
<file path=[Content_Types].xml><?xml version="1.0" encoding="utf-8"?>
<Types xmlns="http://schemas.openxmlformats.org/package/2006/content-types">
  <Default Extension="jpeg" ContentType="image/jpeg"/>
  <Default Extension="JPG" ContentType="image/.jpg"/>
  <Default Extension="png" ContentType="image/png"/>
  <Default Extension="wdp" ContentType="image/vnd.ms-photo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commentAuthors.xml" ContentType="application/vnd.openxmlformats-officedocument.presentationml.commentAuthors+xml"/>
  <Override PartName="/ppt/diagrams/colors1.xml" ContentType="application/vnd.openxmlformats-officedocument.drawingml.diagramColors+xml"/>
  <Override PartName="/ppt/diagrams/colors2.xml" ContentType="application/vnd.openxmlformats-officedocument.drawingml.diagramColors+xml"/>
  <Override PartName="/ppt/diagrams/colors3.xml" ContentType="application/vnd.openxmlformats-officedocument.drawingml.diagramColors+xml"/>
  <Override PartName="/ppt/diagrams/colors4.xml" ContentType="application/vnd.openxmlformats-officedocument.drawingml.diagramColors+xml"/>
  <Override PartName="/ppt/diagrams/colors5.xml" ContentType="application/vnd.openxmlformats-officedocument.drawingml.diagramColors+xml"/>
  <Override PartName="/ppt/diagrams/colors6.xml" ContentType="application/vnd.openxmlformats-officedocument.drawingml.diagramColors+xml"/>
  <Override PartName="/ppt/diagrams/colors7.xml" ContentType="application/vnd.openxmlformats-officedocument.drawingml.diagramColors+xml"/>
  <Override PartName="/ppt/diagrams/colors8.xml" ContentType="application/vnd.openxmlformats-officedocument.drawingml.diagramColors+xml"/>
  <Override PartName="/ppt/diagrams/data1.xml" ContentType="application/vnd.openxmlformats-officedocument.drawingml.diagramData+xml"/>
  <Override PartName="/ppt/diagrams/data2.xml" ContentType="application/vnd.openxmlformats-officedocument.drawingml.diagramData+xml"/>
  <Override PartName="/ppt/diagrams/data3.xml" ContentType="application/vnd.openxmlformats-officedocument.drawingml.diagramData+xml"/>
  <Override PartName="/ppt/diagrams/data4.xml" ContentType="application/vnd.openxmlformats-officedocument.drawingml.diagramData+xml"/>
  <Override PartName="/ppt/diagrams/data5.xml" ContentType="application/vnd.openxmlformats-officedocument.drawingml.diagramData+xml"/>
  <Override PartName="/ppt/diagrams/data6.xml" ContentType="application/vnd.openxmlformats-officedocument.drawingml.diagramData+xml"/>
  <Override PartName="/ppt/diagrams/data7.xml" ContentType="application/vnd.openxmlformats-officedocument.drawingml.diagramData+xml"/>
  <Override PartName="/ppt/diagrams/data8.xml" ContentType="application/vnd.openxmlformats-officedocument.drawingml.diagramData+xml"/>
  <Override PartName="/ppt/diagrams/drawing1.xml" ContentType="application/vnd.ms-office.drawingml.diagramDrawing+xml"/>
  <Override PartName="/ppt/diagrams/drawing2.xml" ContentType="application/vnd.ms-office.drawingml.diagramDrawing+xml"/>
  <Override PartName="/ppt/diagrams/drawing3.xml" ContentType="application/vnd.ms-office.drawingml.diagramDrawing+xml"/>
  <Override PartName="/ppt/diagrams/drawing4.xml" ContentType="application/vnd.ms-office.drawingml.diagramDrawing+xml"/>
  <Override PartName="/ppt/diagrams/drawing5.xml" ContentType="application/vnd.ms-office.drawingml.diagramDrawing+xml"/>
  <Override PartName="/ppt/diagrams/drawing6.xml" ContentType="application/vnd.ms-office.drawingml.diagramDrawing+xml"/>
  <Override PartName="/ppt/diagrams/drawing7.xml" ContentType="application/vnd.ms-office.drawingml.diagramDrawing+xml"/>
  <Override PartName="/ppt/diagrams/drawing8.xml" ContentType="application/vnd.ms-office.drawingml.diagramDrawing+xml"/>
  <Override PartName="/ppt/diagrams/layout1.xml" ContentType="application/vnd.openxmlformats-officedocument.drawingml.diagramLayout+xml"/>
  <Override PartName="/ppt/diagrams/layout2.xml" ContentType="application/vnd.openxmlformats-officedocument.drawingml.diagramLayout+xml"/>
  <Override PartName="/ppt/diagrams/layout3.xml" ContentType="application/vnd.openxmlformats-officedocument.drawingml.diagramLayout+xml"/>
  <Override PartName="/ppt/diagrams/layout4.xml" ContentType="application/vnd.openxmlformats-officedocument.drawingml.diagramLayout+xml"/>
  <Override PartName="/ppt/diagrams/layout5.xml" ContentType="application/vnd.openxmlformats-officedocument.drawingml.diagramLayout+xml"/>
  <Override PartName="/ppt/diagrams/layout6.xml" ContentType="application/vnd.openxmlformats-officedocument.drawingml.diagramLayout+xml"/>
  <Override PartName="/ppt/diagrams/layout7.xml" ContentType="application/vnd.openxmlformats-officedocument.drawingml.diagramLayout+xml"/>
  <Override PartName="/ppt/diagrams/layout8.xml" ContentType="application/vnd.openxmlformats-officedocument.drawingml.diagramLayout+xml"/>
  <Override PartName="/ppt/diagrams/quickStyle1.xml" ContentType="application/vnd.openxmlformats-officedocument.drawingml.diagramStyle+xml"/>
  <Override PartName="/ppt/diagrams/quickStyle2.xml" ContentType="application/vnd.openxmlformats-officedocument.drawingml.diagramStyle+xml"/>
  <Override PartName="/ppt/diagrams/quickStyle3.xml" ContentType="application/vnd.openxmlformats-officedocument.drawingml.diagramStyle+xml"/>
  <Override PartName="/ppt/diagrams/quickStyle4.xml" ContentType="application/vnd.openxmlformats-officedocument.drawingml.diagramStyle+xml"/>
  <Override PartName="/ppt/diagrams/quickStyle5.xml" ContentType="application/vnd.openxmlformats-officedocument.drawingml.diagramStyle+xml"/>
  <Override PartName="/ppt/diagrams/quickStyle6.xml" ContentType="application/vnd.openxmlformats-officedocument.drawingml.diagramStyle+xml"/>
  <Override PartName="/ppt/diagrams/quickStyle7.xml" ContentType="application/vnd.openxmlformats-officedocument.drawingml.diagramStyle+xml"/>
  <Override PartName="/ppt/diagrams/quickStyle8.xml" ContentType="application/vnd.openxmlformats-officedocument.drawingml.diagramStyle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Override1.xml" ContentType="application/vnd.openxmlformats-officedocument.themeOverrid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4"/>
  </p:notesMasterIdLst>
  <p:sldIdLst>
    <p:sldId id="256" r:id="rId3"/>
    <p:sldId id="903" r:id="rId5"/>
    <p:sldId id="901" r:id="rId6"/>
    <p:sldId id="898" r:id="rId7"/>
    <p:sldId id="902" r:id="rId8"/>
    <p:sldId id="900" r:id="rId9"/>
    <p:sldId id="897" r:id="rId10"/>
    <p:sldId id="869" r:id="rId11"/>
    <p:sldId id="789" r:id="rId12"/>
  </p:sldIdLst>
  <p:sldSz cx="12192000" cy="6858000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李培君" initials="A" lastIdx="2" clrIdx="0"/>
  <p:cmAuthor id="2" name="Administrator" initials="A" lastIdx="1" clrIdx="1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9B2D1F"/>
    <a:srgbClr val="D6000F"/>
    <a:srgbClr val="A58787"/>
    <a:srgbClr val="EFE8E7"/>
    <a:srgbClr val="796B4B"/>
    <a:srgbClr val="E6B1AB"/>
    <a:srgbClr val="FFFFFF"/>
    <a:srgbClr val="D34817"/>
    <a:srgbClr val="A28E6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无样式，网格型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308" autoAdjust="0"/>
    <p:restoredTop sz="84217" autoAdjust="0"/>
  </p:normalViewPr>
  <p:slideViewPr>
    <p:cSldViewPr snapToGrid="0" showGuides="1">
      <p:cViewPr>
        <p:scale>
          <a:sx n="75" d="100"/>
          <a:sy n="75" d="100"/>
        </p:scale>
        <p:origin x="888" y="-101"/>
      </p:cViewPr>
      <p:guideLst>
        <p:guide orient="horz" pos="2160"/>
        <p:guide pos="384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75" d="100"/>
        <a:sy n="75" d="100"/>
      </p:scale>
      <p:origin x="0" y="0"/>
    </p:cViewPr>
  </p:notesTextViewPr>
  <p:sorterViewPr>
    <p:cViewPr varScale="1">
      <p:scale>
        <a:sx n="100" d="100"/>
        <a:sy n="100" d="100"/>
      </p:scale>
      <p:origin x="0" y="-394"/>
    </p:cViewPr>
  </p:sorterViewPr>
  <p:notesViewPr>
    <p:cSldViewPr snapToGrid="0">
      <p:cViewPr varScale="1">
        <p:scale>
          <a:sx n="66" d="100"/>
          <a:sy n="66" d="100"/>
        </p:scale>
        <p:origin x="3134" y="67"/>
      </p:cViewPr>
      <p:guideLst/>
    </p:cSldViewPr>
  </p:notesViewPr>
  <p:gridSpacing cx="72000" cy="72000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6.xml"/><Relationship Id="rId8" Type="http://schemas.openxmlformats.org/officeDocument/2006/relationships/slide" Target="slides/slide5.xml"/><Relationship Id="rId7" Type="http://schemas.openxmlformats.org/officeDocument/2006/relationships/slide" Target="slides/slide4.xml"/><Relationship Id="rId6" Type="http://schemas.openxmlformats.org/officeDocument/2006/relationships/slide" Target="slides/slide3.xml"/><Relationship Id="rId5" Type="http://schemas.openxmlformats.org/officeDocument/2006/relationships/slide" Target="slides/slide2.xml"/><Relationship Id="rId4" Type="http://schemas.openxmlformats.org/officeDocument/2006/relationships/notesMaster" Target="notesMasters/notesMaster1.xml"/><Relationship Id="rId3" Type="http://schemas.openxmlformats.org/officeDocument/2006/relationships/slide" Target="slides/slide1.xml"/><Relationship Id="rId2" Type="http://schemas.openxmlformats.org/officeDocument/2006/relationships/theme" Target="theme/theme1.xml"/><Relationship Id="rId16" Type="http://schemas.openxmlformats.org/officeDocument/2006/relationships/commentAuthors" Target="commentAuthors.xml"/><Relationship Id="rId15" Type="http://schemas.openxmlformats.org/officeDocument/2006/relationships/tableStyles" Target="tableStyles.xml"/><Relationship Id="rId14" Type="http://schemas.openxmlformats.org/officeDocument/2006/relationships/viewProps" Target="viewProps.xml"/><Relationship Id="rId13" Type="http://schemas.openxmlformats.org/officeDocument/2006/relationships/presProps" Target="presProps.xml"/><Relationship Id="rId12" Type="http://schemas.openxmlformats.org/officeDocument/2006/relationships/slide" Target="slides/slide9.xml"/><Relationship Id="rId11" Type="http://schemas.openxmlformats.org/officeDocument/2006/relationships/slide" Target="slides/slide8.xml"/><Relationship Id="rId10" Type="http://schemas.openxmlformats.org/officeDocument/2006/relationships/slide" Target="slides/slide7.xml"/><Relationship Id="rId1" Type="http://schemas.openxmlformats.org/officeDocument/2006/relationships/slideMaster" Target="slideMasters/slideMaster1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4">
  <dgm:title val=""/>
  <dgm:desc val=""/>
  <dgm:catLst>
    <dgm:cat type="colorful" pri="10400"/>
  </dgm:catLst>
  <dgm:styleLbl name="align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Node1">
    <dgm:fillClrLst>
      <a:schemeClr val="accent4"/>
      <a:schemeClr val="accent5"/>
    </dgm:fillClrLst>
    <dgm:linClrLst>
      <a:schemeClr val="accent4"/>
      <a:schemeClr val="accent5"/>
    </dgm:linClrLst>
    <dgm:effectClrLst/>
    <dgm:txLinClrLst/>
    <dgm:txFillClrLst/>
    <dgm:txEffectClrLst/>
  </dgm:styleLbl>
  <dgm:styleLbl name="asst0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b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hp">
    <dgm:fillClrLst meth="repeat">
      <a:schemeClr val="accent4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b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callout">
    <dgm:fillClrLst meth="repeat">
      <a:schemeClr val="accent4"/>
    </dgm:fillClrLst>
    <dgm:linClrLst meth="repeat">
      <a:schemeClr val="accent4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4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>
      <a:schemeClr val="accent4">
        <a:tint val="50000"/>
      </a:schemeClr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4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ln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1D1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4">
        <a:tint val="9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4">
        <a:tint val="5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2D1">
    <dgm:fillClrLst meth="repeat"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  <dgm:styleLbl name="sibTrans1D1">
    <dgm:fillClrLst/>
    <dgm:linClrLst>
      <a:schemeClr val="accent4"/>
      <a:schemeClr val="accent5"/>
    </dgm:linClrLst>
    <dgm:effectClrLst/>
    <dgm:txLinClrLst/>
    <dgm:txFillClrLst meth="repeat">
      <a:schemeClr val="tx1"/>
    </dgm:txFillClrLst>
    <dgm:txEffectClrLst/>
  </dgm:styleLbl>
  <dgm:styleLbl name="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solidAlign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trBgShp">
    <dgm:fillClrLst meth="repeat">
      <a:schemeClr val="accent4">
        <a:tint val="50000"/>
        <a:alpha val="4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vennNode1">
    <dgm:fillClrLst>
      <a:schemeClr val="accent4">
        <a:alpha val="50000"/>
      </a:schemeClr>
      <a:schemeClr val="accent5">
        <a:alpha val="50000"/>
      </a:schemeClr>
    </dgm:fillClrLst>
    <dgm:linClrLst meth="repeat">
      <a:schemeClr val="lt1"/>
    </dgm:linClrLst>
    <dgm:effectClrLst/>
    <dgm:txLinClrLst/>
    <dgm:txFillClrLst/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colorful3">
  <dgm:title val=""/>
  <dgm:desc val=""/>
  <dgm:catLst>
    <dgm:cat type="colorful" pri="10300"/>
  </dgm:catLst>
  <dgm:styleLbl name="align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Node1">
    <dgm:fillClrLst>
      <a:schemeClr val="accent3"/>
      <a:schemeClr val="accent4"/>
    </dgm:fillClrLst>
    <dgm:linClrLst>
      <a:schemeClr val="accent3"/>
      <a:schemeClr val="accent4"/>
    </dgm:linClrLst>
    <dgm:effectClrLst/>
    <dgm:txLinClrLst/>
    <dgm:txFillClrLst/>
    <dgm:txEffectClrLst/>
  </dgm:styleLbl>
  <dgm:styleLbl name="asst0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b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b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callout">
    <dgm:fillClrLst meth="repeat">
      <a:schemeClr val="accent3"/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>
      <a:schemeClr val="accent3">
        <a:tint val="50000"/>
      </a:schemeClr>
      <a:schemeClr val="accent4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ln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1D1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  <dgm:styleLbl name="sibTrans1D1">
    <dgm:fillClrLst/>
    <dgm:linClrLst>
      <a:schemeClr val="accent3"/>
      <a:schemeClr val="accent4"/>
    </dgm:linClrLst>
    <dgm:effectClrLst/>
    <dgm:txLinClrLst/>
    <dgm:txFillClrLst meth="repeat">
      <a:schemeClr val="tx1"/>
    </dgm:txFillClrLst>
    <dgm:txEffectClrLst/>
  </dgm:styleLbl>
  <dgm:styleLbl name="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solidAlign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vennNode1">
    <dgm:fillClrLst>
      <a:schemeClr val="accent3">
        <a:alpha val="50000"/>
      </a:schemeClr>
      <a:schemeClr val="accent4">
        <a:alpha val="50000"/>
      </a:schemeClr>
    </dgm:fillClrLst>
    <dgm:linClrLst meth="repeat">
      <a:schemeClr val="lt1"/>
    </dgm:linClrLst>
    <dgm:effectClrLst/>
    <dgm:txLinClrLst/>
    <dgm:txFillClrLst/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colorful4">
  <dgm:title val=""/>
  <dgm:desc val=""/>
  <dgm:catLst>
    <dgm:cat type="colorful" pri="10400"/>
  </dgm:catLst>
  <dgm:styleLbl name="align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Node1">
    <dgm:fillClrLst>
      <a:schemeClr val="accent4"/>
      <a:schemeClr val="accent5"/>
    </dgm:fillClrLst>
    <dgm:linClrLst>
      <a:schemeClr val="accent4"/>
      <a:schemeClr val="accent5"/>
    </dgm:linClrLst>
    <dgm:effectClrLst/>
    <dgm:txLinClrLst/>
    <dgm:txFillClrLst/>
    <dgm:txEffectClrLst/>
  </dgm:styleLbl>
  <dgm:styleLbl name="asst0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b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hp">
    <dgm:fillClrLst meth="repeat">
      <a:schemeClr val="accent4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b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callout">
    <dgm:fillClrLst meth="repeat">
      <a:schemeClr val="accent4"/>
    </dgm:fillClrLst>
    <dgm:linClrLst meth="repeat">
      <a:schemeClr val="accent4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4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>
      <a:schemeClr val="accent4">
        <a:tint val="50000"/>
      </a:schemeClr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4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ln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1D1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4">
        <a:tint val="9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4">
        <a:tint val="5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2D1">
    <dgm:fillClrLst meth="repeat"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  <dgm:styleLbl name="sibTrans1D1">
    <dgm:fillClrLst/>
    <dgm:linClrLst>
      <a:schemeClr val="accent4"/>
      <a:schemeClr val="accent5"/>
    </dgm:linClrLst>
    <dgm:effectClrLst/>
    <dgm:txLinClrLst/>
    <dgm:txFillClrLst meth="repeat">
      <a:schemeClr val="tx1"/>
    </dgm:txFillClrLst>
    <dgm:txEffectClrLst/>
  </dgm:styleLbl>
  <dgm:styleLbl name="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solidAlign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trBgShp">
    <dgm:fillClrLst meth="repeat">
      <a:schemeClr val="accent4">
        <a:tint val="50000"/>
        <a:alpha val="4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vennNode1">
    <dgm:fillClrLst>
      <a:schemeClr val="accent4">
        <a:alpha val="50000"/>
      </a:schemeClr>
      <a:schemeClr val="accent5">
        <a:alpha val="50000"/>
      </a:schemeClr>
    </dgm:fillClrLst>
    <dgm:linClrLst meth="repeat">
      <a:schemeClr val="lt1"/>
    </dgm:linClrLst>
    <dgm:effectClrLst/>
    <dgm:txLinClrLst/>
    <dgm:txFillClrLst/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colorful4">
  <dgm:title val=""/>
  <dgm:desc val=""/>
  <dgm:catLst>
    <dgm:cat type="colorful" pri="10400"/>
  </dgm:catLst>
  <dgm:styleLbl name="align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Node1">
    <dgm:fillClrLst>
      <a:schemeClr val="accent4"/>
      <a:schemeClr val="accent5"/>
    </dgm:fillClrLst>
    <dgm:linClrLst>
      <a:schemeClr val="accent4"/>
      <a:schemeClr val="accent5"/>
    </dgm:linClrLst>
    <dgm:effectClrLst/>
    <dgm:txLinClrLst/>
    <dgm:txFillClrLst/>
    <dgm:txEffectClrLst/>
  </dgm:styleLbl>
  <dgm:styleLbl name="asst0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b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hp">
    <dgm:fillClrLst meth="repeat">
      <a:schemeClr val="accent4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b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callout">
    <dgm:fillClrLst meth="repeat">
      <a:schemeClr val="accent4"/>
    </dgm:fillClrLst>
    <dgm:linClrLst meth="repeat">
      <a:schemeClr val="accent4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4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>
      <a:schemeClr val="accent4">
        <a:tint val="50000"/>
      </a:schemeClr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4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ln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1D1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4">
        <a:tint val="9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4">
        <a:tint val="5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2D1">
    <dgm:fillClrLst meth="repeat"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  <dgm:styleLbl name="sibTrans1D1">
    <dgm:fillClrLst/>
    <dgm:linClrLst>
      <a:schemeClr val="accent4"/>
      <a:schemeClr val="accent5"/>
    </dgm:linClrLst>
    <dgm:effectClrLst/>
    <dgm:txLinClrLst/>
    <dgm:txFillClrLst meth="repeat">
      <a:schemeClr val="tx1"/>
    </dgm:txFillClrLst>
    <dgm:txEffectClrLst/>
  </dgm:styleLbl>
  <dgm:styleLbl name="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solidAlign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trBgShp">
    <dgm:fillClrLst meth="repeat">
      <a:schemeClr val="accent4">
        <a:tint val="50000"/>
        <a:alpha val="4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vennNode1">
    <dgm:fillClrLst>
      <a:schemeClr val="accent4">
        <a:alpha val="50000"/>
      </a:schemeClr>
      <a:schemeClr val="accent5">
        <a:alpha val="50000"/>
      </a:schemeClr>
    </dgm:fillClrLst>
    <dgm:linClrLst meth="repeat">
      <a:schemeClr val="lt1"/>
    </dgm:linClrLst>
    <dgm:effectClrLst/>
    <dgm:txLinClrLst/>
    <dgm:txFillClrLst/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colorful4">
  <dgm:title val=""/>
  <dgm:desc val=""/>
  <dgm:catLst>
    <dgm:cat type="colorful" pri="10400"/>
  </dgm:catLst>
  <dgm:styleLbl name="align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Node1">
    <dgm:fillClrLst>
      <a:schemeClr val="accent4"/>
      <a:schemeClr val="accent5"/>
    </dgm:fillClrLst>
    <dgm:linClrLst>
      <a:schemeClr val="accent4"/>
      <a:schemeClr val="accent5"/>
    </dgm:linClrLst>
    <dgm:effectClrLst/>
    <dgm:txLinClrLst/>
    <dgm:txFillClrLst/>
    <dgm:txEffectClrLst/>
  </dgm:styleLbl>
  <dgm:styleLbl name="asst0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b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hp">
    <dgm:fillClrLst meth="repeat">
      <a:schemeClr val="accent4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b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callout">
    <dgm:fillClrLst meth="repeat">
      <a:schemeClr val="accent4"/>
    </dgm:fillClrLst>
    <dgm:linClrLst meth="repeat">
      <a:schemeClr val="accent4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4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>
      <a:schemeClr val="accent4">
        <a:tint val="50000"/>
      </a:schemeClr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4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ln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1D1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4">
        <a:tint val="9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4">
        <a:tint val="5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2D1">
    <dgm:fillClrLst meth="repeat"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  <dgm:styleLbl name="sibTrans1D1">
    <dgm:fillClrLst/>
    <dgm:linClrLst>
      <a:schemeClr val="accent4"/>
      <a:schemeClr val="accent5"/>
    </dgm:linClrLst>
    <dgm:effectClrLst/>
    <dgm:txLinClrLst/>
    <dgm:txFillClrLst meth="repeat">
      <a:schemeClr val="tx1"/>
    </dgm:txFillClrLst>
    <dgm:txEffectClrLst/>
  </dgm:styleLbl>
  <dgm:styleLbl name="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solidAlign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trBgShp">
    <dgm:fillClrLst meth="repeat">
      <a:schemeClr val="accent4">
        <a:tint val="50000"/>
        <a:alpha val="4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vennNode1">
    <dgm:fillClrLst>
      <a:schemeClr val="accent4">
        <a:alpha val="50000"/>
      </a:schemeClr>
      <a:schemeClr val="accent5">
        <a:alpha val="50000"/>
      </a:schemeClr>
    </dgm:fillClrLst>
    <dgm:linClrLst meth="repeat">
      <a:schemeClr val="lt1"/>
    </dgm:linClrLst>
    <dgm:effectClrLst/>
    <dgm:txLinClrLst/>
    <dgm:txFillClrLst/>
    <dgm:txEffectClrLst/>
  </dgm:styleLbl>
</dgm:colorsDef>
</file>

<file path=ppt/diagrams/colors6.xml><?xml version="1.0" encoding="utf-8"?>
<dgm:colorsDef xmlns:dgm="http://schemas.openxmlformats.org/drawingml/2006/diagram" xmlns:a="http://schemas.openxmlformats.org/drawingml/2006/main" uniqueId="urn:microsoft.com/office/officeart/2005/8/colors/colorful4">
  <dgm:title val=""/>
  <dgm:desc val=""/>
  <dgm:catLst>
    <dgm:cat type="colorful" pri="10400"/>
  </dgm:catLst>
  <dgm:styleLbl name="align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Node1">
    <dgm:fillClrLst>
      <a:schemeClr val="accent4"/>
      <a:schemeClr val="accent5"/>
    </dgm:fillClrLst>
    <dgm:linClrLst>
      <a:schemeClr val="accent4"/>
      <a:schemeClr val="accent5"/>
    </dgm:linClrLst>
    <dgm:effectClrLst/>
    <dgm:txLinClrLst/>
    <dgm:txFillClrLst/>
    <dgm:txEffectClrLst/>
  </dgm:styleLbl>
  <dgm:styleLbl name="asst0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b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hp">
    <dgm:fillClrLst meth="repeat">
      <a:schemeClr val="accent4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b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callout">
    <dgm:fillClrLst meth="repeat">
      <a:schemeClr val="accent4"/>
    </dgm:fillClrLst>
    <dgm:linClrLst meth="repeat">
      <a:schemeClr val="accent4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4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>
      <a:schemeClr val="accent4">
        <a:tint val="50000"/>
      </a:schemeClr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4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ln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1D1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4">
        <a:tint val="9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4">
        <a:tint val="5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2D1">
    <dgm:fillClrLst meth="repeat"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  <dgm:styleLbl name="sibTrans1D1">
    <dgm:fillClrLst/>
    <dgm:linClrLst>
      <a:schemeClr val="accent4"/>
      <a:schemeClr val="accent5"/>
    </dgm:linClrLst>
    <dgm:effectClrLst/>
    <dgm:txLinClrLst/>
    <dgm:txFillClrLst meth="repeat">
      <a:schemeClr val="tx1"/>
    </dgm:txFillClrLst>
    <dgm:txEffectClrLst/>
  </dgm:styleLbl>
  <dgm:styleLbl name="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solidAlign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trBgShp">
    <dgm:fillClrLst meth="repeat">
      <a:schemeClr val="accent4">
        <a:tint val="50000"/>
        <a:alpha val="4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vennNode1">
    <dgm:fillClrLst>
      <a:schemeClr val="accent4">
        <a:alpha val="50000"/>
      </a:schemeClr>
      <a:schemeClr val="accent5">
        <a:alpha val="50000"/>
      </a:schemeClr>
    </dgm:fillClrLst>
    <dgm:linClrLst meth="repeat">
      <a:schemeClr val="lt1"/>
    </dgm:linClrLst>
    <dgm:effectClrLst/>
    <dgm:txLinClrLst/>
    <dgm:txFillClrLst/>
    <dgm:txEffectClrLst/>
  </dgm:styleLbl>
</dgm:colorsDef>
</file>

<file path=ppt/diagrams/colors7.xml><?xml version="1.0" encoding="utf-8"?>
<dgm:colorsDef xmlns:dgm="http://schemas.openxmlformats.org/drawingml/2006/diagram" xmlns:a="http://schemas.openxmlformats.org/drawingml/2006/main" uniqueId="urn:microsoft.com/office/officeart/2005/8/colors/colorful4">
  <dgm:title val=""/>
  <dgm:desc val=""/>
  <dgm:catLst>
    <dgm:cat type="colorful" pri="10400"/>
  </dgm:catLst>
  <dgm:styleLbl name="align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Node1">
    <dgm:fillClrLst>
      <a:schemeClr val="accent4"/>
      <a:schemeClr val="accent5"/>
    </dgm:fillClrLst>
    <dgm:linClrLst>
      <a:schemeClr val="accent4"/>
      <a:schemeClr val="accent5"/>
    </dgm:linClrLst>
    <dgm:effectClrLst/>
    <dgm:txLinClrLst/>
    <dgm:txFillClrLst/>
    <dgm:txEffectClrLst/>
  </dgm:styleLbl>
  <dgm:styleLbl name="asst0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b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hp">
    <dgm:fillClrLst meth="repeat">
      <a:schemeClr val="accent4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b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callout">
    <dgm:fillClrLst meth="repeat">
      <a:schemeClr val="accent4"/>
    </dgm:fillClrLst>
    <dgm:linClrLst meth="repeat">
      <a:schemeClr val="accent4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4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>
      <a:schemeClr val="accent4">
        <a:tint val="50000"/>
      </a:schemeClr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4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ln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1D1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4">
        <a:tint val="9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4">
        <a:tint val="5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2D1">
    <dgm:fillClrLst meth="repeat"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  <dgm:styleLbl name="sibTrans1D1">
    <dgm:fillClrLst/>
    <dgm:linClrLst>
      <a:schemeClr val="accent4"/>
      <a:schemeClr val="accent5"/>
    </dgm:linClrLst>
    <dgm:effectClrLst/>
    <dgm:txLinClrLst/>
    <dgm:txFillClrLst meth="repeat">
      <a:schemeClr val="tx1"/>
    </dgm:txFillClrLst>
    <dgm:txEffectClrLst/>
  </dgm:styleLbl>
  <dgm:styleLbl name="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solidAlign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trBgShp">
    <dgm:fillClrLst meth="repeat">
      <a:schemeClr val="accent4">
        <a:tint val="50000"/>
        <a:alpha val="4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vennNode1">
    <dgm:fillClrLst>
      <a:schemeClr val="accent4">
        <a:alpha val="50000"/>
      </a:schemeClr>
      <a:schemeClr val="accent5">
        <a:alpha val="50000"/>
      </a:schemeClr>
    </dgm:fillClrLst>
    <dgm:linClrLst meth="repeat">
      <a:schemeClr val="lt1"/>
    </dgm:linClrLst>
    <dgm:effectClrLst/>
    <dgm:txLinClrLst/>
    <dgm:txFillClrLst/>
    <dgm:txEffectClrLst/>
  </dgm:styleLbl>
</dgm:colorsDef>
</file>

<file path=ppt/diagrams/colors8.xml><?xml version="1.0" encoding="utf-8"?>
<dgm:colorsDef xmlns:dgm="http://schemas.openxmlformats.org/drawingml/2006/diagram" xmlns:a="http://schemas.openxmlformats.org/drawingml/2006/main" uniqueId="urn:microsoft.com/office/officeart/2005/8/colors/colorful4">
  <dgm:title val=""/>
  <dgm:desc val=""/>
  <dgm:catLst>
    <dgm:cat type="colorful" pri="10400"/>
  </dgm:catLst>
  <dgm:styleLbl name="align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Node1">
    <dgm:fillClrLst>
      <a:schemeClr val="accent4"/>
      <a:schemeClr val="accent5"/>
    </dgm:fillClrLst>
    <dgm:linClrLst>
      <a:schemeClr val="accent4"/>
      <a:schemeClr val="accent5"/>
    </dgm:linClrLst>
    <dgm:effectClrLst/>
    <dgm:txLinClrLst/>
    <dgm:txFillClrLst/>
    <dgm:txEffectClrLst/>
  </dgm:styleLbl>
  <dgm:styleLbl name="asst0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b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hp">
    <dgm:fillClrLst meth="repeat">
      <a:schemeClr val="accent4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b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callout">
    <dgm:fillClrLst meth="repeat">
      <a:schemeClr val="accent4"/>
    </dgm:fillClrLst>
    <dgm:linClrLst meth="repeat">
      <a:schemeClr val="accent4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4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>
      <a:schemeClr val="accent4">
        <a:tint val="50000"/>
      </a:schemeClr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4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ln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1D1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4">
        <a:tint val="9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4">
        <a:tint val="5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2D1">
    <dgm:fillClrLst meth="repeat"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  <dgm:styleLbl name="sibTrans1D1">
    <dgm:fillClrLst/>
    <dgm:linClrLst>
      <a:schemeClr val="accent4"/>
      <a:schemeClr val="accent5"/>
    </dgm:linClrLst>
    <dgm:effectClrLst/>
    <dgm:txLinClrLst/>
    <dgm:txFillClrLst meth="repeat">
      <a:schemeClr val="tx1"/>
    </dgm:txFillClrLst>
    <dgm:txEffectClrLst/>
  </dgm:styleLbl>
  <dgm:styleLbl name="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solidAlign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trBgShp">
    <dgm:fillClrLst meth="repeat">
      <a:schemeClr val="accent4">
        <a:tint val="50000"/>
        <a:alpha val="4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vennNode1">
    <dgm:fillClrLst>
      <a:schemeClr val="accent4">
        <a:alpha val="50000"/>
      </a:schemeClr>
      <a:schemeClr val="accent5">
        <a:alpha val="50000"/>
      </a:schemeClr>
    </dgm:fillClrLst>
    <dgm:linClrLst meth="repeat">
      <a:schemeClr val="lt1"/>
    </dgm:linClrLst>
    <dgm:effectClrLst/>
    <dgm:txLinClrLst/>
    <dgm:txFillClrLst/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279DC11B-E210-41B4-B791-C75E208DACA2}" type="doc">
      <dgm:prSet loTypeId="urn:microsoft.com/office/officeart/2005/8/layout/vList2" loCatId="list" qsTypeId="urn:microsoft.com/office/officeart/2005/8/quickstyle/simple5" qsCatId="simple" csTypeId="urn:microsoft.com/office/officeart/2005/8/colors/colorful4" csCatId="colorful" phldr="1"/>
      <dgm:spPr/>
      <dgm:t>
        <a:bodyPr/>
        <a:lstStyle/>
        <a:p>
          <a:endParaRPr lang="zh-CN" altLang="en-US"/>
        </a:p>
      </dgm:t>
    </dgm:pt>
    <dgm:pt modelId="{74E7C4FD-85DD-4EBA-8F6E-7BFD1AEFF30B}">
      <dgm:prSet custT="1"/>
      <dgm:spPr/>
      <dgm:t>
        <a:bodyPr/>
        <a:lstStyle/>
        <a:p>
          <a:pPr algn="ctr"/>
          <a:r>
            <a:rPr lang="zh-CN" altLang="en-US" sz="3200" b="1" dirty="0">
              <a:solidFill>
                <a:schemeClr val="bg1"/>
              </a:solidFill>
            </a:rPr>
            <a:t>目  录 </a:t>
          </a:r>
          <a:endParaRPr lang="zh-CN" sz="3200" b="1" dirty="0">
            <a:solidFill>
              <a:schemeClr val="bg1"/>
            </a:solidFill>
          </a:endParaRPr>
        </a:p>
      </dgm:t>
    </dgm:pt>
    <dgm:pt modelId="{FDDCF23B-547B-4318-8241-ADA32972F368}" cxnId="{4B65A673-B920-4A2A-A358-60DC648A55AD}" type="parTrans">
      <dgm:prSet/>
      <dgm:spPr/>
      <dgm:t>
        <a:bodyPr/>
        <a:lstStyle/>
        <a:p>
          <a:endParaRPr lang="zh-CN" altLang="en-US"/>
        </a:p>
      </dgm:t>
    </dgm:pt>
    <dgm:pt modelId="{8104B30C-478E-4623-8AC3-50E9BB404320}" cxnId="{4B65A673-B920-4A2A-A358-60DC648A55AD}" type="sibTrans">
      <dgm:prSet/>
      <dgm:spPr/>
      <dgm:t>
        <a:bodyPr/>
        <a:lstStyle/>
        <a:p>
          <a:endParaRPr lang="zh-CN" altLang="en-US"/>
        </a:p>
      </dgm:t>
    </dgm:pt>
    <dgm:pt modelId="{5191E2D1-0F47-4A32-9110-C73C529A1130}">
      <dgm:prSet custT="1"/>
      <dgm:spPr/>
      <dgm:t>
        <a:bodyPr/>
        <a:lstStyle/>
        <a:p>
          <a:endParaRPr lang="zh-CN" altLang="en-US" sz="2800" b="1" dirty="0">
            <a:solidFill>
              <a:schemeClr val="tx1"/>
            </a:solidFill>
          </a:endParaRPr>
        </a:p>
      </dgm:t>
    </dgm:pt>
    <dgm:pt modelId="{FCA42CDF-1249-48ED-B964-B5755B4B352D}" cxnId="{DF9CA70D-0529-4410-99E8-540B5A94CD38}" type="parTrans">
      <dgm:prSet/>
      <dgm:spPr/>
      <dgm:t>
        <a:bodyPr/>
        <a:lstStyle/>
        <a:p>
          <a:endParaRPr lang="zh-CN" altLang="en-US"/>
        </a:p>
      </dgm:t>
    </dgm:pt>
    <dgm:pt modelId="{98440891-F8D7-4EBD-9677-F1A51FD5F488}" cxnId="{DF9CA70D-0529-4410-99E8-540B5A94CD38}" type="sibTrans">
      <dgm:prSet/>
      <dgm:spPr/>
      <dgm:t>
        <a:bodyPr/>
        <a:lstStyle/>
        <a:p>
          <a:endParaRPr lang="zh-CN" altLang="en-US"/>
        </a:p>
      </dgm:t>
    </dgm:pt>
    <dgm:pt modelId="{71C31ACF-686E-409B-AC99-13D9B4BFD006}" type="pres">
      <dgm:prSet presAssocID="{279DC11B-E210-41B4-B791-C75E208DACA2}" presName="linear" presStyleCnt="0">
        <dgm:presLayoutVars>
          <dgm:animLvl val="lvl"/>
          <dgm:resizeHandles val="exact"/>
        </dgm:presLayoutVars>
      </dgm:prSet>
      <dgm:spPr/>
    </dgm:pt>
    <dgm:pt modelId="{D1E2A57C-0DB3-48A9-ABD9-E7B1BCE27DCD}" type="pres">
      <dgm:prSet presAssocID="{74E7C4FD-85DD-4EBA-8F6E-7BFD1AEFF30B}" presName="parentText" presStyleLbl="node1" presStyleIdx="0" presStyleCnt="1" custScaleY="71480" custLinFactNeighborX="-2340" custLinFactNeighborY="-35081">
        <dgm:presLayoutVars>
          <dgm:chMax val="0"/>
          <dgm:bulletEnabled val="1"/>
        </dgm:presLayoutVars>
      </dgm:prSet>
      <dgm:spPr/>
    </dgm:pt>
    <dgm:pt modelId="{0024CCF0-BA8D-409A-AA49-618143C1CBCD}" type="pres">
      <dgm:prSet presAssocID="{74E7C4FD-85DD-4EBA-8F6E-7BFD1AEFF30B}" presName="childText" presStyleLbl="revTx" presStyleIdx="0" presStyleCnt="1">
        <dgm:presLayoutVars>
          <dgm:bulletEnabled val="1"/>
        </dgm:presLayoutVars>
      </dgm:prSet>
      <dgm:spPr/>
    </dgm:pt>
  </dgm:ptLst>
  <dgm:cxnLst>
    <dgm:cxn modelId="{B3ADA703-BB10-4A11-B4A4-A40634A14ADF}" type="presOf" srcId="{5191E2D1-0F47-4A32-9110-C73C529A1130}" destId="{0024CCF0-BA8D-409A-AA49-618143C1CBCD}" srcOrd="0" destOrd="0" presId="urn:microsoft.com/office/officeart/2005/8/layout/vList2"/>
    <dgm:cxn modelId="{DF9CA70D-0529-4410-99E8-540B5A94CD38}" srcId="{74E7C4FD-85DD-4EBA-8F6E-7BFD1AEFF30B}" destId="{5191E2D1-0F47-4A32-9110-C73C529A1130}" srcOrd="0" destOrd="0" parTransId="{FCA42CDF-1249-48ED-B964-B5755B4B352D}" sibTransId="{98440891-F8D7-4EBD-9677-F1A51FD5F488}"/>
    <dgm:cxn modelId="{CFAB0171-F9F5-4FF0-B0F6-12FD85635A45}" type="presOf" srcId="{74E7C4FD-85DD-4EBA-8F6E-7BFD1AEFF30B}" destId="{D1E2A57C-0DB3-48A9-ABD9-E7B1BCE27DCD}" srcOrd="0" destOrd="0" presId="urn:microsoft.com/office/officeart/2005/8/layout/vList2"/>
    <dgm:cxn modelId="{4B65A673-B920-4A2A-A358-60DC648A55AD}" srcId="{279DC11B-E210-41B4-B791-C75E208DACA2}" destId="{74E7C4FD-85DD-4EBA-8F6E-7BFD1AEFF30B}" srcOrd="0" destOrd="0" parTransId="{FDDCF23B-547B-4318-8241-ADA32972F368}" sibTransId="{8104B30C-478E-4623-8AC3-50E9BB404320}"/>
    <dgm:cxn modelId="{519EDDEB-EDB5-43F2-8E3A-D93E8F51990D}" type="presOf" srcId="{279DC11B-E210-41B4-B791-C75E208DACA2}" destId="{71C31ACF-686E-409B-AC99-13D9B4BFD006}" srcOrd="0" destOrd="0" presId="urn:microsoft.com/office/officeart/2005/8/layout/vList2"/>
    <dgm:cxn modelId="{4B9B7CA2-D0F9-444E-8F98-6F3E5014DFAA}" type="presParOf" srcId="{71C31ACF-686E-409B-AC99-13D9B4BFD006}" destId="{D1E2A57C-0DB3-48A9-ABD9-E7B1BCE27DCD}" srcOrd="0" destOrd="0" presId="urn:microsoft.com/office/officeart/2005/8/layout/vList2"/>
    <dgm:cxn modelId="{F48F7629-7466-4E7D-A0C5-2AFFDC943564}" type="presParOf" srcId="{71C31ACF-686E-409B-AC99-13D9B4BFD006}" destId="{0024CCF0-BA8D-409A-AA49-618143C1CBCD}" srcOrd="1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5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279DC11B-E210-41B4-B791-C75E208DACA2}" type="doc">
      <dgm:prSet loTypeId="urn:microsoft.com/office/officeart/2005/8/layout/vList2" loCatId="list" qsTypeId="urn:microsoft.com/office/officeart/2005/8/quickstyle/simple5" qsCatId="simple" csTypeId="urn:microsoft.com/office/officeart/2005/8/colors/colorful3" csCatId="colorful" phldr="1"/>
      <dgm:spPr/>
      <dgm:t>
        <a:bodyPr/>
        <a:lstStyle/>
        <a:p>
          <a:endParaRPr lang="zh-CN" altLang="en-US"/>
        </a:p>
      </dgm:t>
    </dgm:pt>
    <dgm:pt modelId="{74E7C4FD-85DD-4EBA-8F6E-7BFD1AEFF30B}">
      <dgm:prSet custT="1"/>
      <dgm:spPr/>
      <dgm:t>
        <a:bodyPr/>
        <a:lstStyle/>
        <a:p>
          <a:pPr marL="0" algn="ctr">
            <a:spcBef>
              <a:spcPts val="0"/>
            </a:spcBef>
            <a:spcAft>
              <a:spcPts val="0"/>
            </a:spcAft>
          </a:pPr>
          <a:r>
            <a:rPr lang="zh-CN" altLang="en-US" sz="2800" b="1" dirty="0">
              <a:latin typeface="+mj-ea"/>
              <a:ea typeface="+mj-ea"/>
            </a:rPr>
            <a:t>第一章 </a:t>
          </a:r>
          <a:r>
            <a:rPr lang="en-US" altLang="zh-CN" sz="2800" b="1" dirty="0">
              <a:latin typeface="+mj-ea"/>
              <a:ea typeface="+mj-ea"/>
            </a:rPr>
            <a:t>· </a:t>
          </a:r>
          <a:r>
            <a:rPr lang="zh-CN" altLang="en-US" sz="2800" b="1" dirty="0">
              <a:latin typeface="+mj-ea"/>
              <a:ea typeface="+mj-ea"/>
            </a:rPr>
            <a:t>项目简介</a:t>
          </a:r>
          <a:endParaRPr lang="zh-CN" sz="2800" b="1" dirty="0">
            <a:latin typeface="+mj-ea"/>
            <a:ea typeface="+mj-ea"/>
          </a:endParaRPr>
        </a:p>
      </dgm:t>
    </dgm:pt>
    <dgm:pt modelId="{FDDCF23B-547B-4318-8241-ADA32972F368}" cxnId="{4B65A673-B920-4A2A-A358-60DC648A55AD}" type="parTrans">
      <dgm:prSet/>
      <dgm:spPr/>
      <dgm:t>
        <a:bodyPr/>
        <a:lstStyle/>
        <a:p>
          <a:pPr marL="0" algn="ctr">
            <a:spcBef>
              <a:spcPts val="0"/>
            </a:spcBef>
            <a:spcAft>
              <a:spcPts val="0"/>
            </a:spcAft>
          </a:pPr>
          <a:endParaRPr lang="zh-CN" altLang="en-US" sz="2800" b="1">
            <a:latin typeface="+mj-ea"/>
            <a:ea typeface="+mj-ea"/>
          </a:endParaRPr>
        </a:p>
      </dgm:t>
    </dgm:pt>
    <dgm:pt modelId="{8104B30C-478E-4623-8AC3-50E9BB404320}" cxnId="{4B65A673-B920-4A2A-A358-60DC648A55AD}" type="sibTrans">
      <dgm:prSet/>
      <dgm:spPr/>
      <dgm:t>
        <a:bodyPr/>
        <a:lstStyle/>
        <a:p>
          <a:pPr marL="0" algn="ctr">
            <a:spcBef>
              <a:spcPts val="0"/>
            </a:spcBef>
            <a:spcAft>
              <a:spcPts val="0"/>
            </a:spcAft>
          </a:pPr>
          <a:endParaRPr lang="zh-CN" altLang="en-US" sz="2800" b="1">
            <a:latin typeface="+mj-ea"/>
            <a:ea typeface="+mj-ea"/>
          </a:endParaRPr>
        </a:p>
      </dgm:t>
    </dgm:pt>
    <dgm:pt modelId="{A71425BF-5528-4960-9B59-72AE6055F417}">
      <dgm:prSet custT="1"/>
      <dgm:spPr/>
      <dgm:t>
        <a:bodyPr/>
        <a:lstStyle/>
        <a:p>
          <a:pPr marL="0" algn="ctr">
            <a:spcBef>
              <a:spcPts val="0"/>
            </a:spcBef>
            <a:spcAft>
              <a:spcPts val="0"/>
            </a:spcAft>
          </a:pPr>
          <a:r>
            <a:rPr lang="zh-CN" altLang="en-US" sz="2800" b="1" dirty="0">
              <a:latin typeface="+mj-ea"/>
              <a:ea typeface="+mj-ea"/>
            </a:rPr>
            <a:t>第二章 </a:t>
          </a:r>
          <a:r>
            <a:rPr lang="en-US" altLang="zh-CN" sz="2800" b="1" dirty="0">
              <a:latin typeface="+mj-ea"/>
              <a:ea typeface="+mj-ea"/>
            </a:rPr>
            <a:t>· </a:t>
          </a:r>
          <a:r>
            <a:rPr lang="zh-CN" altLang="en-US" sz="2800" b="1" dirty="0">
              <a:latin typeface="+mj-ea"/>
              <a:ea typeface="+mj-ea"/>
            </a:rPr>
            <a:t>立项背景</a:t>
          </a:r>
          <a:endParaRPr lang="zh-CN" sz="2800" b="1" dirty="0">
            <a:latin typeface="+mj-ea"/>
            <a:ea typeface="+mj-ea"/>
          </a:endParaRPr>
        </a:p>
      </dgm:t>
    </dgm:pt>
    <dgm:pt modelId="{F3145599-4936-46B2-A560-11606180AA30}" cxnId="{197052D4-9F14-46BF-9584-19F580D4BE4C}" type="parTrans">
      <dgm:prSet/>
      <dgm:spPr/>
      <dgm:t>
        <a:bodyPr/>
        <a:lstStyle/>
        <a:p>
          <a:pPr marL="0" algn="ctr">
            <a:spcBef>
              <a:spcPts val="0"/>
            </a:spcBef>
            <a:spcAft>
              <a:spcPts val="0"/>
            </a:spcAft>
          </a:pPr>
          <a:endParaRPr lang="zh-CN" altLang="en-US" sz="2800" b="1">
            <a:latin typeface="+mj-ea"/>
            <a:ea typeface="+mj-ea"/>
          </a:endParaRPr>
        </a:p>
      </dgm:t>
    </dgm:pt>
    <dgm:pt modelId="{F0BF783B-218D-47FA-B5FA-5CF77349A2DC}" cxnId="{197052D4-9F14-46BF-9584-19F580D4BE4C}" type="sibTrans">
      <dgm:prSet/>
      <dgm:spPr/>
      <dgm:t>
        <a:bodyPr/>
        <a:lstStyle/>
        <a:p>
          <a:pPr marL="0" algn="ctr">
            <a:spcBef>
              <a:spcPts val="0"/>
            </a:spcBef>
            <a:spcAft>
              <a:spcPts val="0"/>
            </a:spcAft>
          </a:pPr>
          <a:endParaRPr lang="zh-CN" altLang="en-US" sz="2800" b="1">
            <a:latin typeface="+mj-ea"/>
            <a:ea typeface="+mj-ea"/>
          </a:endParaRPr>
        </a:p>
      </dgm:t>
    </dgm:pt>
    <dgm:pt modelId="{87D61A6E-874A-47E5-AE23-2481FEFFA1A5}">
      <dgm:prSet custT="1"/>
      <dgm:spPr/>
      <dgm:t>
        <a:bodyPr/>
        <a:lstStyle/>
        <a:p>
          <a:pPr marL="0" algn="ctr">
            <a:spcBef>
              <a:spcPts val="0"/>
            </a:spcBef>
            <a:spcAft>
              <a:spcPts val="0"/>
            </a:spcAft>
          </a:pPr>
          <a:r>
            <a:rPr lang="zh-CN" altLang="en-US" sz="2800" b="1" dirty="0">
              <a:latin typeface="+mj-ea"/>
              <a:ea typeface="+mj-ea"/>
            </a:rPr>
            <a:t>第三章 </a:t>
          </a:r>
          <a:r>
            <a:rPr lang="en-US" altLang="zh-CN" sz="2800" b="1" dirty="0">
              <a:latin typeface="+mj-ea"/>
              <a:ea typeface="+mj-ea"/>
            </a:rPr>
            <a:t>· </a:t>
          </a:r>
          <a:r>
            <a:rPr lang="zh-CN" altLang="en-US" sz="2800" b="1" dirty="0">
              <a:latin typeface="+mj-ea"/>
              <a:ea typeface="+mj-ea"/>
            </a:rPr>
            <a:t>原因分析</a:t>
          </a:r>
          <a:endParaRPr lang="zh-CN" sz="2800" b="1" dirty="0">
            <a:latin typeface="+mj-ea"/>
            <a:ea typeface="+mj-ea"/>
          </a:endParaRPr>
        </a:p>
      </dgm:t>
    </dgm:pt>
    <dgm:pt modelId="{3C378073-031D-4813-A909-E6DB52CB7532}" cxnId="{23538DF3-2394-41A1-8E4D-19727900F5AF}" type="parTrans">
      <dgm:prSet/>
      <dgm:spPr/>
      <dgm:t>
        <a:bodyPr/>
        <a:lstStyle/>
        <a:p>
          <a:pPr marL="0" algn="ctr">
            <a:spcBef>
              <a:spcPts val="0"/>
            </a:spcBef>
            <a:spcAft>
              <a:spcPts val="0"/>
            </a:spcAft>
          </a:pPr>
          <a:endParaRPr lang="zh-CN" altLang="en-US" sz="2800" b="1">
            <a:latin typeface="+mj-ea"/>
            <a:ea typeface="+mj-ea"/>
          </a:endParaRPr>
        </a:p>
      </dgm:t>
    </dgm:pt>
    <dgm:pt modelId="{B5FC3493-3CE5-42A3-8A71-68FB44550040}" cxnId="{23538DF3-2394-41A1-8E4D-19727900F5AF}" type="sibTrans">
      <dgm:prSet/>
      <dgm:spPr/>
      <dgm:t>
        <a:bodyPr/>
        <a:lstStyle/>
        <a:p>
          <a:pPr marL="0" algn="ctr">
            <a:spcBef>
              <a:spcPts val="0"/>
            </a:spcBef>
            <a:spcAft>
              <a:spcPts val="0"/>
            </a:spcAft>
          </a:pPr>
          <a:endParaRPr lang="zh-CN" altLang="en-US" sz="2800" b="1">
            <a:latin typeface="+mj-ea"/>
            <a:ea typeface="+mj-ea"/>
          </a:endParaRPr>
        </a:p>
      </dgm:t>
    </dgm:pt>
    <dgm:pt modelId="{EB5BDA80-8AFE-4E31-9CF0-D2A3A94BC9CD}">
      <dgm:prSet custT="1"/>
      <dgm:spPr/>
      <dgm:t>
        <a:bodyPr/>
        <a:lstStyle/>
        <a:p>
          <a:pPr marL="0" algn="ctr">
            <a:spcBef>
              <a:spcPts val="0"/>
            </a:spcBef>
            <a:spcAft>
              <a:spcPts val="0"/>
            </a:spcAft>
          </a:pPr>
          <a:r>
            <a:rPr lang="zh-CN" altLang="en-US" sz="2800" b="1" dirty="0">
              <a:latin typeface="+mj-ea"/>
              <a:ea typeface="+mj-ea"/>
            </a:rPr>
            <a:t>第四章 </a:t>
          </a:r>
          <a:r>
            <a:rPr lang="en-US" altLang="zh-CN" sz="2800" b="1" dirty="0">
              <a:latin typeface="+mj-ea"/>
              <a:ea typeface="+mj-ea"/>
            </a:rPr>
            <a:t>· </a:t>
          </a:r>
          <a:r>
            <a:rPr lang="zh-CN" altLang="en-US" sz="2800" b="1" dirty="0">
              <a:latin typeface="+mj-ea"/>
              <a:ea typeface="+mj-ea"/>
            </a:rPr>
            <a:t>技术特点</a:t>
          </a:r>
          <a:endParaRPr lang="zh-CN" sz="2800" b="1" dirty="0">
            <a:latin typeface="+mj-ea"/>
            <a:ea typeface="+mj-ea"/>
          </a:endParaRPr>
        </a:p>
      </dgm:t>
    </dgm:pt>
    <dgm:pt modelId="{DEC20E2F-D2C2-4E7D-B0BD-871B8BD03C8E}" cxnId="{4423478D-76B4-4CC0-9B37-453992338993}" type="parTrans">
      <dgm:prSet/>
      <dgm:spPr/>
      <dgm:t>
        <a:bodyPr/>
        <a:lstStyle/>
        <a:p>
          <a:pPr marL="0" algn="ctr">
            <a:spcBef>
              <a:spcPts val="0"/>
            </a:spcBef>
            <a:spcAft>
              <a:spcPts val="0"/>
            </a:spcAft>
          </a:pPr>
          <a:endParaRPr lang="zh-CN" altLang="en-US" sz="2800" b="1">
            <a:latin typeface="+mj-ea"/>
            <a:ea typeface="+mj-ea"/>
          </a:endParaRPr>
        </a:p>
      </dgm:t>
    </dgm:pt>
    <dgm:pt modelId="{E5869ADB-9258-409E-B891-852C50AFD4E8}" cxnId="{4423478D-76B4-4CC0-9B37-453992338993}" type="sibTrans">
      <dgm:prSet/>
      <dgm:spPr/>
      <dgm:t>
        <a:bodyPr/>
        <a:lstStyle/>
        <a:p>
          <a:pPr marL="0" algn="ctr">
            <a:spcBef>
              <a:spcPts val="0"/>
            </a:spcBef>
            <a:spcAft>
              <a:spcPts val="0"/>
            </a:spcAft>
          </a:pPr>
          <a:endParaRPr lang="zh-CN" altLang="en-US" sz="2800" b="1">
            <a:latin typeface="+mj-ea"/>
            <a:ea typeface="+mj-ea"/>
          </a:endParaRPr>
        </a:p>
      </dgm:t>
    </dgm:pt>
    <dgm:pt modelId="{1524F220-A9DF-431A-B328-1D953E795F90}">
      <dgm:prSet custT="1"/>
      <dgm:spPr/>
      <dgm:t>
        <a:bodyPr/>
        <a:lstStyle/>
        <a:p>
          <a:pPr marL="0" algn="ctr">
            <a:spcBef>
              <a:spcPts val="0"/>
            </a:spcBef>
            <a:spcAft>
              <a:spcPts val="0"/>
            </a:spcAft>
          </a:pPr>
          <a:r>
            <a:rPr lang="zh-CN" altLang="en-US" sz="2800" b="1" dirty="0">
              <a:latin typeface="+mj-ea"/>
              <a:ea typeface="+mj-ea"/>
            </a:rPr>
            <a:t>第五章 </a:t>
          </a:r>
          <a:r>
            <a:rPr lang="en-US" altLang="zh-CN" sz="2800" b="1" dirty="0">
              <a:latin typeface="+mj-ea"/>
              <a:ea typeface="+mj-ea"/>
            </a:rPr>
            <a:t>· </a:t>
          </a:r>
          <a:r>
            <a:rPr lang="zh-CN" altLang="en-US" sz="2800" b="1" dirty="0">
              <a:latin typeface="+mj-ea"/>
              <a:ea typeface="+mj-ea"/>
            </a:rPr>
            <a:t>创造效益</a:t>
          </a:r>
          <a:endParaRPr lang="zh-CN" sz="2800" b="1" dirty="0">
            <a:latin typeface="+mj-ea"/>
            <a:ea typeface="+mj-ea"/>
          </a:endParaRPr>
        </a:p>
      </dgm:t>
    </dgm:pt>
    <dgm:pt modelId="{8451CF05-8681-43DC-A21E-15FECEDA033C}" cxnId="{BBB5B9E4-5F1A-4AE7-8FDB-F63313B9DA39}" type="parTrans">
      <dgm:prSet/>
      <dgm:spPr/>
      <dgm:t>
        <a:bodyPr/>
        <a:lstStyle/>
        <a:p>
          <a:pPr marL="0" algn="ctr">
            <a:spcBef>
              <a:spcPts val="0"/>
            </a:spcBef>
            <a:spcAft>
              <a:spcPts val="0"/>
            </a:spcAft>
          </a:pPr>
          <a:endParaRPr lang="zh-CN" altLang="en-US" sz="2800" b="1">
            <a:latin typeface="+mj-ea"/>
            <a:ea typeface="+mj-ea"/>
          </a:endParaRPr>
        </a:p>
      </dgm:t>
    </dgm:pt>
    <dgm:pt modelId="{8C9D058F-B09F-4C68-9B3F-CBCD208154D5}" cxnId="{BBB5B9E4-5F1A-4AE7-8FDB-F63313B9DA39}" type="sibTrans">
      <dgm:prSet/>
      <dgm:spPr/>
      <dgm:t>
        <a:bodyPr/>
        <a:lstStyle/>
        <a:p>
          <a:pPr marL="0" algn="ctr">
            <a:spcBef>
              <a:spcPts val="0"/>
            </a:spcBef>
            <a:spcAft>
              <a:spcPts val="0"/>
            </a:spcAft>
          </a:pPr>
          <a:endParaRPr lang="zh-CN" altLang="en-US" sz="2800" b="1">
            <a:latin typeface="+mj-ea"/>
            <a:ea typeface="+mj-ea"/>
          </a:endParaRPr>
        </a:p>
      </dgm:t>
    </dgm:pt>
    <dgm:pt modelId="{F83C686E-FFFA-43E7-AEE0-38B6C0CA746C}">
      <dgm:prSet custT="1"/>
      <dgm:spPr/>
      <dgm:t>
        <a:bodyPr/>
        <a:lstStyle/>
        <a:p>
          <a:pPr marL="0" algn="ctr">
            <a:spcBef>
              <a:spcPts val="0"/>
            </a:spcBef>
            <a:spcAft>
              <a:spcPts val="0"/>
            </a:spcAft>
          </a:pPr>
          <a:r>
            <a:rPr lang="zh-CN" altLang="en-US" sz="2800" b="1" dirty="0">
              <a:latin typeface="+mj-ea"/>
              <a:ea typeface="+mj-ea"/>
            </a:rPr>
            <a:t>第六章 </a:t>
          </a:r>
          <a:r>
            <a:rPr lang="en-US" altLang="zh-CN" sz="2800" b="1" dirty="0">
              <a:latin typeface="+mj-ea"/>
              <a:ea typeface="+mj-ea"/>
            </a:rPr>
            <a:t>· </a:t>
          </a:r>
          <a:r>
            <a:rPr lang="zh-CN" altLang="en-US" sz="2800" b="1" dirty="0">
              <a:latin typeface="+mj-ea"/>
              <a:ea typeface="+mj-ea"/>
            </a:rPr>
            <a:t>总结提升</a:t>
          </a:r>
          <a:endParaRPr lang="zh-CN" sz="2800" b="1" dirty="0">
            <a:latin typeface="+mj-ea"/>
            <a:ea typeface="+mj-ea"/>
          </a:endParaRPr>
        </a:p>
      </dgm:t>
    </dgm:pt>
    <dgm:pt modelId="{79CF1CE7-95C1-48E2-A970-40D6D6FEB5E0}" cxnId="{F795DE34-2B4B-430C-95BD-B0FF9C4C6275}" type="parTrans">
      <dgm:prSet/>
      <dgm:spPr/>
      <dgm:t>
        <a:bodyPr/>
        <a:lstStyle/>
        <a:p>
          <a:pPr marL="0" algn="ctr">
            <a:spcBef>
              <a:spcPts val="0"/>
            </a:spcBef>
            <a:spcAft>
              <a:spcPts val="0"/>
            </a:spcAft>
          </a:pPr>
          <a:endParaRPr lang="zh-CN" altLang="en-US"/>
        </a:p>
      </dgm:t>
    </dgm:pt>
    <dgm:pt modelId="{D32F656E-3712-435A-89F2-0E3840E2B564}" cxnId="{F795DE34-2B4B-430C-95BD-B0FF9C4C6275}" type="sibTrans">
      <dgm:prSet/>
      <dgm:spPr/>
      <dgm:t>
        <a:bodyPr/>
        <a:lstStyle/>
        <a:p>
          <a:pPr marL="0" algn="ctr">
            <a:spcBef>
              <a:spcPts val="0"/>
            </a:spcBef>
            <a:spcAft>
              <a:spcPts val="0"/>
            </a:spcAft>
          </a:pPr>
          <a:endParaRPr lang="zh-CN" altLang="en-US"/>
        </a:p>
      </dgm:t>
    </dgm:pt>
    <dgm:pt modelId="{71C31ACF-686E-409B-AC99-13D9B4BFD006}" type="pres">
      <dgm:prSet presAssocID="{279DC11B-E210-41B4-B791-C75E208DACA2}" presName="linear" presStyleCnt="0">
        <dgm:presLayoutVars>
          <dgm:animLvl val="lvl"/>
          <dgm:resizeHandles val="exact"/>
        </dgm:presLayoutVars>
      </dgm:prSet>
      <dgm:spPr/>
    </dgm:pt>
    <dgm:pt modelId="{D1E2A57C-0DB3-48A9-ABD9-E7B1BCE27DCD}" type="pres">
      <dgm:prSet presAssocID="{74E7C4FD-85DD-4EBA-8F6E-7BFD1AEFF30B}" presName="parentText" presStyleLbl="node1" presStyleIdx="0" presStyleCnt="6" custScaleY="80544" custLinFactNeighborY="-20964">
        <dgm:presLayoutVars>
          <dgm:chMax val="0"/>
          <dgm:bulletEnabled val="1"/>
        </dgm:presLayoutVars>
      </dgm:prSet>
      <dgm:spPr/>
    </dgm:pt>
    <dgm:pt modelId="{4DB0F268-0E5D-46CB-96A7-F0E297EC557A}" type="pres">
      <dgm:prSet presAssocID="{8104B30C-478E-4623-8AC3-50E9BB404320}" presName="spacer" presStyleCnt="0"/>
      <dgm:spPr/>
    </dgm:pt>
    <dgm:pt modelId="{437DFFE5-84FC-4ADC-B8AA-0DD32E51E8D7}" type="pres">
      <dgm:prSet presAssocID="{A71425BF-5528-4960-9B59-72AE6055F417}" presName="parentText" presStyleLbl="node1" presStyleIdx="1" presStyleCnt="6" custScaleY="80544" custLinFactNeighborY="-20964">
        <dgm:presLayoutVars>
          <dgm:chMax val="0"/>
          <dgm:bulletEnabled val="1"/>
        </dgm:presLayoutVars>
      </dgm:prSet>
      <dgm:spPr/>
    </dgm:pt>
    <dgm:pt modelId="{EFA886AC-97D7-4D69-B82D-0DEF766C4F38}" type="pres">
      <dgm:prSet presAssocID="{F0BF783B-218D-47FA-B5FA-5CF77349A2DC}" presName="spacer" presStyleCnt="0"/>
      <dgm:spPr/>
    </dgm:pt>
    <dgm:pt modelId="{974170D9-3FB3-4C76-8748-C0564039F7F6}" type="pres">
      <dgm:prSet presAssocID="{87D61A6E-874A-47E5-AE23-2481FEFFA1A5}" presName="parentText" presStyleLbl="node1" presStyleIdx="2" presStyleCnt="6" custScaleY="80544" custLinFactNeighborY="-20964">
        <dgm:presLayoutVars>
          <dgm:chMax val="0"/>
          <dgm:bulletEnabled val="1"/>
        </dgm:presLayoutVars>
      </dgm:prSet>
      <dgm:spPr/>
    </dgm:pt>
    <dgm:pt modelId="{DFA16D7A-61F7-4818-A5F7-6C7DFAFC71EB}" type="pres">
      <dgm:prSet presAssocID="{B5FC3493-3CE5-42A3-8A71-68FB44550040}" presName="spacer" presStyleCnt="0"/>
      <dgm:spPr/>
    </dgm:pt>
    <dgm:pt modelId="{4A2305D7-539D-4531-B8A5-9BF6B27CB25D}" type="pres">
      <dgm:prSet presAssocID="{EB5BDA80-8AFE-4E31-9CF0-D2A3A94BC9CD}" presName="parentText" presStyleLbl="node1" presStyleIdx="3" presStyleCnt="6" custScaleY="80544" custLinFactNeighborY="-20964">
        <dgm:presLayoutVars>
          <dgm:chMax val="0"/>
          <dgm:bulletEnabled val="1"/>
        </dgm:presLayoutVars>
      </dgm:prSet>
      <dgm:spPr/>
    </dgm:pt>
    <dgm:pt modelId="{52003D19-6FC5-4249-A2EF-B5A972AE6995}" type="pres">
      <dgm:prSet presAssocID="{E5869ADB-9258-409E-B891-852C50AFD4E8}" presName="spacer" presStyleCnt="0"/>
      <dgm:spPr/>
    </dgm:pt>
    <dgm:pt modelId="{5F8BC2B2-B8DC-4DD2-92CE-1EF3BC408231}" type="pres">
      <dgm:prSet presAssocID="{1524F220-A9DF-431A-B328-1D953E795F90}" presName="parentText" presStyleLbl="node1" presStyleIdx="4" presStyleCnt="6" custScaleY="80460">
        <dgm:presLayoutVars>
          <dgm:chMax val="0"/>
          <dgm:bulletEnabled val="1"/>
        </dgm:presLayoutVars>
      </dgm:prSet>
      <dgm:spPr/>
    </dgm:pt>
    <dgm:pt modelId="{AFB13BBD-191A-41F7-A5DB-80D431F03793}" type="pres">
      <dgm:prSet presAssocID="{8C9D058F-B09F-4C68-9B3F-CBCD208154D5}" presName="spacer" presStyleCnt="0"/>
      <dgm:spPr/>
    </dgm:pt>
    <dgm:pt modelId="{C5FA0271-9994-4F28-9552-73CE7C1430CC}" type="pres">
      <dgm:prSet presAssocID="{F83C686E-FFFA-43E7-AEE0-38B6C0CA746C}" presName="parentText" presStyleLbl="node1" presStyleIdx="5" presStyleCnt="6" custScaleY="76312">
        <dgm:presLayoutVars>
          <dgm:chMax val="0"/>
          <dgm:bulletEnabled val="1"/>
        </dgm:presLayoutVars>
      </dgm:prSet>
      <dgm:spPr/>
    </dgm:pt>
  </dgm:ptLst>
  <dgm:cxnLst>
    <dgm:cxn modelId="{BCB0DE2E-CDEE-4C44-8776-E03B66525347}" type="presOf" srcId="{A71425BF-5528-4960-9B59-72AE6055F417}" destId="{437DFFE5-84FC-4ADC-B8AA-0DD32E51E8D7}" srcOrd="0" destOrd="0" presId="urn:microsoft.com/office/officeart/2005/8/layout/vList2"/>
    <dgm:cxn modelId="{F795DE34-2B4B-430C-95BD-B0FF9C4C6275}" srcId="{279DC11B-E210-41B4-B791-C75E208DACA2}" destId="{F83C686E-FFFA-43E7-AEE0-38B6C0CA746C}" srcOrd="5" destOrd="0" parTransId="{79CF1CE7-95C1-48E2-A970-40D6D6FEB5E0}" sibTransId="{D32F656E-3712-435A-89F2-0E3840E2B564}"/>
    <dgm:cxn modelId="{2060A539-C6C2-4BE8-97D5-40F084146709}" type="presOf" srcId="{1524F220-A9DF-431A-B328-1D953E795F90}" destId="{5F8BC2B2-B8DC-4DD2-92CE-1EF3BC408231}" srcOrd="0" destOrd="0" presId="urn:microsoft.com/office/officeart/2005/8/layout/vList2"/>
    <dgm:cxn modelId="{CFAB0171-F9F5-4FF0-B0F6-12FD85635A45}" type="presOf" srcId="{74E7C4FD-85DD-4EBA-8F6E-7BFD1AEFF30B}" destId="{D1E2A57C-0DB3-48A9-ABD9-E7B1BCE27DCD}" srcOrd="0" destOrd="0" presId="urn:microsoft.com/office/officeart/2005/8/layout/vList2"/>
    <dgm:cxn modelId="{4B65A673-B920-4A2A-A358-60DC648A55AD}" srcId="{279DC11B-E210-41B4-B791-C75E208DACA2}" destId="{74E7C4FD-85DD-4EBA-8F6E-7BFD1AEFF30B}" srcOrd="0" destOrd="0" parTransId="{FDDCF23B-547B-4318-8241-ADA32972F368}" sibTransId="{8104B30C-478E-4623-8AC3-50E9BB404320}"/>
    <dgm:cxn modelId="{3ECD3255-F332-4105-93C0-9EE7D6821C5E}" type="presOf" srcId="{EB5BDA80-8AFE-4E31-9CF0-D2A3A94BC9CD}" destId="{4A2305D7-539D-4531-B8A5-9BF6B27CB25D}" srcOrd="0" destOrd="0" presId="urn:microsoft.com/office/officeart/2005/8/layout/vList2"/>
    <dgm:cxn modelId="{4423478D-76B4-4CC0-9B37-453992338993}" srcId="{279DC11B-E210-41B4-B791-C75E208DACA2}" destId="{EB5BDA80-8AFE-4E31-9CF0-D2A3A94BC9CD}" srcOrd="3" destOrd="0" parTransId="{DEC20E2F-D2C2-4E7D-B0BD-871B8BD03C8E}" sibTransId="{E5869ADB-9258-409E-B891-852C50AFD4E8}"/>
    <dgm:cxn modelId="{BEBE23AD-E6FB-49BD-B16B-9F7FD9BEC88A}" type="presOf" srcId="{F83C686E-FFFA-43E7-AEE0-38B6C0CA746C}" destId="{C5FA0271-9994-4F28-9552-73CE7C1430CC}" srcOrd="0" destOrd="0" presId="urn:microsoft.com/office/officeart/2005/8/layout/vList2"/>
    <dgm:cxn modelId="{197052D4-9F14-46BF-9584-19F580D4BE4C}" srcId="{279DC11B-E210-41B4-B791-C75E208DACA2}" destId="{A71425BF-5528-4960-9B59-72AE6055F417}" srcOrd="1" destOrd="0" parTransId="{F3145599-4936-46B2-A560-11606180AA30}" sibTransId="{F0BF783B-218D-47FA-B5FA-5CF77349A2DC}"/>
    <dgm:cxn modelId="{057BBADF-1671-4750-98A8-5DD302E52AF8}" type="presOf" srcId="{87D61A6E-874A-47E5-AE23-2481FEFFA1A5}" destId="{974170D9-3FB3-4C76-8748-C0564039F7F6}" srcOrd="0" destOrd="0" presId="urn:microsoft.com/office/officeart/2005/8/layout/vList2"/>
    <dgm:cxn modelId="{BBB5B9E4-5F1A-4AE7-8FDB-F63313B9DA39}" srcId="{279DC11B-E210-41B4-B791-C75E208DACA2}" destId="{1524F220-A9DF-431A-B328-1D953E795F90}" srcOrd="4" destOrd="0" parTransId="{8451CF05-8681-43DC-A21E-15FECEDA033C}" sibTransId="{8C9D058F-B09F-4C68-9B3F-CBCD208154D5}"/>
    <dgm:cxn modelId="{519EDDEB-EDB5-43F2-8E3A-D93E8F51990D}" type="presOf" srcId="{279DC11B-E210-41B4-B791-C75E208DACA2}" destId="{71C31ACF-686E-409B-AC99-13D9B4BFD006}" srcOrd="0" destOrd="0" presId="urn:microsoft.com/office/officeart/2005/8/layout/vList2"/>
    <dgm:cxn modelId="{23538DF3-2394-41A1-8E4D-19727900F5AF}" srcId="{279DC11B-E210-41B4-B791-C75E208DACA2}" destId="{87D61A6E-874A-47E5-AE23-2481FEFFA1A5}" srcOrd="2" destOrd="0" parTransId="{3C378073-031D-4813-A909-E6DB52CB7532}" sibTransId="{B5FC3493-3CE5-42A3-8A71-68FB44550040}"/>
    <dgm:cxn modelId="{4B9B7CA2-D0F9-444E-8F98-6F3E5014DFAA}" type="presParOf" srcId="{71C31ACF-686E-409B-AC99-13D9B4BFD006}" destId="{D1E2A57C-0DB3-48A9-ABD9-E7B1BCE27DCD}" srcOrd="0" destOrd="0" presId="urn:microsoft.com/office/officeart/2005/8/layout/vList2"/>
    <dgm:cxn modelId="{A94B991F-33C1-4067-B7F1-86B77E8642A8}" type="presParOf" srcId="{71C31ACF-686E-409B-AC99-13D9B4BFD006}" destId="{4DB0F268-0E5D-46CB-96A7-F0E297EC557A}" srcOrd="1" destOrd="0" presId="urn:microsoft.com/office/officeart/2005/8/layout/vList2"/>
    <dgm:cxn modelId="{09845D48-9990-42C2-B853-F307ED3FE5A1}" type="presParOf" srcId="{71C31ACF-686E-409B-AC99-13D9B4BFD006}" destId="{437DFFE5-84FC-4ADC-B8AA-0DD32E51E8D7}" srcOrd="2" destOrd="0" presId="urn:microsoft.com/office/officeart/2005/8/layout/vList2"/>
    <dgm:cxn modelId="{169AF9FC-63AC-4213-9BA5-048BA23FBCF7}" type="presParOf" srcId="{71C31ACF-686E-409B-AC99-13D9B4BFD006}" destId="{EFA886AC-97D7-4D69-B82D-0DEF766C4F38}" srcOrd="3" destOrd="0" presId="urn:microsoft.com/office/officeart/2005/8/layout/vList2"/>
    <dgm:cxn modelId="{06106796-5F77-4E4D-9017-9816D64FC3CA}" type="presParOf" srcId="{71C31ACF-686E-409B-AC99-13D9B4BFD006}" destId="{974170D9-3FB3-4C76-8748-C0564039F7F6}" srcOrd="4" destOrd="0" presId="urn:microsoft.com/office/officeart/2005/8/layout/vList2"/>
    <dgm:cxn modelId="{65269200-889C-42EB-B55E-DEE4116ADA0D}" type="presParOf" srcId="{71C31ACF-686E-409B-AC99-13D9B4BFD006}" destId="{DFA16D7A-61F7-4818-A5F7-6C7DFAFC71EB}" srcOrd="5" destOrd="0" presId="urn:microsoft.com/office/officeart/2005/8/layout/vList2"/>
    <dgm:cxn modelId="{26921FF5-EB39-4352-B3CE-7ABB1CFB52EE}" type="presParOf" srcId="{71C31ACF-686E-409B-AC99-13D9B4BFD006}" destId="{4A2305D7-539D-4531-B8A5-9BF6B27CB25D}" srcOrd="6" destOrd="0" presId="urn:microsoft.com/office/officeart/2005/8/layout/vList2"/>
    <dgm:cxn modelId="{728D9E21-907D-4F40-B067-4E02F916F5AB}" type="presParOf" srcId="{71C31ACF-686E-409B-AC99-13D9B4BFD006}" destId="{52003D19-6FC5-4249-A2EF-B5A972AE6995}" srcOrd="7" destOrd="0" presId="urn:microsoft.com/office/officeart/2005/8/layout/vList2"/>
    <dgm:cxn modelId="{09FEB2C9-9C46-4170-B68E-2F2A835348DD}" type="presParOf" srcId="{71C31ACF-686E-409B-AC99-13D9B4BFD006}" destId="{5F8BC2B2-B8DC-4DD2-92CE-1EF3BC408231}" srcOrd="8" destOrd="0" presId="urn:microsoft.com/office/officeart/2005/8/layout/vList2"/>
    <dgm:cxn modelId="{03A9EB89-5665-4BBE-854C-85B1E6EFF39D}" type="presParOf" srcId="{71C31ACF-686E-409B-AC99-13D9B4BFD006}" destId="{AFB13BBD-191A-41F7-A5DB-80D431F03793}" srcOrd="9" destOrd="0" presId="urn:microsoft.com/office/officeart/2005/8/layout/vList2"/>
    <dgm:cxn modelId="{09CC0772-A451-48AE-A291-07B1056A9F98}" type="presParOf" srcId="{71C31ACF-686E-409B-AC99-13D9B4BFD006}" destId="{C5FA0271-9994-4F28-9552-73CE7C1430CC}" srcOrd="1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10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279DC11B-E210-41B4-B791-C75E208DACA2}" type="doc">
      <dgm:prSet loTypeId="urn:microsoft.com/office/officeart/2005/8/layout/vList2" loCatId="list" qsTypeId="urn:microsoft.com/office/officeart/2005/8/quickstyle/simple5" qsCatId="simple" csTypeId="urn:microsoft.com/office/officeart/2005/8/colors/colorful4" csCatId="colorful" phldr="1"/>
      <dgm:spPr/>
      <dgm:t>
        <a:bodyPr/>
        <a:lstStyle/>
        <a:p>
          <a:endParaRPr lang="zh-CN" altLang="en-US"/>
        </a:p>
      </dgm:t>
    </dgm:pt>
    <dgm:pt modelId="{74E7C4FD-85DD-4EBA-8F6E-7BFD1AEFF30B}">
      <dgm:prSet custT="1"/>
      <dgm:spPr/>
      <dgm:t>
        <a:bodyPr/>
        <a:lstStyle/>
        <a:p>
          <a:pPr algn="ctr"/>
          <a:r>
            <a:rPr lang="zh-CN" altLang="en-US" sz="3200" b="1" dirty="0"/>
            <a:t>项目简介</a:t>
          </a:r>
          <a:endParaRPr lang="zh-CN" sz="3200" b="1" dirty="0">
            <a:solidFill>
              <a:schemeClr val="bg1"/>
            </a:solidFill>
          </a:endParaRPr>
        </a:p>
      </dgm:t>
    </dgm:pt>
    <dgm:pt modelId="{FDDCF23B-547B-4318-8241-ADA32972F368}" cxnId="{4B65A673-B920-4A2A-A358-60DC648A55AD}" type="parTrans">
      <dgm:prSet/>
      <dgm:spPr/>
      <dgm:t>
        <a:bodyPr/>
        <a:lstStyle/>
        <a:p>
          <a:endParaRPr lang="zh-CN" altLang="en-US"/>
        </a:p>
      </dgm:t>
    </dgm:pt>
    <dgm:pt modelId="{8104B30C-478E-4623-8AC3-50E9BB404320}" cxnId="{4B65A673-B920-4A2A-A358-60DC648A55AD}" type="sibTrans">
      <dgm:prSet/>
      <dgm:spPr/>
      <dgm:t>
        <a:bodyPr/>
        <a:lstStyle/>
        <a:p>
          <a:endParaRPr lang="zh-CN" altLang="en-US"/>
        </a:p>
      </dgm:t>
    </dgm:pt>
    <dgm:pt modelId="{5191E2D1-0F47-4A32-9110-C73C529A1130}">
      <dgm:prSet custT="1"/>
      <dgm:spPr/>
      <dgm:t>
        <a:bodyPr/>
        <a:lstStyle/>
        <a:p>
          <a:endParaRPr lang="zh-CN" altLang="en-US" sz="2800" b="1" dirty="0">
            <a:solidFill>
              <a:schemeClr val="tx1"/>
            </a:solidFill>
          </a:endParaRPr>
        </a:p>
      </dgm:t>
    </dgm:pt>
    <dgm:pt modelId="{FCA42CDF-1249-48ED-B964-B5755B4B352D}" cxnId="{DF9CA70D-0529-4410-99E8-540B5A94CD38}" type="parTrans">
      <dgm:prSet/>
      <dgm:spPr/>
      <dgm:t>
        <a:bodyPr/>
        <a:lstStyle/>
        <a:p>
          <a:endParaRPr lang="zh-CN" altLang="en-US"/>
        </a:p>
      </dgm:t>
    </dgm:pt>
    <dgm:pt modelId="{98440891-F8D7-4EBD-9677-F1A51FD5F488}" cxnId="{DF9CA70D-0529-4410-99E8-540B5A94CD38}" type="sibTrans">
      <dgm:prSet/>
      <dgm:spPr/>
      <dgm:t>
        <a:bodyPr/>
        <a:lstStyle/>
        <a:p>
          <a:endParaRPr lang="zh-CN" altLang="en-US"/>
        </a:p>
      </dgm:t>
    </dgm:pt>
    <dgm:pt modelId="{71C31ACF-686E-409B-AC99-13D9B4BFD006}" type="pres">
      <dgm:prSet presAssocID="{279DC11B-E210-41B4-B791-C75E208DACA2}" presName="linear" presStyleCnt="0">
        <dgm:presLayoutVars>
          <dgm:animLvl val="lvl"/>
          <dgm:resizeHandles val="exact"/>
        </dgm:presLayoutVars>
      </dgm:prSet>
      <dgm:spPr/>
    </dgm:pt>
    <dgm:pt modelId="{D1E2A57C-0DB3-48A9-ABD9-E7B1BCE27DCD}" type="pres">
      <dgm:prSet presAssocID="{74E7C4FD-85DD-4EBA-8F6E-7BFD1AEFF30B}" presName="parentText" presStyleLbl="node1" presStyleIdx="0" presStyleCnt="1" custScaleY="71480" custLinFactNeighborX="-2340" custLinFactNeighborY="-35081">
        <dgm:presLayoutVars>
          <dgm:chMax val="0"/>
          <dgm:bulletEnabled val="1"/>
        </dgm:presLayoutVars>
      </dgm:prSet>
      <dgm:spPr/>
    </dgm:pt>
    <dgm:pt modelId="{0024CCF0-BA8D-409A-AA49-618143C1CBCD}" type="pres">
      <dgm:prSet presAssocID="{74E7C4FD-85DD-4EBA-8F6E-7BFD1AEFF30B}" presName="childText" presStyleLbl="revTx" presStyleIdx="0" presStyleCnt="1">
        <dgm:presLayoutVars>
          <dgm:bulletEnabled val="1"/>
        </dgm:presLayoutVars>
      </dgm:prSet>
      <dgm:spPr/>
    </dgm:pt>
  </dgm:ptLst>
  <dgm:cxnLst>
    <dgm:cxn modelId="{B3ADA703-BB10-4A11-B4A4-A40634A14ADF}" type="presOf" srcId="{5191E2D1-0F47-4A32-9110-C73C529A1130}" destId="{0024CCF0-BA8D-409A-AA49-618143C1CBCD}" srcOrd="0" destOrd="0" presId="urn:microsoft.com/office/officeart/2005/8/layout/vList2"/>
    <dgm:cxn modelId="{DF9CA70D-0529-4410-99E8-540B5A94CD38}" srcId="{74E7C4FD-85DD-4EBA-8F6E-7BFD1AEFF30B}" destId="{5191E2D1-0F47-4A32-9110-C73C529A1130}" srcOrd="0" destOrd="0" parTransId="{FCA42CDF-1249-48ED-B964-B5755B4B352D}" sibTransId="{98440891-F8D7-4EBD-9677-F1A51FD5F488}"/>
    <dgm:cxn modelId="{CFAB0171-F9F5-4FF0-B0F6-12FD85635A45}" type="presOf" srcId="{74E7C4FD-85DD-4EBA-8F6E-7BFD1AEFF30B}" destId="{D1E2A57C-0DB3-48A9-ABD9-E7B1BCE27DCD}" srcOrd="0" destOrd="0" presId="urn:microsoft.com/office/officeart/2005/8/layout/vList2"/>
    <dgm:cxn modelId="{4B65A673-B920-4A2A-A358-60DC648A55AD}" srcId="{279DC11B-E210-41B4-B791-C75E208DACA2}" destId="{74E7C4FD-85DD-4EBA-8F6E-7BFD1AEFF30B}" srcOrd="0" destOrd="0" parTransId="{FDDCF23B-547B-4318-8241-ADA32972F368}" sibTransId="{8104B30C-478E-4623-8AC3-50E9BB404320}"/>
    <dgm:cxn modelId="{519EDDEB-EDB5-43F2-8E3A-D93E8F51990D}" type="presOf" srcId="{279DC11B-E210-41B4-B791-C75E208DACA2}" destId="{71C31ACF-686E-409B-AC99-13D9B4BFD006}" srcOrd="0" destOrd="0" presId="urn:microsoft.com/office/officeart/2005/8/layout/vList2"/>
    <dgm:cxn modelId="{4B9B7CA2-D0F9-444E-8F98-6F3E5014DFAA}" type="presParOf" srcId="{71C31ACF-686E-409B-AC99-13D9B4BFD006}" destId="{D1E2A57C-0DB3-48A9-ABD9-E7B1BCE27DCD}" srcOrd="0" destOrd="0" presId="urn:microsoft.com/office/officeart/2005/8/layout/vList2"/>
    <dgm:cxn modelId="{F48F7629-7466-4E7D-A0C5-2AFFDC943564}" type="presParOf" srcId="{71C31ACF-686E-409B-AC99-13D9B4BFD006}" destId="{0024CCF0-BA8D-409A-AA49-618143C1CBCD}" srcOrd="1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5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279DC11B-E210-41B4-B791-C75E208DACA2}" type="doc">
      <dgm:prSet loTypeId="urn:microsoft.com/office/officeart/2005/8/layout/vList2" loCatId="list" qsTypeId="urn:microsoft.com/office/officeart/2005/8/quickstyle/simple5" qsCatId="simple" csTypeId="urn:microsoft.com/office/officeart/2005/8/colors/colorful4" csCatId="colorful" phldr="1"/>
      <dgm:spPr/>
      <dgm:t>
        <a:bodyPr/>
        <a:lstStyle/>
        <a:p>
          <a:endParaRPr lang="zh-CN" altLang="en-US"/>
        </a:p>
      </dgm:t>
    </dgm:pt>
    <dgm:pt modelId="{74E7C4FD-85DD-4EBA-8F6E-7BFD1AEFF30B}">
      <dgm:prSet custT="1"/>
      <dgm:spPr/>
      <dgm:t>
        <a:bodyPr/>
        <a:lstStyle/>
        <a:p>
          <a:pPr algn="ctr"/>
          <a:r>
            <a:rPr lang="zh-CN" altLang="en-US" sz="3200" b="1" dirty="0">
              <a:solidFill>
                <a:schemeClr val="bg1"/>
              </a:solidFill>
            </a:rPr>
            <a:t>立项背景</a:t>
          </a:r>
          <a:endParaRPr lang="zh-CN" sz="3200" b="1" dirty="0">
            <a:solidFill>
              <a:schemeClr val="bg1"/>
            </a:solidFill>
          </a:endParaRPr>
        </a:p>
      </dgm:t>
    </dgm:pt>
    <dgm:pt modelId="{FDDCF23B-547B-4318-8241-ADA32972F368}" cxnId="{4B65A673-B920-4A2A-A358-60DC648A55AD}" type="parTrans">
      <dgm:prSet/>
      <dgm:spPr/>
      <dgm:t>
        <a:bodyPr/>
        <a:lstStyle/>
        <a:p>
          <a:endParaRPr lang="zh-CN" altLang="en-US"/>
        </a:p>
      </dgm:t>
    </dgm:pt>
    <dgm:pt modelId="{8104B30C-478E-4623-8AC3-50E9BB404320}" cxnId="{4B65A673-B920-4A2A-A358-60DC648A55AD}" type="sibTrans">
      <dgm:prSet/>
      <dgm:spPr/>
      <dgm:t>
        <a:bodyPr/>
        <a:lstStyle/>
        <a:p>
          <a:endParaRPr lang="zh-CN" altLang="en-US"/>
        </a:p>
      </dgm:t>
    </dgm:pt>
    <dgm:pt modelId="{5191E2D1-0F47-4A32-9110-C73C529A1130}">
      <dgm:prSet custT="1"/>
      <dgm:spPr/>
      <dgm:t>
        <a:bodyPr/>
        <a:lstStyle/>
        <a:p>
          <a:endParaRPr lang="zh-CN" altLang="en-US" sz="2800" b="1" dirty="0">
            <a:solidFill>
              <a:schemeClr val="tx1"/>
            </a:solidFill>
          </a:endParaRPr>
        </a:p>
      </dgm:t>
    </dgm:pt>
    <dgm:pt modelId="{FCA42CDF-1249-48ED-B964-B5755B4B352D}" cxnId="{DF9CA70D-0529-4410-99E8-540B5A94CD38}" type="parTrans">
      <dgm:prSet/>
      <dgm:spPr/>
      <dgm:t>
        <a:bodyPr/>
        <a:lstStyle/>
        <a:p>
          <a:endParaRPr lang="zh-CN" altLang="en-US"/>
        </a:p>
      </dgm:t>
    </dgm:pt>
    <dgm:pt modelId="{98440891-F8D7-4EBD-9677-F1A51FD5F488}" cxnId="{DF9CA70D-0529-4410-99E8-540B5A94CD38}" type="sibTrans">
      <dgm:prSet/>
      <dgm:spPr/>
      <dgm:t>
        <a:bodyPr/>
        <a:lstStyle/>
        <a:p>
          <a:endParaRPr lang="zh-CN" altLang="en-US"/>
        </a:p>
      </dgm:t>
    </dgm:pt>
    <dgm:pt modelId="{71C31ACF-686E-409B-AC99-13D9B4BFD006}" type="pres">
      <dgm:prSet presAssocID="{279DC11B-E210-41B4-B791-C75E208DACA2}" presName="linear" presStyleCnt="0">
        <dgm:presLayoutVars>
          <dgm:animLvl val="lvl"/>
          <dgm:resizeHandles val="exact"/>
        </dgm:presLayoutVars>
      </dgm:prSet>
      <dgm:spPr/>
    </dgm:pt>
    <dgm:pt modelId="{D1E2A57C-0DB3-48A9-ABD9-E7B1BCE27DCD}" type="pres">
      <dgm:prSet presAssocID="{74E7C4FD-85DD-4EBA-8F6E-7BFD1AEFF30B}" presName="parentText" presStyleLbl="node1" presStyleIdx="0" presStyleCnt="1" custScaleY="71480" custLinFactNeighborX="-2340" custLinFactNeighborY="-35081">
        <dgm:presLayoutVars>
          <dgm:chMax val="0"/>
          <dgm:bulletEnabled val="1"/>
        </dgm:presLayoutVars>
      </dgm:prSet>
      <dgm:spPr/>
    </dgm:pt>
    <dgm:pt modelId="{0024CCF0-BA8D-409A-AA49-618143C1CBCD}" type="pres">
      <dgm:prSet presAssocID="{74E7C4FD-85DD-4EBA-8F6E-7BFD1AEFF30B}" presName="childText" presStyleLbl="revTx" presStyleIdx="0" presStyleCnt="1">
        <dgm:presLayoutVars>
          <dgm:bulletEnabled val="1"/>
        </dgm:presLayoutVars>
      </dgm:prSet>
      <dgm:spPr/>
    </dgm:pt>
  </dgm:ptLst>
  <dgm:cxnLst>
    <dgm:cxn modelId="{B3ADA703-BB10-4A11-B4A4-A40634A14ADF}" type="presOf" srcId="{5191E2D1-0F47-4A32-9110-C73C529A1130}" destId="{0024CCF0-BA8D-409A-AA49-618143C1CBCD}" srcOrd="0" destOrd="0" presId="urn:microsoft.com/office/officeart/2005/8/layout/vList2"/>
    <dgm:cxn modelId="{DF9CA70D-0529-4410-99E8-540B5A94CD38}" srcId="{74E7C4FD-85DD-4EBA-8F6E-7BFD1AEFF30B}" destId="{5191E2D1-0F47-4A32-9110-C73C529A1130}" srcOrd="0" destOrd="0" parTransId="{FCA42CDF-1249-48ED-B964-B5755B4B352D}" sibTransId="{98440891-F8D7-4EBD-9677-F1A51FD5F488}"/>
    <dgm:cxn modelId="{CFAB0171-F9F5-4FF0-B0F6-12FD85635A45}" type="presOf" srcId="{74E7C4FD-85DD-4EBA-8F6E-7BFD1AEFF30B}" destId="{D1E2A57C-0DB3-48A9-ABD9-E7B1BCE27DCD}" srcOrd="0" destOrd="0" presId="urn:microsoft.com/office/officeart/2005/8/layout/vList2"/>
    <dgm:cxn modelId="{4B65A673-B920-4A2A-A358-60DC648A55AD}" srcId="{279DC11B-E210-41B4-B791-C75E208DACA2}" destId="{74E7C4FD-85DD-4EBA-8F6E-7BFD1AEFF30B}" srcOrd="0" destOrd="0" parTransId="{FDDCF23B-547B-4318-8241-ADA32972F368}" sibTransId="{8104B30C-478E-4623-8AC3-50E9BB404320}"/>
    <dgm:cxn modelId="{519EDDEB-EDB5-43F2-8E3A-D93E8F51990D}" type="presOf" srcId="{279DC11B-E210-41B4-B791-C75E208DACA2}" destId="{71C31ACF-686E-409B-AC99-13D9B4BFD006}" srcOrd="0" destOrd="0" presId="urn:microsoft.com/office/officeart/2005/8/layout/vList2"/>
    <dgm:cxn modelId="{4B9B7CA2-D0F9-444E-8F98-6F3E5014DFAA}" type="presParOf" srcId="{71C31ACF-686E-409B-AC99-13D9B4BFD006}" destId="{D1E2A57C-0DB3-48A9-ABD9-E7B1BCE27DCD}" srcOrd="0" destOrd="0" presId="urn:microsoft.com/office/officeart/2005/8/layout/vList2"/>
    <dgm:cxn modelId="{F48F7629-7466-4E7D-A0C5-2AFFDC943564}" type="presParOf" srcId="{71C31ACF-686E-409B-AC99-13D9B4BFD006}" destId="{0024CCF0-BA8D-409A-AA49-618143C1CBCD}" srcOrd="1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5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279DC11B-E210-41B4-B791-C75E208DACA2}" type="doc">
      <dgm:prSet loTypeId="urn:microsoft.com/office/officeart/2005/8/layout/vList2" loCatId="list" qsTypeId="urn:microsoft.com/office/officeart/2005/8/quickstyle/simple5" qsCatId="simple" csTypeId="urn:microsoft.com/office/officeart/2005/8/colors/colorful4" csCatId="colorful" phldr="1"/>
      <dgm:spPr/>
      <dgm:t>
        <a:bodyPr/>
        <a:lstStyle/>
        <a:p>
          <a:endParaRPr lang="zh-CN" altLang="en-US"/>
        </a:p>
      </dgm:t>
    </dgm:pt>
    <dgm:pt modelId="{74E7C4FD-85DD-4EBA-8F6E-7BFD1AEFF30B}">
      <dgm:prSet custT="1"/>
      <dgm:spPr/>
      <dgm:t>
        <a:bodyPr/>
        <a:lstStyle/>
        <a:p>
          <a:pPr algn="ctr"/>
          <a:r>
            <a:rPr lang="zh-CN" altLang="en-US" sz="3200" b="1" dirty="0">
              <a:solidFill>
                <a:schemeClr val="bg1"/>
              </a:solidFill>
            </a:rPr>
            <a:t>原因分析</a:t>
          </a:r>
          <a:endParaRPr lang="zh-CN" sz="3200" b="1" dirty="0">
            <a:solidFill>
              <a:schemeClr val="bg1"/>
            </a:solidFill>
          </a:endParaRPr>
        </a:p>
      </dgm:t>
    </dgm:pt>
    <dgm:pt modelId="{FDDCF23B-547B-4318-8241-ADA32972F368}" cxnId="{4B65A673-B920-4A2A-A358-60DC648A55AD}" type="parTrans">
      <dgm:prSet/>
      <dgm:spPr/>
      <dgm:t>
        <a:bodyPr/>
        <a:lstStyle/>
        <a:p>
          <a:endParaRPr lang="zh-CN" altLang="en-US"/>
        </a:p>
      </dgm:t>
    </dgm:pt>
    <dgm:pt modelId="{8104B30C-478E-4623-8AC3-50E9BB404320}" cxnId="{4B65A673-B920-4A2A-A358-60DC648A55AD}" type="sibTrans">
      <dgm:prSet/>
      <dgm:spPr/>
      <dgm:t>
        <a:bodyPr/>
        <a:lstStyle/>
        <a:p>
          <a:endParaRPr lang="zh-CN" altLang="en-US"/>
        </a:p>
      </dgm:t>
    </dgm:pt>
    <dgm:pt modelId="{5191E2D1-0F47-4A32-9110-C73C529A1130}">
      <dgm:prSet custT="1"/>
      <dgm:spPr/>
      <dgm:t>
        <a:bodyPr/>
        <a:lstStyle/>
        <a:p>
          <a:endParaRPr lang="zh-CN" altLang="en-US" sz="2800" b="1" dirty="0">
            <a:solidFill>
              <a:schemeClr val="tx1"/>
            </a:solidFill>
          </a:endParaRPr>
        </a:p>
      </dgm:t>
    </dgm:pt>
    <dgm:pt modelId="{FCA42CDF-1249-48ED-B964-B5755B4B352D}" cxnId="{DF9CA70D-0529-4410-99E8-540B5A94CD38}" type="parTrans">
      <dgm:prSet/>
      <dgm:spPr/>
      <dgm:t>
        <a:bodyPr/>
        <a:lstStyle/>
        <a:p>
          <a:endParaRPr lang="zh-CN" altLang="en-US"/>
        </a:p>
      </dgm:t>
    </dgm:pt>
    <dgm:pt modelId="{98440891-F8D7-4EBD-9677-F1A51FD5F488}" cxnId="{DF9CA70D-0529-4410-99E8-540B5A94CD38}" type="sibTrans">
      <dgm:prSet/>
      <dgm:spPr/>
      <dgm:t>
        <a:bodyPr/>
        <a:lstStyle/>
        <a:p>
          <a:endParaRPr lang="zh-CN" altLang="en-US"/>
        </a:p>
      </dgm:t>
    </dgm:pt>
    <dgm:pt modelId="{71C31ACF-686E-409B-AC99-13D9B4BFD006}" type="pres">
      <dgm:prSet presAssocID="{279DC11B-E210-41B4-B791-C75E208DACA2}" presName="linear" presStyleCnt="0">
        <dgm:presLayoutVars>
          <dgm:animLvl val="lvl"/>
          <dgm:resizeHandles val="exact"/>
        </dgm:presLayoutVars>
      </dgm:prSet>
      <dgm:spPr/>
    </dgm:pt>
    <dgm:pt modelId="{D1E2A57C-0DB3-48A9-ABD9-E7B1BCE27DCD}" type="pres">
      <dgm:prSet presAssocID="{74E7C4FD-85DD-4EBA-8F6E-7BFD1AEFF30B}" presName="parentText" presStyleLbl="node1" presStyleIdx="0" presStyleCnt="1" custScaleY="71480" custLinFactNeighborX="-2340" custLinFactNeighborY="-35081">
        <dgm:presLayoutVars>
          <dgm:chMax val="0"/>
          <dgm:bulletEnabled val="1"/>
        </dgm:presLayoutVars>
      </dgm:prSet>
      <dgm:spPr/>
    </dgm:pt>
    <dgm:pt modelId="{0024CCF0-BA8D-409A-AA49-618143C1CBCD}" type="pres">
      <dgm:prSet presAssocID="{74E7C4FD-85DD-4EBA-8F6E-7BFD1AEFF30B}" presName="childText" presStyleLbl="revTx" presStyleIdx="0" presStyleCnt="1">
        <dgm:presLayoutVars>
          <dgm:bulletEnabled val="1"/>
        </dgm:presLayoutVars>
      </dgm:prSet>
      <dgm:spPr/>
    </dgm:pt>
  </dgm:ptLst>
  <dgm:cxnLst>
    <dgm:cxn modelId="{B3ADA703-BB10-4A11-B4A4-A40634A14ADF}" type="presOf" srcId="{5191E2D1-0F47-4A32-9110-C73C529A1130}" destId="{0024CCF0-BA8D-409A-AA49-618143C1CBCD}" srcOrd="0" destOrd="0" presId="urn:microsoft.com/office/officeart/2005/8/layout/vList2"/>
    <dgm:cxn modelId="{DF9CA70D-0529-4410-99E8-540B5A94CD38}" srcId="{74E7C4FD-85DD-4EBA-8F6E-7BFD1AEFF30B}" destId="{5191E2D1-0F47-4A32-9110-C73C529A1130}" srcOrd="0" destOrd="0" parTransId="{FCA42CDF-1249-48ED-B964-B5755B4B352D}" sibTransId="{98440891-F8D7-4EBD-9677-F1A51FD5F488}"/>
    <dgm:cxn modelId="{CFAB0171-F9F5-4FF0-B0F6-12FD85635A45}" type="presOf" srcId="{74E7C4FD-85DD-4EBA-8F6E-7BFD1AEFF30B}" destId="{D1E2A57C-0DB3-48A9-ABD9-E7B1BCE27DCD}" srcOrd="0" destOrd="0" presId="urn:microsoft.com/office/officeart/2005/8/layout/vList2"/>
    <dgm:cxn modelId="{4B65A673-B920-4A2A-A358-60DC648A55AD}" srcId="{279DC11B-E210-41B4-B791-C75E208DACA2}" destId="{74E7C4FD-85DD-4EBA-8F6E-7BFD1AEFF30B}" srcOrd="0" destOrd="0" parTransId="{FDDCF23B-547B-4318-8241-ADA32972F368}" sibTransId="{8104B30C-478E-4623-8AC3-50E9BB404320}"/>
    <dgm:cxn modelId="{519EDDEB-EDB5-43F2-8E3A-D93E8F51990D}" type="presOf" srcId="{279DC11B-E210-41B4-B791-C75E208DACA2}" destId="{71C31ACF-686E-409B-AC99-13D9B4BFD006}" srcOrd="0" destOrd="0" presId="urn:microsoft.com/office/officeart/2005/8/layout/vList2"/>
    <dgm:cxn modelId="{4B9B7CA2-D0F9-444E-8F98-6F3E5014DFAA}" type="presParOf" srcId="{71C31ACF-686E-409B-AC99-13D9B4BFD006}" destId="{D1E2A57C-0DB3-48A9-ABD9-E7B1BCE27DCD}" srcOrd="0" destOrd="0" presId="urn:microsoft.com/office/officeart/2005/8/layout/vList2"/>
    <dgm:cxn modelId="{F48F7629-7466-4E7D-A0C5-2AFFDC943564}" type="presParOf" srcId="{71C31ACF-686E-409B-AC99-13D9B4BFD006}" destId="{0024CCF0-BA8D-409A-AA49-618143C1CBCD}" srcOrd="1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5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279DC11B-E210-41B4-B791-C75E208DACA2}" type="doc">
      <dgm:prSet loTypeId="urn:microsoft.com/office/officeart/2005/8/layout/vList2" loCatId="list" qsTypeId="urn:microsoft.com/office/officeart/2005/8/quickstyle/simple5" qsCatId="simple" csTypeId="urn:microsoft.com/office/officeart/2005/8/colors/colorful4" csCatId="colorful" phldr="1"/>
      <dgm:spPr/>
      <dgm:t>
        <a:bodyPr/>
        <a:lstStyle/>
        <a:p>
          <a:endParaRPr lang="zh-CN" altLang="en-US"/>
        </a:p>
      </dgm:t>
    </dgm:pt>
    <dgm:pt modelId="{74E7C4FD-85DD-4EBA-8F6E-7BFD1AEFF30B}">
      <dgm:prSet custT="1"/>
      <dgm:spPr/>
      <dgm:t>
        <a:bodyPr/>
        <a:lstStyle/>
        <a:p>
          <a:pPr algn="ctr"/>
          <a:r>
            <a:rPr lang="zh-CN" altLang="en-US" sz="3200" b="1" dirty="0">
              <a:solidFill>
                <a:schemeClr val="bg1"/>
              </a:solidFill>
            </a:rPr>
            <a:t>技术特点</a:t>
          </a:r>
          <a:endParaRPr lang="zh-CN" sz="3200" b="1" dirty="0">
            <a:solidFill>
              <a:schemeClr val="bg1"/>
            </a:solidFill>
          </a:endParaRPr>
        </a:p>
      </dgm:t>
    </dgm:pt>
    <dgm:pt modelId="{FDDCF23B-547B-4318-8241-ADA32972F368}" cxnId="{4B65A673-B920-4A2A-A358-60DC648A55AD}" type="parTrans">
      <dgm:prSet/>
      <dgm:spPr/>
      <dgm:t>
        <a:bodyPr/>
        <a:lstStyle/>
        <a:p>
          <a:endParaRPr lang="zh-CN" altLang="en-US"/>
        </a:p>
      </dgm:t>
    </dgm:pt>
    <dgm:pt modelId="{8104B30C-478E-4623-8AC3-50E9BB404320}" cxnId="{4B65A673-B920-4A2A-A358-60DC648A55AD}" type="sibTrans">
      <dgm:prSet/>
      <dgm:spPr/>
      <dgm:t>
        <a:bodyPr/>
        <a:lstStyle/>
        <a:p>
          <a:endParaRPr lang="zh-CN" altLang="en-US"/>
        </a:p>
      </dgm:t>
    </dgm:pt>
    <dgm:pt modelId="{5191E2D1-0F47-4A32-9110-C73C529A1130}">
      <dgm:prSet custT="1"/>
      <dgm:spPr/>
      <dgm:t>
        <a:bodyPr/>
        <a:lstStyle/>
        <a:p>
          <a:endParaRPr lang="zh-CN" altLang="en-US" sz="2800" b="1" dirty="0">
            <a:solidFill>
              <a:schemeClr val="tx1"/>
            </a:solidFill>
          </a:endParaRPr>
        </a:p>
      </dgm:t>
    </dgm:pt>
    <dgm:pt modelId="{FCA42CDF-1249-48ED-B964-B5755B4B352D}" cxnId="{DF9CA70D-0529-4410-99E8-540B5A94CD38}" type="parTrans">
      <dgm:prSet/>
      <dgm:spPr/>
      <dgm:t>
        <a:bodyPr/>
        <a:lstStyle/>
        <a:p>
          <a:endParaRPr lang="zh-CN" altLang="en-US"/>
        </a:p>
      </dgm:t>
    </dgm:pt>
    <dgm:pt modelId="{98440891-F8D7-4EBD-9677-F1A51FD5F488}" cxnId="{DF9CA70D-0529-4410-99E8-540B5A94CD38}" type="sibTrans">
      <dgm:prSet/>
      <dgm:spPr/>
      <dgm:t>
        <a:bodyPr/>
        <a:lstStyle/>
        <a:p>
          <a:endParaRPr lang="zh-CN" altLang="en-US"/>
        </a:p>
      </dgm:t>
    </dgm:pt>
    <dgm:pt modelId="{71C31ACF-686E-409B-AC99-13D9B4BFD006}" type="pres">
      <dgm:prSet presAssocID="{279DC11B-E210-41B4-B791-C75E208DACA2}" presName="linear" presStyleCnt="0">
        <dgm:presLayoutVars>
          <dgm:animLvl val="lvl"/>
          <dgm:resizeHandles val="exact"/>
        </dgm:presLayoutVars>
      </dgm:prSet>
      <dgm:spPr/>
    </dgm:pt>
    <dgm:pt modelId="{D1E2A57C-0DB3-48A9-ABD9-E7B1BCE27DCD}" type="pres">
      <dgm:prSet presAssocID="{74E7C4FD-85DD-4EBA-8F6E-7BFD1AEFF30B}" presName="parentText" presStyleLbl="node1" presStyleIdx="0" presStyleCnt="1" custScaleY="71480" custLinFactNeighborX="-2340" custLinFactNeighborY="-35081">
        <dgm:presLayoutVars>
          <dgm:chMax val="0"/>
          <dgm:bulletEnabled val="1"/>
        </dgm:presLayoutVars>
      </dgm:prSet>
      <dgm:spPr/>
    </dgm:pt>
    <dgm:pt modelId="{0024CCF0-BA8D-409A-AA49-618143C1CBCD}" type="pres">
      <dgm:prSet presAssocID="{74E7C4FD-85DD-4EBA-8F6E-7BFD1AEFF30B}" presName="childText" presStyleLbl="revTx" presStyleIdx="0" presStyleCnt="1">
        <dgm:presLayoutVars>
          <dgm:bulletEnabled val="1"/>
        </dgm:presLayoutVars>
      </dgm:prSet>
      <dgm:spPr/>
    </dgm:pt>
  </dgm:ptLst>
  <dgm:cxnLst>
    <dgm:cxn modelId="{B3ADA703-BB10-4A11-B4A4-A40634A14ADF}" type="presOf" srcId="{5191E2D1-0F47-4A32-9110-C73C529A1130}" destId="{0024CCF0-BA8D-409A-AA49-618143C1CBCD}" srcOrd="0" destOrd="0" presId="urn:microsoft.com/office/officeart/2005/8/layout/vList2"/>
    <dgm:cxn modelId="{DF9CA70D-0529-4410-99E8-540B5A94CD38}" srcId="{74E7C4FD-85DD-4EBA-8F6E-7BFD1AEFF30B}" destId="{5191E2D1-0F47-4A32-9110-C73C529A1130}" srcOrd="0" destOrd="0" parTransId="{FCA42CDF-1249-48ED-B964-B5755B4B352D}" sibTransId="{98440891-F8D7-4EBD-9677-F1A51FD5F488}"/>
    <dgm:cxn modelId="{CFAB0171-F9F5-4FF0-B0F6-12FD85635A45}" type="presOf" srcId="{74E7C4FD-85DD-4EBA-8F6E-7BFD1AEFF30B}" destId="{D1E2A57C-0DB3-48A9-ABD9-E7B1BCE27DCD}" srcOrd="0" destOrd="0" presId="urn:microsoft.com/office/officeart/2005/8/layout/vList2"/>
    <dgm:cxn modelId="{4B65A673-B920-4A2A-A358-60DC648A55AD}" srcId="{279DC11B-E210-41B4-B791-C75E208DACA2}" destId="{74E7C4FD-85DD-4EBA-8F6E-7BFD1AEFF30B}" srcOrd="0" destOrd="0" parTransId="{FDDCF23B-547B-4318-8241-ADA32972F368}" sibTransId="{8104B30C-478E-4623-8AC3-50E9BB404320}"/>
    <dgm:cxn modelId="{519EDDEB-EDB5-43F2-8E3A-D93E8F51990D}" type="presOf" srcId="{279DC11B-E210-41B4-B791-C75E208DACA2}" destId="{71C31ACF-686E-409B-AC99-13D9B4BFD006}" srcOrd="0" destOrd="0" presId="urn:microsoft.com/office/officeart/2005/8/layout/vList2"/>
    <dgm:cxn modelId="{4B9B7CA2-D0F9-444E-8F98-6F3E5014DFAA}" type="presParOf" srcId="{71C31ACF-686E-409B-AC99-13D9B4BFD006}" destId="{D1E2A57C-0DB3-48A9-ABD9-E7B1BCE27DCD}" srcOrd="0" destOrd="0" presId="urn:microsoft.com/office/officeart/2005/8/layout/vList2"/>
    <dgm:cxn modelId="{F48F7629-7466-4E7D-A0C5-2AFFDC943564}" type="presParOf" srcId="{71C31ACF-686E-409B-AC99-13D9B4BFD006}" destId="{0024CCF0-BA8D-409A-AA49-618143C1CBCD}" srcOrd="1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5" minVer="http://schemas.openxmlformats.org/drawingml/2006/diagram"/>
    </a:ext>
  </dgm:extLst>
</dgm:dataModel>
</file>

<file path=ppt/diagrams/data7.xml><?xml version="1.0" encoding="utf-8"?>
<dgm:dataModel xmlns:dgm="http://schemas.openxmlformats.org/drawingml/2006/diagram" xmlns:a="http://schemas.openxmlformats.org/drawingml/2006/main">
  <dgm:ptLst>
    <dgm:pt modelId="{279DC11B-E210-41B4-B791-C75E208DACA2}" type="doc">
      <dgm:prSet loTypeId="urn:microsoft.com/office/officeart/2005/8/layout/vList2" loCatId="list" qsTypeId="urn:microsoft.com/office/officeart/2005/8/quickstyle/simple5" qsCatId="simple" csTypeId="urn:microsoft.com/office/officeart/2005/8/colors/colorful4" csCatId="colorful" phldr="1"/>
      <dgm:spPr/>
      <dgm:t>
        <a:bodyPr/>
        <a:lstStyle/>
        <a:p>
          <a:endParaRPr lang="zh-CN" altLang="en-US"/>
        </a:p>
      </dgm:t>
    </dgm:pt>
    <dgm:pt modelId="{74E7C4FD-85DD-4EBA-8F6E-7BFD1AEFF30B}">
      <dgm:prSet custT="1"/>
      <dgm:spPr/>
      <dgm:t>
        <a:bodyPr/>
        <a:lstStyle/>
        <a:p>
          <a:pPr algn="ctr"/>
          <a:r>
            <a:rPr lang="zh-CN" altLang="en-US" sz="3200" b="1" dirty="0">
              <a:solidFill>
                <a:schemeClr val="bg1"/>
              </a:solidFill>
            </a:rPr>
            <a:t>创造效益</a:t>
          </a:r>
          <a:endParaRPr lang="zh-CN" sz="3200" b="1" dirty="0">
            <a:solidFill>
              <a:schemeClr val="bg1"/>
            </a:solidFill>
          </a:endParaRPr>
        </a:p>
      </dgm:t>
    </dgm:pt>
    <dgm:pt modelId="{FDDCF23B-547B-4318-8241-ADA32972F368}" cxnId="{4B65A673-B920-4A2A-A358-60DC648A55AD}" type="parTrans">
      <dgm:prSet/>
      <dgm:spPr/>
      <dgm:t>
        <a:bodyPr/>
        <a:lstStyle/>
        <a:p>
          <a:endParaRPr lang="zh-CN" altLang="en-US"/>
        </a:p>
      </dgm:t>
    </dgm:pt>
    <dgm:pt modelId="{8104B30C-478E-4623-8AC3-50E9BB404320}" cxnId="{4B65A673-B920-4A2A-A358-60DC648A55AD}" type="sibTrans">
      <dgm:prSet/>
      <dgm:spPr/>
      <dgm:t>
        <a:bodyPr/>
        <a:lstStyle/>
        <a:p>
          <a:endParaRPr lang="zh-CN" altLang="en-US"/>
        </a:p>
      </dgm:t>
    </dgm:pt>
    <dgm:pt modelId="{5191E2D1-0F47-4A32-9110-C73C529A1130}">
      <dgm:prSet custT="1"/>
      <dgm:spPr/>
      <dgm:t>
        <a:bodyPr/>
        <a:lstStyle/>
        <a:p>
          <a:endParaRPr lang="zh-CN" altLang="en-US" sz="2800" b="1" dirty="0">
            <a:solidFill>
              <a:schemeClr val="tx1"/>
            </a:solidFill>
          </a:endParaRPr>
        </a:p>
      </dgm:t>
    </dgm:pt>
    <dgm:pt modelId="{FCA42CDF-1249-48ED-B964-B5755B4B352D}" cxnId="{DF9CA70D-0529-4410-99E8-540B5A94CD38}" type="parTrans">
      <dgm:prSet/>
      <dgm:spPr/>
      <dgm:t>
        <a:bodyPr/>
        <a:lstStyle/>
        <a:p>
          <a:endParaRPr lang="zh-CN" altLang="en-US"/>
        </a:p>
      </dgm:t>
    </dgm:pt>
    <dgm:pt modelId="{98440891-F8D7-4EBD-9677-F1A51FD5F488}" cxnId="{DF9CA70D-0529-4410-99E8-540B5A94CD38}" type="sibTrans">
      <dgm:prSet/>
      <dgm:spPr/>
      <dgm:t>
        <a:bodyPr/>
        <a:lstStyle/>
        <a:p>
          <a:endParaRPr lang="zh-CN" altLang="en-US"/>
        </a:p>
      </dgm:t>
    </dgm:pt>
    <dgm:pt modelId="{71C31ACF-686E-409B-AC99-13D9B4BFD006}" type="pres">
      <dgm:prSet presAssocID="{279DC11B-E210-41B4-B791-C75E208DACA2}" presName="linear" presStyleCnt="0">
        <dgm:presLayoutVars>
          <dgm:animLvl val="lvl"/>
          <dgm:resizeHandles val="exact"/>
        </dgm:presLayoutVars>
      </dgm:prSet>
      <dgm:spPr/>
    </dgm:pt>
    <dgm:pt modelId="{D1E2A57C-0DB3-48A9-ABD9-E7B1BCE27DCD}" type="pres">
      <dgm:prSet presAssocID="{74E7C4FD-85DD-4EBA-8F6E-7BFD1AEFF30B}" presName="parentText" presStyleLbl="node1" presStyleIdx="0" presStyleCnt="1" custScaleY="71480" custLinFactNeighborX="-2340" custLinFactNeighborY="-35081">
        <dgm:presLayoutVars>
          <dgm:chMax val="0"/>
          <dgm:bulletEnabled val="1"/>
        </dgm:presLayoutVars>
      </dgm:prSet>
      <dgm:spPr/>
    </dgm:pt>
    <dgm:pt modelId="{0024CCF0-BA8D-409A-AA49-618143C1CBCD}" type="pres">
      <dgm:prSet presAssocID="{74E7C4FD-85DD-4EBA-8F6E-7BFD1AEFF30B}" presName="childText" presStyleLbl="revTx" presStyleIdx="0" presStyleCnt="1">
        <dgm:presLayoutVars>
          <dgm:bulletEnabled val="1"/>
        </dgm:presLayoutVars>
      </dgm:prSet>
      <dgm:spPr/>
    </dgm:pt>
  </dgm:ptLst>
  <dgm:cxnLst>
    <dgm:cxn modelId="{B3ADA703-BB10-4A11-B4A4-A40634A14ADF}" type="presOf" srcId="{5191E2D1-0F47-4A32-9110-C73C529A1130}" destId="{0024CCF0-BA8D-409A-AA49-618143C1CBCD}" srcOrd="0" destOrd="0" presId="urn:microsoft.com/office/officeart/2005/8/layout/vList2"/>
    <dgm:cxn modelId="{DF9CA70D-0529-4410-99E8-540B5A94CD38}" srcId="{74E7C4FD-85DD-4EBA-8F6E-7BFD1AEFF30B}" destId="{5191E2D1-0F47-4A32-9110-C73C529A1130}" srcOrd="0" destOrd="0" parTransId="{FCA42CDF-1249-48ED-B964-B5755B4B352D}" sibTransId="{98440891-F8D7-4EBD-9677-F1A51FD5F488}"/>
    <dgm:cxn modelId="{CFAB0171-F9F5-4FF0-B0F6-12FD85635A45}" type="presOf" srcId="{74E7C4FD-85DD-4EBA-8F6E-7BFD1AEFF30B}" destId="{D1E2A57C-0DB3-48A9-ABD9-E7B1BCE27DCD}" srcOrd="0" destOrd="0" presId="urn:microsoft.com/office/officeart/2005/8/layout/vList2"/>
    <dgm:cxn modelId="{4B65A673-B920-4A2A-A358-60DC648A55AD}" srcId="{279DC11B-E210-41B4-B791-C75E208DACA2}" destId="{74E7C4FD-85DD-4EBA-8F6E-7BFD1AEFF30B}" srcOrd="0" destOrd="0" parTransId="{FDDCF23B-547B-4318-8241-ADA32972F368}" sibTransId="{8104B30C-478E-4623-8AC3-50E9BB404320}"/>
    <dgm:cxn modelId="{519EDDEB-EDB5-43F2-8E3A-D93E8F51990D}" type="presOf" srcId="{279DC11B-E210-41B4-B791-C75E208DACA2}" destId="{71C31ACF-686E-409B-AC99-13D9B4BFD006}" srcOrd="0" destOrd="0" presId="urn:microsoft.com/office/officeart/2005/8/layout/vList2"/>
    <dgm:cxn modelId="{4B9B7CA2-D0F9-444E-8F98-6F3E5014DFAA}" type="presParOf" srcId="{71C31ACF-686E-409B-AC99-13D9B4BFD006}" destId="{D1E2A57C-0DB3-48A9-ABD9-E7B1BCE27DCD}" srcOrd="0" destOrd="0" presId="urn:microsoft.com/office/officeart/2005/8/layout/vList2"/>
    <dgm:cxn modelId="{F48F7629-7466-4E7D-A0C5-2AFFDC943564}" type="presParOf" srcId="{71C31ACF-686E-409B-AC99-13D9B4BFD006}" destId="{0024CCF0-BA8D-409A-AA49-618143C1CBCD}" srcOrd="1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5" minVer="http://schemas.openxmlformats.org/drawingml/2006/diagram"/>
    </a:ext>
  </dgm:extLst>
</dgm:dataModel>
</file>

<file path=ppt/diagrams/data8.xml><?xml version="1.0" encoding="utf-8"?>
<dgm:dataModel xmlns:dgm="http://schemas.openxmlformats.org/drawingml/2006/diagram" xmlns:a="http://schemas.openxmlformats.org/drawingml/2006/main">
  <dgm:ptLst>
    <dgm:pt modelId="{279DC11B-E210-41B4-B791-C75E208DACA2}" type="doc">
      <dgm:prSet loTypeId="urn:microsoft.com/office/officeart/2005/8/layout/vList2" loCatId="list" qsTypeId="urn:microsoft.com/office/officeart/2005/8/quickstyle/simple5" qsCatId="simple" csTypeId="urn:microsoft.com/office/officeart/2005/8/colors/colorful4" csCatId="colorful" phldr="1"/>
      <dgm:spPr/>
      <dgm:t>
        <a:bodyPr/>
        <a:lstStyle/>
        <a:p>
          <a:endParaRPr lang="zh-CN" altLang="en-US"/>
        </a:p>
      </dgm:t>
    </dgm:pt>
    <dgm:pt modelId="{74E7C4FD-85DD-4EBA-8F6E-7BFD1AEFF30B}">
      <dgm:prSet custT="1"/>
      <dgm:spPr/>
      <dgm:t>
        <a:bodyPr/>
        <a:lstStyle/>
        <a:p>
          <a:pPr algn="ctr"/>
          <a:r>
            <a:rPr lang="zh-CN" altLang="en-US" sz="3200" b="1" dirty="0">
              <a:solidFill>
                <a:schemeClr val="bg1"/>
              </a:solidFill>
            </a:rPr>
            <a:t>总结提升</a:t>
          </a:r>
          <a:endParaRPr lang="zh-CN" sz="3200" b="1" dirty="0">
            <a:solidFill>
              <a:schemeClr val="bg1"/>
            </a:solidFill>
          </a:endParaRPr>
        </a:p>
      </dgm:t>
    </dgm:pt>
    <dgm:pt modelId="{FDDCF23B-547B-4318-8241-ADA32972F368}" cxnId="{4B65A673-B920-4A2A-A358-60DC648A55AD}" type="parTrans">
      <dgm:prSet/>
      <dgm:spPr/>
      <dgm:t>
        <a:bodyPr/>
        <a:lstStyle/>
        <a:p>
          <a:endParaRPr lang="zh-CN" altLang="en-US"/>
        </a:p>
      </dgm:t>
    </dgm:pt>
    <dgm:pt modelId="{8104B30C-478E-4623-8AC3-50E9BB404320}" cxnId="{4B65A673-B920-4A2A-A358-60DC648A55AD}" type="sibTrans">
      <dgm:prSet/>
      <dgm:spPr/>
      <dgm:t>
        <a:bodyPr/>
        <a:lstStyle/>
        <a:p>
          <a:endParaRPr lang="zh-CN" altLang="en-US"/>
        </a:p>
      </dgm:t>
    </dgm:pt>
    <dgm:pt modelId="{5191E2D1-0F47-4A32-9110-C73C529A1130}">
      <dgm:prSet custT="1"/>
      <dgm:spPr/>
      <dgm:t>
        <a:bodyPr/>
        <a:lstStyle/>
        <a:p>
          <a:endParaRPr lang="zh-CN" altLang="en-US" sz="2800" b="1" dirty="0">
            <a:solidFill>
              <a:schemeClr val="tx1"/>
            </a:solidFill>
          </a:endParaRPr>
        </a:p>
      </dgm:t>
    </dgm:pt>
    <dgm:pt modelId="{FCA42CDF-1249-48ED-B964-B5755B4B352D}" cxnId="{DF9CA70D-0529-4410-99E8-540B5A94CD38}" type="parTrans">
      <dgm:prSet/>
      <dgm:spPr/>
      <dgm:t>
        <a:bodyPr/>
        <a:lstStyle/>
        <a:p>
          <a:endParaRPr lang="zh-CN" altLang="en-US"/>
        </a:p>
      </dgm:t>
    </dgm:pt>
    <dgm:pt modelId="{98440891-F8D7-4EBD-9677-F1A51FD5F488}" cxnId="{DF9CA70D-0529-4410-99E8-540B5A94CD38}" type="sibTrans">
      <dgm:prSet/>
      <dgm:spPr/>
      <dgm:t>
        <a:bodyPr/>
        <a:lstStyle/>
        <a:p>
          <a:endParaRPr lang="zh-CN" altLang="en-US"/>
        </a:p>
      </dgm:t>
    </dgm:pt>
    <dgm:pt modelId="{71C31ACF-686E-409B-AC99-13D9B4BFD006}" type="pres">
      <dgm:prSet presAssocID="{279DC11B-E210-41B4-B791-C75E208DACA2}" presName="linear" presStyleCnt="0">
        <dgm:presLayoutVars>
          <dgm:animLvl val="lvl"/>
          <dgm:resizeHandles val="exact"/>
        </dgm:presLayoutVars>
      </dgm:prSet>
      <dgm:spPr/>
    </dgm:pt>
    <dgm:pt modelId="{D1E2A57C-0DB3-48A9-ABD9-E7B1BCE27DCD}" type="pres">
      <dgm:prSet presAssocID="{74E7C4FD-85DD-4EBA-8F6E-7BFD1AEFF30B}" presName="parentText" presStyleLbl="node1" presStyleIdx="0" presStyleCnt="1" custScaleY="71480" custLinFactNeighborX="-2340" custLinFactNeighborY="-35081">
        <dgm:presLayoutVars>
          <dgm:chMax val="0"/>
          <dgm:bulletEnabled val="1"/>
        </dgm:presLayoutVars>
      </dgm:prSet>
      <dgm:spPr/>
    </dgm:pt>
    <dgm:pt modelId="{0024CCF0-BA8D-409A-AA49-618143C1CBCD}" type="pres">
      <dgm:prSet presAssocID="{74E7C4FD-85DD-4EBA-8F6E-7BFD1AEFF30B}" presName="childText" presStyleLbl="revTx" presStyleIdx="0" presStyleCnt="1">
        <dgm:presLayoutVars>
          <dgm:bulletEnabled val="1"/>
        </dgm:presLayoutVars>
      </dgm:prSet>
      <dgm:spPr/>
    </dgm:pt>
  </dgm:ptLst>
  <dgm:cxnLst>
    <dgm:cxn modelId="{B3ADA703-BB10-4A11-B4A4-A40634A14ADF}" type="presOf" srcId="{5191E2D1-0F47-4A32-9110-C73C529A1130}" destId="{0024CCF0-BA8D-409A-AA49-618143C1CBCD}" srcOrd="0" destOrd="0" presId="urn:microsoft.com/office/officeart/2005/8/layout/vList2"/>
    <dgm:cxn modelId="{DF9CA70D-0529-4410-99E8-540B5A94CD38}" srcId="{74E7C4FD-85DD-4EBA-8F6E-7BFD1AEFF30B}" destId="{5191E2D1-0F47-4A32-9110-C73C529A1130}" srcOrd="0" destOrd="0" parTransId="{FCA42CDF-1249-48ED-B964-B5755B4B352D}" sibTransId="{98440891-F8D7-4EBD-9677-F1A51FD5F488}"/>
    <dgm:cxn modelId="{CFAB0171-F9F5-4FF0-B0F6-12FD85635A45}" type="presOf" srcId="{74E7C4FD-85DD-4EBA-8F6E-7BFD1AEFF30B}" destId="{D1E2A57C-0DB3-48A9-ABD9-E7B1BCE27DCD}" srcOrd="0" destOrd="0" presId="urn:microsoft.com/office/officeart/2005/8/layout/vList2"/>
    <dgm:cxn modelId="{4B65A673-B920-4A2A-A358-60DC648A55AD}" srcId="{279DC11B-E210-41B4-B791-C75E208DACA2}" destId="{74E7C4FD-85DD-4EBA-8F6E-7BFD1AEFF30B}" srcOrd="0" destOrd="0" parTransId="{FDDCF23B-547B-4318-8241-ADA32972F368}" sibTransId="{8104B30C-478E-4623-8AC3-50E9BB404320}"/>
    <dgm:cxn modelId="{519EDDEB-EDB5-43F2-8E3A-D93E8F51990D}" type="presOf" srcId="{279DC11B-E210-41B4-B791-C75E208DACA2}" destId="{71C31ACF-686E-409B-AC99-13D9B4BFD006}" srcOrd="0" destOrd="0" presId="urn:microsoft.com/office/officeart/2005/8/layout/vList2"/>
    <dgm:cxn modelId="{4B9B7CA2-D0F9-444E-8F98-6F3E5014DFAA}" type="presParOf" srcId="{71C31ACF-686E-409B-AC99-13D9B4BFD006}" destId="{D1E2A57C-0DB3-48A9-ABD9-E7B1BCE27DCD}" srcOrd="0" destOrd="0" presId="urn:microsoft.com/office/officeart/2005/8/layout/vList2"/>
    <dgm:cxn modelId="{F48F7629-7466-4E7D-A0C5-2AFFDC943564}" type="presParOf" srcId="{71C31ACF-686E-409B-AC99-13D9B4BFD006}" destId="{0024CCF0-BA8D-409A-AA49-618143C1CBCD}" srcOrd="1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5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 xmlns:r="http://schemas.openxmlformats.org/officeDocument/2006/relationships">
  <dsp:spTree>
    <dsp:nvGrpSpPr>
      <dsp:cNvPr id="2" name="组合 1"/>
      <dsp:cNvGrpSpPr/>
    </dsp:nvGrpSpPr>
    <dsp:grpSpPr>
      <a:xfrm>
        <a:off x="0" y="0"/>
        <a:ext cx="2162586" cy="2797629"/>
        <a:chOff x="0" y="0"/>
        <a:chExt cx="2162586" cy="2797629"/>
      </a:xfrm>
    </dsp:grpSpPr>
    <dsp:sp modelId="{D1E2A57C-0DB3-48A9-ABD9-E7B1BCE27DCD}">
      <dsp:nvSpPr>
        <dsp:cNvPr id="3" name="圆角矩形 2"/>
        <dsp:cNvSpPr/>
      </dsp:nvSpPr>
      <dsp:spPr bwMode="white">
        <a:xfrm>
          <a:off x="0" y="48118"/>
          <a:ext cx="2162586" cy="869769"/>
        </a:xfrm>
        <a:prstGeom prst="roundRect">
          <a:avLst/>
        </a:prstGeom>
      </dsp:spPr>
      <dsp:style>
        <a:lnRef idx="0">
          <a:schemeClr val="lt1"/>
        </a:lnRef>
        <a:fillRef idx="3">
          <a:schemeClr val="accent4"/>
        </a:fillRef>
        <a:effectRef idx="3">
          <a:scrgbClr r="0" g="0" b="0"/>
        </a:effectRef>
        <a:fontRef idx="minor">
          <a:schemeClr val="lt1"/>
        </a:fontRef>
      </dsp:style>
      <dsp:txBody>
        <a:bodyPr lIns="121920" tIns="121920" rIns="121920" bIns="121920" anchor="ctr"/>
        <a:lstStyle>
          <a:lvl1pPr algn="l">
            <a:defRPr sz="6300"/>
          </a:lvl1pPr>
          <a:lvl2pPr marL="285750" indent="-285750" algn="l">
            <a:defRPr sz="4900"/>
          </a:lvl2pPr>
          <a:lvl3pPr marL="571500" indent="-285750" algn="l">
            <a:defRPr sz="4900"/>
          </a:lvl3pPr>
          <a:lvl4pPr marL="857250" indent="-285750" algn="l">
            <a:defRPr sz="4900"/>
          </a:lvl4pPr>
          <a:lvl5pPr marL="1143000" indent="-285750" algn="l">
            <a:defRPr sz="4900"/>
          </a:lvl5pPr>
          <a:lvl6pPr marL="1428750" indent="-285750" algn="l">
            <a:defRPr sz="4900"/>
          </a:lvl6pPr>
          <a:lvl7pPr marL="1714500" indent="-285750" algn="l">
            <a:defRPr sz="4900"/>
          </a:lvl7pPr>
          <a:lvl8pPr marL="2000250" indent="-285750" algn="l">
            <a:defRPr sz="4900"/>
          </a:lvl8pPr>
          <a:lvl9pPr marL="2286000" indent="-285750" algn="l">
            <a:defRPr sz="4900"/>
          </a:lvl9pPr>
        </a:lstStyle>
        <a:p>
          <a:pPr lvl="0" algn="ctr">
            <a:lnSpc>
              <a:spcPct val="100000"/>
            </a:lnSpc>
            <a:spcBef>
              <a:spcPct val="0"/>
            </a:spcBef>
            <a:spcAft>
              <a:spcPct val="35000"/>
            </a:spcAft>
          </a:pPr>
          <a:r>
            <a:rPr lang="zh-CN" altLang="en-US" sz="3200" b="1" dirty="0">
              <a:solidFill>
                <a:schemeClr val="bg1"/>
              </a:solidFill>
            </a:rPr>
            <a:t>目  录 </a:t>
          </a:r>
          <a:endParaRPr lang="zh-CN" sz="3200" b="1" dirty="0">
            <a:solidFill>
              <a:schemeClr val="bg1"/>
            </a:solidFill>
          </a:endParaRPr>
        </a:p>
      </dsp:txBody>
      <dsp:txXfrm>
        <a:off x="0" y="48118"/>
        <a:ext cx="2162586" cy="869769"/>
      </dsp:txXfrm>
    </dsp:sp>
    <dsp:sp modelId="{0024CCF0-BA8D-409A-AA49-618143C1CBCD}">
      <dsp:nvSpPr>
        <dsp:cNvPr id="4" name="矩形 3"/>
        <dsp:cNvSpPr/>
      </dsp:nvSpPr>
      <dsp:spPr bwMode="white">
        <a:xfrm>
          <a:off x="0" y="1295499"/>
          <a:ext cx="2162586" cy="1076400"/>
        </a:xfrm>
        <a:prstGeom prst="rect">
          <a:avLst/>
        </a:prstGeom>
      </dsp:spPr>
      <dsp:style>
        <a:lnRef idx="0">
          <a:schemeClr val="dk1">
            <a:alpha val="0"/>
          </a:schemeClr>
        </a:lnRef>
        <a:fillRef idx="0">
          <a:schemeClr val="lt1">
            <a:alpha val="0"/>
          </a:schemeClr>
        </a:fillRef>
        <a:effectRef idx="0">
          <a:scrgbClr r="0" g="0" b="0"/>
        </a:effectRef>
        <a:fontRef idx="minor"/>
      </dsp:style>
      <dsp:txBody>
        <a:bodyPr lIns="68662" tIns="35560" rIns="199136" bIns="35560" anchor="t"/>
        <a:lstStyle>
          <a:lvl1pPr algn="l">
            <a:defRPr sz="6300"/>
          </a:lvl1pPr>
          <a:lvl2pPr marL="285750" indent="-285750" algn="l">
            <a:defRPr sz="4900"/>
          </a:lvl2pPr>
          <a:lvl3pPr marL="571500" indent="-285750" algn="l">
            <a:defRPr sz="4900"/>
          </a:lvl3pPr>
          <a:lvl4pPr marL="857250" indent="-285750" algn="l">
            <a:defRPr sz="4900"/>
          </a:lvl4pPr>
          <a:lvl5pPr marL="1143000" indent="-285750" algn="l">
            <a:defRPr sz="4900"/>
          </a:lvl5pPr>
          <a:lvl6pPr marL="1428750" indent="-285750" algn="l">
            <a:defRPr sz="4900"/>
          </a:lvl6pPr>
          <a:lvl7pPr marL="1714500" indent="-285750" algn="l">
            <a:defRPr sz="4900"/>
          </a:lvl7pPr>
          <a:lvl8pPr marL="2000250" indent="-285750" algn="l">
            <a:defRPr sz="4900"/>
          </a:lvl8pPr>
          <a:lvl9pPr marL="2286000" indent="-285750" algn="l">
            <a:defRPr sz="4900"/>
          </a:lvl9pPr>
        </a:lstStyle>
        <a:p>
          <a:pPr marL="285750" lvl="1" indent="-285750">
            <a:lnSpc>
              <a:spcPct val="100000"/>
            </a:lnSpc>
            <a:spcBef>
              <a:spcPct val="0"/>
            </a:spcBef>
            <a:spcAft>
              <a:spcPct val="20000"/>
            </a:spcAft>
            <a:buChar char="•"/>
          </a:pPr>
          <a:endParaRPr lang="zh-CN" altLang="en-US" sz="2800" b="1" dirty="0">
            <a:solidFill>
              <a:schemeClr val="tx1"/>
            </a:solidFill>
          </a:endParaRPr>
        </a:p>
      </dsp:txBody>
      <dsp:txXfrm>
        <a:off x="0" y="1295499"/>
        <a:ext cx="2162586" cy="1076400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 xmlns:r="http://schemas.openxmlformats.org/officeDocument/2006/relationships">
  <dsp:spTree>
    <dsp:nvGrpSpPr>
      <dsp:cNvPr id="2" name="组合 1"/>
      <dsp:cNvGrpSpPr/>
    </dsp:nvGrpSpPr>
    <dsp:grpSpPr>
      <a:xfrm>
        <a:off x="0" y="0"/>
        <a:ext cx="4769753" cy="4642434"/>
        <a:chOff x="0" y="0"/>
        <a:chExt cx="4769753" cy="4642434"/>
      </a:xfrm>
    </dsp:grpSpPr>
    <dsp:sp modelId="{D1E2A57C-0DB3-48A9-ABD9-E7B1BCE27DCD}">
      <dsp:nvSpPr>
        <dsp:cNvPr id="3" name="圆角矩形 2"/>
        <dsp:cNvSpPr/>
      </dsp:nvSpPr>
      <dsp:spPr bwMode="white">
        <a:xfrm>
          <a:off x="0" y="5352"/>
          <a:ext cx="4769753" cy="663425"/>
        </a:xfrm>
        <a:prstGeom prst="roundRect">
          <a:avLst/>
        </a:prstGeom>
      </dsp:spPr>
      <dsp:style>
        <a:lnRef idx="0">
          <a:schemeClr val="lt1"/>
        </a:lnRef>
        <a:fillRef idx="3">
          <a:schemeClr val="accent3">
            <a:hueOff val="0"/>
            <a:satOff val="0"/>
            <a:lumOff val="0"/>
            <a:alpha val="100000"/>
          </a:schemeClr>
        </a:fillRef>
        <a:effectRef idx="3">
          <a:scrgbClr r="0" g="0" b="0"/>
        </a:effectRef>
        <a:fontRef idx="minor">
          <a:schemeClr val="lt1"/>
        </a:fontRef>
      </dsp:style>
      <dsp:txBody>
        <a:bodyPr lIns="106680" tIns="106680" rIns="106680" bIns="106680" anchor="ctr"/>
        <a:lstStyle>
          <a:lvl1pPr algn="l">
            <a:defRPr sz="4400"/>
          </a:lvl1pPr>
          <a:lvl2pPr marL="285750" indent="-285750" algn="l">
            <a:defRPr sz="3400"/>
          </a:lvl2pPr>
          <a:lvl3pPr marL="571500" indent="-285750" algn="l">
            <a:defRPr sz="3400"/>
          </a:lvl3pPr>
          <a:lvl4pPr marL="857250" indent="-285750" algn="l">
            <a:defRPr sz="3400"/>
          </a:lvl4pPr>
          <a:lvl5pPr marL="1143000" indent="-285750" algn="l">
            <a:defRPr sz="3400"/>
          </a:lvl5pPr>
          <a:lvl6pPr marL="1428750" indent="-285750" algn="l">
            <a:defRPr sz="3400"/>
          </a:lvl6pPr>
          <a:lvl7pPr marL="1714500" indent="-285750" algn="l">
            <a:defRPr sz="3400"/>
          </a:lvl7pPr>
          <a:lvl8pPr marL="2000250" indent="-285750" algn="l">
            <a:defRPr sz="3400"/>
          </a:lvl8pPr>
          <a:lvl9pPr marL="2286000" indent="-285750" algn="l">
            <a:defRPr sz="3400"/>
          </a:lvl9pPr>
        </a:lstStyle>
        <a:p>
          <a:pPr marL="0" lvl="0" algn="ctr">
            <a:lnSpc>
              <a:spcPct val="100000"/>
            </a:lnSpc>
            <a:spcBef>
              <a:spcPts val="0"/>
            </a:spcBef>
            <a:spcAft>
              <a:spcPts val="0"/>
            </a:spcAft>
          </a:pPr>
          <a:r>
            <a:rPr lang="zh-CN" altLang="en-US" sz="2800" b="1" dirty="0">
              <a:latin typeface="+mj-ea"/>
              <a:ea typeface="+mj-ea"/>
            </a:rPr>
            <a:t>第一章 </a:t>
          </a:r>
          <a:r>
            <a:rPr lang="en-US" altLang="zh-CN" sz="2800" b="1" dirty="0">
              <a:latin typeface="+mj-ea"/>
              <a:ea typeface="+mj-ea"/>
            </a:rPr>
            <a:t>· </a:t>
          </a:r>
          <a:r>
            <a:rPr lang="zh-CN" altLang="en-US" sz="2800" b="1" dirty="0">
              <a:latin typeface="+mj-ea"/>
              <a:ea typeface="+mj-ea"/>
            </a:rPr>
            <a:t>项目简介</a:t>
          </a:r>
          <a:endParaRPr lang="zh-CN" sz="2800" b="1" dirty="0">
            <a:latin typeface="+mj-ea"/>
            <a:ea typeface="+mj-ea"/>
          </a:endParaRPr>
        </a:p>
      </dsp:txBody>
      <dsp:txXfrm>
        <a:off x="0" y="5352"/>
        <a:ext cx="4769753" cy="663425"/>
      </dsp:txXfrm>
    </dsp:sp>
    <dsp:sp modelId="{437DFFE5-84FC-4ADC-B8AA-0DD32E51E8D7}">
      <dsp:nvSpPr>
        <dsp:cNvPr id="4" name="圆角矩形 3"/>
        <dsp:cNvSpPr/>
      </dsp:nvSpPr>
      <dsp:spPr bwMode="white">
        <a:xfrm>
          <a:off x="0" y="795497"/>
          <a:ext cx="4769753" cy="663425"/>
        </a:xfrm>
        <a:prstGeom prst="roundRect">
          <a:avLst/>
        </a:prstGeom>
      </dsp:spPr>
      <dsp:style>
        <a:lnRef idx="0">
          <a:schemeClr val="lt1"/>
        </a:lnRef>
        <a:fillRef idx="3">
          <a:schemeClr val="accent3">
            <a:hueOff val="-276000"/>
            <a:satOff val="1255"/>
            <a:lumOff val="-1489"/>
            <a:alpha val="100000"/>
          </a:schemeClr>
        </a:fillRef>
        <a:effectRef idx="3">
          <a:scrgbClr r="0" g="0" b="0"/>
        </a:effectRef>
        <a:fontRef idx="minor">
          <a:schemeClr val="lt1"/>
        </a:fontRef>
      </dsp:style>
      <dsp:txBody>
        <a:bodyPr lIns="106680" tIns="106680" rIns="106680" bIns="106680" anchor="ctr"/>
        <a:lstStyle>
          <a:lvl1pPr algn="l">
            <a:defRPr sz="4400"/>
          </a:lvl1pPr>
          <a:lvl2pPr marL="285750" indent="-285750" algn="l">
            <a:defRPr sz="3400"/>
          </a:lvl2pPr>
          <a:lvl3pPr marL="571500" indent="-285750" algn="l">
            <a:defRPr sz="3400"/>
          </a:lvl3pPr>
          <a:lvl4pPr marL="857250" indent="-285750" algn="l">
            <a:defRPr sz="3400"/>
          </a:lvl4pPr>
          <a:lvl5pPr marL="1143000" indent="-285750" algn="l">
            <a:defRPr sz="3400"/>
          </a:lvl5pPr>
          <a:lvl6pPr marL="1428750" indent="-285750" algn="l">
            <a:defRPr sz="3400"/>
          </a:lvl6pPr>
          <a:lvl7pPr marL="1714500" indent="-285750" algn="l">
            <a:defRPr sz="3400"/>
          </a:lvl7pPr>
          <a:lvl8pPr marL="2000250" indent="-285750" algn="l">
            <a:defRPr sz="3400"/>
          </a:lvl8pPr>
          <a:lvl9pPr marL="2286000" indent="-285750" algn="l">
            <a:defRPr sz="3400"/>
          </a:lvl9pPr>
        </a:lstStyle>
        <a:p>
          <a:pPr marL="0" lvl="0" algn="ctr">
            <a:lnSpc>
              <a:spcPct val="100000"/>
            </a:lnSpc>
            <a:spcBef>
              <a:spcPts val="0"/>
            </a:spcBef>
            <a:spcAft>
              <a:spcPts val="0"/>
            </a:spcAft>
          </a:pPr>
          <a:r>
            <a:rPr lang="zh-CN" altLang="en-US" sz="2800" b="1" dirty="0">
              <a:latin typeface="+mj-ea"/>
              <a:ea typeface="+mj-ea"/>
            </a:rPr>
            <a:t>第二章 </a:t>
          </a:r>
          <a:r>
            <a:rPr lang="en-US" altLang="zh-CN" sz="2800" b="1" dirty="0">
              <a:latin typeface="+mj-ea"/>
              <a:ea typeface="+mj-ea"/>
            </a:rPr>
            <a:t>· </a:t>
          </a:r>
          <a:r>
            <a:rPr lang="zh-CN" altLang="en-US" sz="2800" b="1" dirty="0">
              <a:latin typeface="+mj-ea"/>
              <a:ea typeface="+mj-ea"/>
            </a:rPr>
            <a:t>立项背景</a:t>
          </a:r>
          <a:endParaRPr lang="zh-CN" sz="2800" b="1" dirty="0">
            <a:latin typeface="+mj-ea"/>
            <a:ea typeface="+mj-ea"/>
          </a:endParaRPr>
        </a:p>
      </dsp:txBody>
      <dsp:txXfrm>
        <a:off x="0" y="795497"/>
        <a:ext cx="4769753" cy="663425"/>
      </dsp:txXfrm>
    </dsp:sp>
    <dsp:sp modelId="{974170D9-3FB3-4C76-8748-C0564039F7F6}">
      <dsp:nvSpPr>
        <dsp:cNvPr id="5" name="圆角矩形 4"/>
        <dsp:cNvSpPr/>
      </dsp:nvSpPr>
      <dsp:spPr bwMode="white">
        <a:xfrm>
          <a:off x="0" y="1585642"/>
          <a:ext cx="4769753" cy="663425"/>
        </a:xfrm>
        <a:prstGeom prst="roundRect">
          <a:avLst/>
        </a:prstGeom>
      </dsp:spPr>
      <dsp:style>
        <a:lnRef idx="0">
          <a:schemeClr val="lt1"/>
        </a:lnRef>
        <a:fillRef idx="3">
          <a:schemeClr val="accent3">
            <a:hueOff val="-552000"/>
            <a:satOff val="2510"/>
            <a:lumOff val="-2979"/>
            <a:alpha val="100000"/>
          </a:schemeClr>
        </a:fillRef>
        <a:effectRef idx="3">
          <a:scrgbClr r="0" g="0" b="0"/>
        </a:effectRef>
        <a:fontRef idx="minor">
          <a:schemeClr val="lt1"/>
        </a:fontRef>
      </dsp:style>
      <dsp:txBody>
        <a:bodyPr lIns="106680" tIns="106680" rIns="106680" bIns="106680" anchor="ctr"/>
        <a:lstStyle>
          <a:lvl1pPr algn="l">
            <a:defRPr sz="4400"/>
          </a:lvl1pPr>
          <a:lvl2pPr marL="285750" indent="-285750" algn="l">
            <a:defRPr sz="3400"/>
          </a:lvl2pPr>
          <a:lvl3pPr marL="571500" indent="-285750" algn="l">
            <a:defRPr sz="3400"/>
          </a:lvl3pPr>
          <a:lvl4pPr marL="857250" indent="-285750" algn="l">
            <a:defRPr sz="3400"/>
          </a:lvl4pPr>
          <a:lvl5pPr marL="1143000" indent="-285750" algn="l">
            <a:defRPr sz="3400"/>
          </a:lvl5pPr>
          <a:lvl6pPr marL="1428750" indent="-285750" algn="l">
            <a:defRPr sz="3400"/>
          </a:lvl6pPr>
          <a:lvl7pPr marL="1714500" indent="-285750" algn="l">
            <a:defRPr sz="3400"/>
          </a:lvl7pPr>
          <a:lvl8pPr marL="2000250" indent="-285750" algn="l">
            <a:defRPr sz="3400"/>
          </a:lvl8pPr>
          <a:lvl9pPr marL="2286000" indent="-285750" algn="l">
            <a:defRPr sz="3400"/>
          </a:lvl9pPr>
        </a:lstStyle>
        <a:p>
          <a:pPr marL="0" lvl="0" algn="ctr">
            <a:lnSpc>
              <a:spcPct val="100000"/>
            </a:lnSpc>
            <a:spcBef>
              <a:spcPts val="0"/>
            </a:spcBef>
            <a:spcAft>
              <a:spcPts val="0"/>
            </a:spcAft>
          </a:pPr>
          <a:r>
            <a:rPr lang="zh-CN" altLang="en-US" sz="2800" b="1" dirty="0">
              <a:latin typeface="+mj-ea"/>
              <a:ea typeface="+mj-ea"/>
            </a:rPr>
            <a:t>第三章 </a:t>
          </a:r>
          <a:r>
            <a:rPr lang="en-US" altLang="zh-CN" sz="2800" b="1" dirty="0">
              <a:latin typeface="+mj-ea"/>
              <a:ea typeface="+mj-ea"/>
            </a:rPr>
            <a:t>· </a:t>
          </a:r>
          <a:r>
            <a:rPr lang="zh-CN" altLang="en-US" sz="2800" b="1" dirty="0">
              <a:latin typeface="+mj-ea"/>
              <a:ea typeface="+mj-ea"/>
            </a:rPr>
            <a:t>原因分析</a:t>
          </a:r>
          <a:endParaRPr lang="zh-CN" sz="2800" b="1" dirty="0">
            <a:latin typeface="+mj-ea"/>
            <a:ea typeface="+mj-ea"/>
          </a:endParaRPr>
        </a:p>
      </dsp:txBody>
      <dsp:txXfrm>
        <a:off x="0" y="1585642"/>
        <a:ext cx="4769753" cy="663425"/>
      </dsp:txXfrm>
    </dsp:sp>
    <dsp:sp modelId="{4A2305D7-539D-4531-B8A5-9BF6B27CB25D}">
      <dsp:nvSpPr>
        <dsp:cNvPr id="6" name="圆角矩形 5"/>
        <dsp:cNvSpPr/>
      </dsp:nvSpPr>
      <dsp:spPr bwMode="white">
        <a:xfrm>
          <a:off x="0" y="2375786"/>
          <a:ext cx="4769753" cy="663425"/>
        </a:xfrm>
        <a:prstGeom prst="roundRect">
          <a:avLst/>
        </a:prstGeom>
      </dsp:spPr>
      <dsp:style>
        <a:lnRef idx="0">
          <a:schemeClr val="lt1"/>
        </a:lnRef>
        <a:fillRef idx="3">
          <a:schemeClr val="accent3">
            <a:hueOff val="-827999"/>
            <a:satOff val="3765"/>
            <a:lumOff val="-4470"/>
            <a:alpha val="100000"/>
          </a:schemeClr>
        </a:fillRef>
        <a:effectRef idx="3">
          <a:scrgbClr r="0" g="0" b="0"/>
        </a:effectRef>
        <a:fontRef idx="minor">
          <a:schemeClr val="lt1"/>
        </a:fontRef>
      </dsp:style>
      <dsp:txBody>
        <a:bodyPr lIns="106680" tIns="106680" rIns="106680" bIns="106680" anchor="ctr"/>
        <a:lstStyle>
          <a:lvl1pPr algn="l">
            <a:defRPr sz="4400"/>
          </a:lvl1pPr>
          <a:lvl2pPr marL="285750" indent="-285750" algn="l">
            <a:defRPr sz="3400"/>
          </a:lvl2pPr>
          <a:lvl3pPr marL="571500" indent="-285750" algn="l">
            <a:defRPr sz="3400"/>
          </a:lvl3pPr>
          <a:lvl4pPr marL="857250" indent="-285750" algn="l">
            <a:defRPr sz="3400"/>
          </a:lvl4pPr>
          <a:lvl5pPr marL="1143000" indent="-285750" algn="l">
            <a:defRPr sz="3400"/>
          </a:lvl5pPr>
          <a:lvl6pPr marL="1428750" indent="-285750" algn="l">
            <a:defRPr sz="3400"/>
          </a:lvl6pPr>
          <a:lvl7pPr marL="1714500" indent="-285750" algn="l">
            <a:defRPr sz="3400"/>
          </a:lvl7pPr>
          <a:lvl8pPr marL="2000250" indent="-285750" algn="l">
            <a:defRPr sz="3400"/>
          </a:lvl8pPr>
          <a:lvl9pPr marL="2286000" indent="-285750" algn="l">
            <a:defRPr sz="3400"/>
          </a:lvl9pPr>
        </a:lstStyle>
        <a:p>
          <a:pPr marL="0" lvl="0" algn="ctr">
            <a:lnSpc>
              <a:spcPct val="100000"/>
            </a:lnSpc>
            <a:spcBef>
              <a:spcPts val="0"/>
            </a:spcBef>
            <a:spcAft>
              <a:spcPts val="0"/>
            </a:spcAft>
          </a:pPr>
          <a:r>
            <a:rPr lang="zh-CN" altLang="en-US" sz="2800" b="1" dirty="0">
              <a:latin typeface="+mj-ea"/>
              <a:ea typeface="+mj-ea"/>
            </a:rPr>
            <a:t>第四章 </a:t>
          </a:r>
          <a:r>
            <a:rPr lang="en-US" altLang="zh-CN" sz="2800" b="1" dirty="0">
              <a:latin typeface="+mj-ea"/>
              <a:ea typeface="+mj-ea"/>
            </a:rPr>
            <a:t>· </a:t>
          </a:r>
          <a:r>
            <a:rPr lang="zh-CN" altLang="en-US" sz="2800" b="1" dirty="0">
              <a:latin typeface="+mj-ea"/>
              <a:ea typeface="+mj-ea"/>
            </a:rPr>
            <a:t>技术特点</a:t>
          </a:r>
          <a:endParaRPr lang="zh-CN" sz="2800" b="1" dirty="0">
            <a:latin typeface="+mj-ea"/>
            <a:ea typeface="+mj-ea"/>
          </a:endParaRPr>
        </a:p>
      </dsp:txBody>
      <dsp:txXfrm>
        <a:off x="0" y="2375786"/>
        <a:ext cx="4769753" cy="663425"/>
      </dsp:txXfrm>
    </dsp:sp>
    <dsp:sp modelId="{5F8BC2B2-B8DC-4DD2-92CE-1EF3BC408231}">
      <dsp:nvSpPr>
        <dsp:cNvPr id="7" name="圆角矩形 6"/>
        <dsp:cNvSpPr/>
      </dsp:nvSpPr>
      <dsp:spPr bwMode="white">
        <a:xfrm>
          <a:off x="0" y="3192497"/>
          <a:ext cx="4769753" cy="662733"/>
        </a:xfrm>
        <a:prstGeom prst="roundRect">
          <a:avLst/>
        </a:prstGeom>
      </dsp:spPr>
      <dsp:style>
        <a:lnRef idx="0">
          <a:schemeClr val="lt1"/>
        </a:lnRef>
        <a:fillRef idx="3">
          <a:schemeClr val="accent3">
            <a:hueOff val="-1104000"/>
            <a:satOff val="5020"/>
            <a:lumOff val="-5960"/>
            <a:alpha val="100000"/>
          </a:schemeClr>
        </a:fillRef>
        <a:effectRef idx="3">
          <a:scrgbClr r="0" g="0" b="0"/>
        </a:effectRef>
        <a:fontRef idx="minor">
          <a:schemeClr val="lt1"/>
        </a:fontRef>
      </dsp:style>
      <dsp:txBody>
        <a:bodyPr lIns="106680" tIns="106680" rIns="106680" bIns="106680" anchor="ctr"/>
        <a:lstStyle>
          <a:lvl1pPr algn="l">
            <a:defRPr sz="4400"/>
          </a:lvl1pPr>
          <a:lvl2pPr marL="285750" indent="-285750" algn="l">
            <a:defRPr sz="3400"/>
          </a:lvl2pPr>
          <a:lvl3pPr marL="571500" indent="-285750" algn="l">
            <a:defRPr sz="3400"/>
          </a:lvl3pPr>
          <a:lvl4pPr marL="857250" indent="-285750" algn="l">
            <a:defRPr sz="3400"/>
          </a:lvl4pPr>
          <a:lvl5pPr marL="1143000" indent="-285750" algn="l">
            <a:defRPr sz="3400"/>
          </a:lvl5pPr>
          <a:lvl6pPr marL="1428750" indent="-285750" algn="l">
            <a:defRPr sz="3400"/>
          </a:lvl6pPr>
          <a:lvl7pPr marL="1714500" indent="-285750" algn="l">
            <a:defRPr sz="3400"/>
          </a:lvl7pPr>
          <a:lvl8pPr marL="2000250" indent="-285750" algn="l">
            <a:defRPr sz="3400"/>
          </a:lvl8pPr>
          <a:lvl9pPr marL="2286000" indent="-285750" algn="l">
            <a:defRPr sz="3400"/>
          </a:lvl9pPr>
        </a:lstStyle>
        <a:p>
          <a:pPr marL="0" lvl="0" algn="ctr">
            <a:lnSpc>
              <a:spcPct val="100000"/>
            </a:lnSpc>
            <a:spcBef>
              <a:spcPts val="0"/>
            </a:spcBef>
            <a:spcAft>
              <a:spcPts val="0"/>
            </a:spcAft>
          </a:pPr>
          <a:r>
            <a:rPr lang="zh-CN" altLang="en-US" sz="2800" b="1" dirty="0">
              <a:latin typeface="+mj-ea"/>
              <a:ea typeface="+mj-ea"/>
            </a:rPr>
            <a:t>第五章 </a:t>
          </a:r>
          <a:r>
            <a:rPr lang="en-US" altLang="zh-CN" sz="2800" b="1" dirty="0">
              <a:latin typeface="+mj-ea"/>
              <a:ea typeface="+mj-ea"/>
            </a:rPr>
            <a:t>· </a:t>
          </a:r>
          <a:r>
            <a:rPr lang="zh-CN" altLang="en-US" sz="2800" b="1" dirty="0">
              <a:latin typeface="+mj-ea"/>
              <a:ea typeface="+mj-ea"/>
            </a:rPr>
            <a:t>创造效益</a:t>
          </a:r>
          <a:endParaRPr lang="zh-CN" sz="2800" b="1" dirty="0">
            <a:latin typeface="+mj-ea"/>
            <a:ea typeface="+mj-ea"/>
          </a:endParaRPr>
        </a:p>
      </dsp:txBody>
      <dsp:txXfrm>
        <a:off x="0" y="3192497"/>
        <a:ext cx="4769753" cy="662733"/>
      </dsp:txXfrm>
    </dsp:sp>
    <dsp:sp modelId="{C5FA0271-9994-4F28-9552-73CE7C1430CC}">
      <dsp:nvSpPr>
        <dsp:cNvPr id="8" name="圆角矩形 7"/>
        <dsp:cNvSpPr/>
      </dsp:nvSpPr>
      <dsp:spPr bwMode="white">
        <a:xfrm>
          <a:off x="0" y="3981950"/>
          <a:ext cx="4769753" cy="628567"/>
        </a:xfrm>
        <a:prstGeom prst="roundRect">
          <a:avLst/>
        </a:prstGeom>
      </dsp:spPr>
      <dsp:style>
        <a:lnRef idx="0">
          <a:schemeClr val="lt1"/>
        </a:lnRef>
        <a:fillRef idx="3">
          <a:schemeClr val="accent3">
            <a:hueOff val="-1380000"/>
            <a:satOff val="6275"/>
            <a:lumOff val="-7450"/>
            <a:alpha val="100000"/>
          </a:schemeClr>
        </a:fillRef>
        <a:effectRef idx="3">
          <a:scrgbClr r="0" g="0" b="0"/>
        </a:effectRef>
        <a:fontRef idx="minor">
          <a:schemeClr val="lt1"/>
        </a:fontRef>
      </dsp:style>
      <dsp:txBody>
        <a:bodyPr lIns="106680" tIns="106680" rIns="106680" bIns="106680" anchor="ctr"/>
        <a:lstStyle>
          <a:lvl1pPr algn="l">
            <a:defRPr sz="4400"/>
          </a:lvl1pPr>
          <a:lvl2pPr marL="285750" indent="-285750" algn="l">
            <a:defRPr sz="3400"/>
          </a:lvl2pPr>
          <a:lvl3pPr marL="571500" indent="-285750" algn="l">
            <a:defRPr sz="3400"/>
          </a:lvl3pPr>
          <a:lvl4pPr marL="857250" indent="-285750" algn="l">
            <a:defRPr sz="3400"/>
          </a:lvl4pPr>
          <a:lvl5pPr marL="1143000" indent="-285750" algn="l">
            <a:defRPr sz="3400"/>
          </a:lvl5pPr>
          <a:lvl6pPr marL="1428750" indent="-285750" algn="l">
            <a:defRPr sz="3400"/>
          </a:lvl6pPr>
          <a:lvl7pPr marL="1714500" indent="-285750" algn="l">
            <a:defRPr sz="3400"/>
          </a:lvl7pPr>
          <a:lvl8pPr marL="2000250" indent="-285750" algn="l">
            <a:defRPr sz="3400"/>
          </a:lvl8pPr>
          <a:lvl9pPr marL="2286000" indent="-285750" algn="l">
            <a:defRPr sz="3400"/>
          </a:lvl9pPr>
        </a:lstStyle>
        <a:p>
          <a:pPr marL="0" lvl="0" algn="ctr">
            <a:lnSpc>
              <a:spcPct val="100000"/>
            </a:lnSpc>
            <a:spcBef>
              <a:spcPts val="0"/>
            </a:spcBef>
            <a:spcAft>
              <a:spcPts val="0"/>
            </a:spcAft>
          </a:pPr>
          <a:r>
            <a:rPr lang="zh-CN" altLang="en-US" sz="2800" b="1" dirty="0">
              <a:latin typeface="+mj-ea"/>
              <a:ea typeface="+mj-ea"/>
            </a:rPr>
            <a:t>第六章 </a:t>
          </a:r>
          <a:r>
            <a:rPr lang="en-US" altLang="zh-CN" sz="2800" b="1" dirty="0">
              <a:latin typeface="+mj-ea"/>
              <a:ea typeface="+mj-ea"/>
            </a:rPr>
            <a:t>· </a:t>
          </a:r>
          <a:r>
            <a:rPr lang="zh-CN" altLang="en-US" sz="2800" b="1" dirty="0">
              <a:latin typeface="+mj-ea"/>
              <a:ea typeface="+mj-ea"/>
            </a:rPr>
            <a:t>总结提升</a:t>
          </a:r>
          <a:endParaRPr lang="zh-CN" sz="2800" b="1" dirty="0">
            <a:latin typeface="+mj-ea"/>
            <a:ea typeface="+mj-ea"/>
          </a:endParaRPr>
        </a:p>
      </dsp:txBody>
      <dsp:txXfrm>
        <a:off x="0" y="3981950"/>
        <a:ext cx="4769753" cy="628567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 xmlns:r="http://schemas.openxmlformats.org/officeDocument/2006/relationships">
  <dsp:spTree>
    <dsp:nvGrpSpPr>
      <dsp:cNvPr id="2" name="组合 1"/>
      <dsp:cNvGrpSpPr/>
    </dsp:nvGrpSpPr>
    <dsp:grpSpPr>
      <a:xfrm>
        <a:off x="0" y="0"/>
        <a:ext cx="2162586" cy="2797629"/>
        <a:chOff x="0" y="0"/>
        <a:chExt cx="2162586" cy="2797629"/>
      </a:xfrm>
    </dsp:grpSpPr>
    <dsp:sp modelId="{D1E2A57C-0DB3-48A9-ABD9-E7B1BCE27DCD}">
      <dsp:nvSpPr>
        <dsp:cNvPr id="3" name="圆角矩形 2"/>
        <dsp:cNvSpPr/>
      </dsp:nvSpPr>
      <dsp:spPr bwMode="white">
        <a:xfrm>
          <a:off x="0" y="48118"/>
          <a:ext cx="2162586" cy="869769"/>
        </a:xfrm>
        <a:prstGeom prst="roundRect">
          <a:avLst/>
        </a:prstGeom>
      </dsp:spPr>
      <dsp:style>
        <a:lnRef idx="0">
          <a:schemeClr val="lt1"/>
        </a:lnRef>
        <a:fillRef idx="3">
          <a:schemeClr val="accent4"/>
        </a:fillRef>
        <a:effectRef idx="3">
          <a:scrgbClr r="0" g="0" b="0"/>
        </a:effectRef>
        <a:fontRef idx="minor">
          <a:schemeClr val="lt1"/>
        </a:fontRef>
      </dsp:style>
      <dsp:txBody>
        <a:bodyPr lIns="121920" tIns="121920" rIns="121920" bIns="121920" anchor="ctr"/>
        <a:lstStyle>
          <a:lvl1pPr algn="l">
            <a:defRPr sz="6300"/>
          </a:lvl1pPr>
          <a:lvl2pPr marL="285750" indent="-285750" algn="l">
            <a:defRPr sz="4900"/>
          </a:lvl2pPr>
          <a:lvl3pPr marL="571500" indent="-285750" algn="l">
            <a:defRPr sz="4900"/>
          </a:lvl3pPr>
          <a:lvl4pPr marL="857250" indent="-285750" algn="l">
            <a:defRPr sz="4900"/>
          </a:lvl4pPr>
          <a:lvl5pPr marL="1143000" indent="-285750" algn="l">
            <a:defRPr sz="4900"/>
          </a:lvl5pPr>
          <a:lvl6pPr marL="1428750" indent="-285750" algn="l">
            <a:defRPr sz="4900"/>
          </a:lvl6pPr>
          <a:lvl7pPr marL="1714500" indent="-285750" algn="l">
            <a:defRPr sz="4900"/>
          </a:lvl7pPr>
          <a:lvl8pPr marL="2000250" indent="-285750" algn="l">
            <a:defRPr sz="4900"/>
          </a:lvl8pPr>
          <a:lvl9pPr marL="2286000" indent="-285750" algn="l">
            <a:defRPr sz="4900"/>
          </a:lvl9pPr>
        </a:lstStyle>
        <a:p>
          <a:pPr lvl="0" algn="ctr">
            <a:lnSpc>
              <a:spcPct val="100000"/>
            </a:lnSpc>
            <a:spcBef>
              <a:spcPct val="0"/>
            </a:spcBef>
            <a:spcAft>
              <a:spcPct val="35000"/>
            </a:spcAft>
          </a:pPr>
          <a:r>
            <a:rPr lang="zh-CN" altLang="en-US" sz="3200" b="1" dirty="0"/>
            <a:t>项目简介</a:t>
          </a:r>
          <a:endParaRPr lang="zh-CN" sz="3200" b="1" dirty="0">
            <a:solidFill>
              <a:schemeClr val="bg1"/>
            </a:solidFill>
          </a:endParaRPr>
        </a:p>
      </dsp:txBody>
      <dsp:txXfrm>
        <a:off x="0" y="48118"/>
        <a:ext cx="2162586" cy="869769"/>
      </dsp:txXfrm>
    </dsp:sp>
    <dsp:sp modelId="{0024CCF0-BA8D-409A-AA49-618143C1CBCD}">
      <dsp:nvSpPr>
        <dsp:cNvPr id="4" name="矩形 3"/>
        <dsp:cNvSpPr/>
      </dsp:nvSpPr>
      <dsp:spPr bwMode="white">
        <a:xfrm>
          <a:off x="0" y="1295499"/>
          <a:ext cx="2162586" cy="1076400"/>
        </a:xfrm>
        <a:prstGeom prst="rect">
          <a:avLst/>
        </a:prstGeom>
      </dsp:spPr>
      <dsp:style>
        <a:lnRef idx="0">
          <a:schemeClr val="dk1">
            <a:alpha val="0"/>
          </a:schemeClr>
        </a:lnRef>
        <a:fillRef idx="0">
          <a:schemeClr val="lt1">
            <a:alpha val="0"/>
          </a:schemeClr>
        </a:fillRef>
        <a:effectRef idx="0">
          <a:scrgbClr r="0" g="0" b="0"/>
        </a:effectRef>
        <a:fontRef idx="minor"/>
      </dsp:style>
      <dsp:txBody>
        <a:bodyPr lIns="68662" tIns="35560" rIns="199136" bIns="35560" anchor="t"/>
        <a:lstStyle>
          <a:lvl1pPr algn="l">
            <a:defRPr sz="6300"/>
          </a:lvl1pPr>
          <a:lvl2pPr marL="285750" indent="-285750" algn="l">
            <a:defRPr sz="4900"/>
          </a:lvl2pPr>
          <a:lvl3pPr marL="571500" indent="-285750" algn="l">
            <a:defRPr sz="4900"/>
          </a:lvl3pPr>
          <a:lvl4pPr marL="857250" indent="-285750" algn="l">
            <a:defRPr sz="4900"/>
          </a:lvl4pPr>
          <a:lvl5pPr marL="1143000" indent="-285750" algn="l">
            <a:defRPr sz="4900"/>
          </a:lvl5pPr>
          <a:lvl6pPr marL="1428750" indent="-285750" algn="l">
            <a:defRPr sz="4900"/>
          </a:lvl6pPr>
          <a:lvl7pPr marL="1714500" indent="-285750" algn="l">
            <a:defRPr sz="4900"/>
          </a:lvl7pPr>
          <a:lvl8pPr marL="2000250" indent="-285750" algn="l">
            <a:defRPr sz="4900"/>
          </a:lvl8pPr>
          <a:lvl9pPr marL="2286000" indent="-285750" algn="l">
            <a:defRPr sz="4900"/>
          </a:lvl9pPr>
        </a:lstStyle>
        <a:p>
          <a:pPr marL="285750" lvl="1" indent="-285750">
            <a:lnSpc>
              <a:spcPct val="100000"/>
            </a:lnSpc>
            <a:spcBef>
              <a:spcPct val="0"/>
            </a:spcBef>
            <a:spcAft>
              <a:spcPct val="20000"/>
            </a:spcAft>
            <a:buChar char="•"/>
          </a:pPr>
          <a:endParaRPr lang="zh-CN" altLang="en-US" sz="2800" b="1" dirty="0">
            <a:solidFill>
              <a:schemeClr val="tx1"/>
            </a:solidFill>
          </a:endParaRPr>
        </a:p>
      </dsp:txBody>
      <dsp:txXfrm>
        <a:off x="0" y="1295499"/>
        <a:ext cx="2162586" cy="1076400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 xmlns:r="http://schemas.openxmlformats.org/officeDocument/2006/relationships">
  <dsp:spTree>
    <dsp:nvGrpSpPr>
      <dsp:cNvPr id="2" name="组合 1"/>
      <dsp:cNvGrpSpPr/>
    </dsp:nvGrpSpPr>
    <dsp:grpSpPr>
      <a:xfrm>
        <a:off x="0" y="0"/>
        <a:ext cx="2162586" cy="2797629"/>
        <a:chOff x="0" y="0"/>
        <a:chExt cx="2162586" cy="2797629"/>
      </a:xfrm>
    </dsp:grpSpPr>
    <dsp:sp modelId="{D1E2A57C-0DB3-48A9-ABD9-E7B1BCE27DCD}">
      <dsp:nvSpPr>
        <dsp:cNvPr id="3" name="圆角矩形 2"/>
        <dsp:cNvSpPr/>
      </dsp:nvSpPr>
      <dsp:spPr bwMode="white">
        <a:xfrm>
          <a:off x="0" y="48118"/>
          <a:ext cx="2162586" cy="869769"/>
        </a:xfrm>
        <a:prstGeom prst="roundRect">
          <a:avLst/>
        </a:prstGeom>
      </dsp:spPr>
      <dsp:style>
        <a:lnRef idx="0">
          <a:schemeClr val="lt1"/>
        </a:lnRef>
        <a:fillRef idx="3">
          <a:schemeClr val="accent4"/>
        </a:fillRef>
        <a:effectRef idx="3">
          <a:scrgbClr r="0" g="0" b="0"/>
        </a:effectRef>
        <a:fontRef idx="minor">
          <a:schemeClr val="lt1"/>
        </a:fontRef>
      </dsp:style>
      <dsp:txBody>
        <a:bodyPr lIns="121920" tIns="121920" rIns="121920" bIns="121920" anchor="ctr"/>
        <a:lstStyle>
          <a:lvl1pPr algn="l">
            <a:defRPr sz="6300"/>
          </a:lvl1pPr>
          <a:lvl2pPr marL="285750" indent="-285750" algn="l">
            <a:defRPr sz="4900"/>
          </a:lvl2pPr>
          <a:lvl3pPr marL="571500" indent="-285750" algn="l">
            <a:defRPr sz="4900"/>
          </a:lvl3pPr>
          <a:lvl4pPr marL="857250" indent="-285750" algn="l">
            <a:defRPr sz="4900"/>
          </a:lvl4pPr>
          <a:lvl5pPr marL="1143000" indent="-285750" algn="l">
            <a:defRPr sz="4900"/>
          </a:lvl5pPr>
          <a:lvl6pPr marL="1428750" indent="-285750" algn="l">
            <a:defRPr sz="4900"/>
          </a:lvl6pPr>
          <a:lvl7pPr marL="1714500" indent="-285750" algn="l">
            <a:defRPr sz="4900"/>
          </a:lvl7pPr>
          <a:lvl8pPr marL="2000250" indent="-285750" algn="l">
            <a:defRPr sz="4900"/>
          </a:lvl8pPr>
          <a:lvl9pPr marL="2286000" indent="-285750" algn="l">
            <a:defRPr sz="4900"/>
          </a:lvl9pPr>
        </a:lstStyle>
        <a:p>
          <a:pPr lvl="0" algn="ctr">
            <a:lnSpc>
              <a:spcPct val="100000"/>
            </a:lnSpc>
            <a:spcBef>
              <a:spcPct val="0"/>
            </a:spcBef>
            <a:spcAft>
              <a:spcPct val="35000"/>
            </a:spcAft>
          </a:pPr>
          <a:r>
            <a:rPr lang="zh-CN" altLang="en-US" sz="3200" b="1" dirty="0">
              <a:solidFill>
                <a:schemeClr val="bg1"/>
              </a:solidFill>
            </a:rPr>
            <a:t>立项背景</a:t>
          </a:r>
          <a:endParaRPr lang="zh-CN" sz="3200" b="1" dirty="0">
            <a:solidFill>
              <a:schemeClr val="bg1"/>
            </a:solidFill>
          </a:endParaRPr>
        </a:p>
      </dsp:txBody>
      <dsp:txXfrm>
        <a:off x="0" y="48118"/>
        <a:ext cx="2162586" cy="869769"/>
      </dsp:txXfrm>
    </dsp:sp>
    <dsp:sp modelId="{0024CCF0-BA8D-409A-AA49-618143C1CBCD}">
      <dsp:nvSpPr>
        <dsp:cNvPr id="4" name="矩形 3"/>
        <dsp:cNvSpPr/>
      </dsp:nvSpPr>
      <dsp:spPr bwMode="white">
        <a:xfrm>
          <a:off x="0" y="1295499"/>
          <a:ext cx="2162586" cy="1076400"/>
        </a:xfrm>
        <a:prstGeom prst="rect">
          <a:avLst/>
        </a:prstGeom>
      </dsp:spPr>
      <dsp:style>
        <a:lnRef idx="0">
          <a:schemeClr val="dk1">
            <a:alpha val="0"/>
          </a:schemeClr>
        </a:lnRef>
        <a:fillRef idx="0">
          <a:schemeClr val="lt1">
            <a:alpha val="0"/>
          </a:schemeClr>
        </a:fillRef>
        <a:effectRef idx="0">
          <a:scrgbClr r="0" g="0" b="0"/>
        </a:effectRef>
        <a:fontRef idx="minor"/>
      </dsp:style>
      <dsp:txBody>
        <a:bodyPr lIns="68662" tIns="35560" rIns="199136" bIns="35560" anchor="t"/>
        <a:lstStyle>
          <a:lvl1pPr algn="l">
            <a:defRPr sz="6300"/>
          </a:lvl1pPr>
          <a:lvl2pPr marL="285750" indent="-285750" algn="l">
            <a:defRPr sz="4900"/>
          </a:lvl2pPr>
          <a:lvl3pPr marL="571500" indent="-285750" algn="l">
            <a:defRPr sz="4900"/>
          </a:lvl3pPr>
          <a:lvl4pPr marL="857250" indent="-285750" algn="l">
            <a:defRPr sz="4900"/>
          </a:lvl4pPr>
          <a:lvl5pPr marL="1143000" indent="-285750" algn="l">
            <a:defRPr sz="4900"/>
          </a:lvl5pPr>
          <a:lvl6pPr marL="1428750" indent="-285750" algn="l">
            <a:defRPr sz="4900"/>
          </a:lvl6pPr>
          <a:lvl7pPr marL="1714500" indent="-285750" algn="l">
            <a:defRPr sz="4900"/>
          </a:lvl7pPr>
          <a:lvl8pPr marL="2000250" indent="-285750" algn="l">
            <a:defRPr sz="4900"/>
          </a:lvl8pPr>
          <a:lvl9pPr marL="2286000" indent="-285750" algn="l">
            <a:defRPr sz="4900"/>
          </a:lvl9pPr>
        </a:lstStyle>
        <a:p>
          <a:pPr marL="285750" lvl="1" indent="-285750">
            <a:lnSpc>
              <a:spcPct val="100000"/>
            </a:lnSpc>
            <a:spcBef>
              <a:spcPct val="0"/>
            </a:spcBef>
            <a:spcAft>
              <a:spcPct val="20000"/>
            </a:spcAft>
            <a:buChar char="•"/>
          </a:pPr>
          <a:endParaRPr lang="zh-CN" altLang="en-US" sz="2800" b="1" dirty="0">
            <a:solidFill>
              <a:schemeClr val="tx1"/>
            </a:solidFill>
          </a:endParaRPr>
        </a:p>
      </dsp:txBody>
      <dsp:txXfrm>
        <a:off x="0" y="1295499"/>
        <a:ext cx="2162586" cy="1076400"/>
      </dsp:txXfrm>
    </dsp:sp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 xmlns:r="http://schemas.openxmlformats.org/officeDocument/2006/relationships">
  <dsp:spTree>
    <dsp:nvGrpSpPr>
      <dsp:cNvPr id="2" name="组合 1"/>
      <dsp:cNvGrpSpPr/>
    </dsp:nvGrpSpPr>
    <dsp:grpSpPr>
      <a:xfrm>
        <a:off x="0" y="0"/>
        <a:ext cx="2162586" cy="2797629"/>
        <a:chOff x="0" y="0"/>
        <a:chExt cx="2162586" cy="2797629"/>
      </a:xfrm>
    </dsp:grpSpPr>
    <dsp:sp modelId="{D1E2A57C-0DB3-48A9-ABD9-E7B1BCE27DCD}">
      <dsp:nvSpPr>
        <dsp:cNvPr id="3" name="圆角矩形 2"/>
        <dsp:cNvSpPr/>
      </dsp:nvSpPr>
      <dsp:spPr bwMode="white">
        <a:xfrm>
          <a:off x="0" y="48118"/>
          <a:ext cx="2162586" cy="869769"/>
        </a:xfrm>
        <a:prstGeom prst="roundRect">
          <a:avLst/>
        </a:prstGeom>
      </dsp:spPr>
      <dsp:style>
        <a:lnRef idx="0">
          <a:schemeClr val="lt1"/>
        </a:lnRef>
        <a:fillRef idx="3">
          <a:schemeClr val="accent4"/>
        </a:fillRef>
        <a:effectRef idx="3">
          <a:scrgbClr r="0" g="0" b="0"/>
        </a:effectRef>
        <a:fontRef idx="minor">
          <a:schemeClr val="lt1"/>
        </a:fontRef>
      </dsp:style>
      <dsp:txBody>
        <a:bodyPr lIns="121920" tIns="121920" rIns="121920" bIns="121920" anchor="ctr"/>
        <a:lstStyle>
          <a:lvl1pPr algn="l">
            <a:defRPr sz="6300"/>
          </a:lvl1pPr>
          <a:lvl2pPr marL="285750" indent="-285750" algn="l">
            <a:defRPr sz="4900"/>
          </a:lvl2pPr>
          <a:lvl3pPr marL="571500" indent="-285750" algn="l">
            <a:defRPr sz="4900"/>
          </a:lvl3pPr>
          <a:lvl4pPr marL="857250" indent="-285750" algn="l">
            <a:defRPr sz="4900"/>
          </a:lvl4pPr>
          <a:lvl5pPr marL="1143000" indent="-285750" algn="l">
            <a:defRPr sz="4900"/>
          </a:lvl5pPr>
          <a:lvl6pPr marL="1428750" indent="-285750" algn="l">
            <a:defRPr sz="4900"/>
          </a:lvl6pPr>
          <a:lvl7pPr marL="1714500" indent="-285750" algn="l">
            <a:defRPr sz="4900"/>
          </a:lvl7pPr>
          <a:lvl8pPr marL="2000250" indent="-285750" algn="l">
            <a:defRPr sz="4900"/>
          </a:lvl8pPr>
          <a:lvl9pPr marL="2286000" indent="-285750" algn="l">
            <a:defRPr sz="4900"/>
          </a:lvl9pPr>
        </a:lstStyle>
        <a:p>
          <a:pPr lvl="0" algn="ctr">
            <a:lnSpc>
              <a:spcPct val="100000"/>
            </a:lnSpc>
            <a:spcBef>
              <a:spcPct val="0"/>
            </a:spcBef>
            <a:spcAft>
              <a:spcPct val="35000"/>
            </a:spcAft>
          </a:pPr>
          <a:r>
            <a:rPr lang="zh-CN" altLang="en-US" sz="3200" b="1" dirty="0">
              <a:solidFill>
                <a:schemeClr val="bg1"/>
              </a:solidFill>
            </a:rPr>
            <a:t>原因分析</a:t>
          </a:r>
          <a:endParaRPr lang="zh-CN" sz="3200" b="1" dirty="0">
            <a:solidFill>
              <a:schemeClr val="bg1"/>
            </a:solidFill>
          </a:endParaRPr>
        </a:p>
      </dsp:txBody>
      <dsp:txXfrm>
        <a:off x="0" y="48118"/>
        <a:ext cx="2162586" cy="869769"/>
      </dsp:txXfrm>
    </dsp:sp>
    <dsp:sp modelId="{0024CCF0-BA8D-409A-AA49-618143C1CBCD}">
      <dsp:nvSpPr>
        <dsp:cNvPr id="4" name="矩形 3"/>
        <dsp:cNvSpPr/>
      </dsp:nvSpPr>
      <dsp:spPr bwMode="white">
        <a:xfrm>
          <a:off x="0" y="1295499"/>
          <a:ext cx="2162586" cy="1076400"/>
        </a:xfrm>
        <a:prstGeom prst="rect">
          <a:avLst/>
        </a:prstGeom>
      </dsp:spPr>
      <dsp:style>
        <a:lnRef idx="0">
          <a:schemeClr val="dk1">
            <a:alpha val="0"/>
          </a:schemeClr>
        </a:lnRef>
        <a:fillRef idx="0">
          <a:schemeClr val="lt1">
            <a:alpha val="0"/>
          </a:schemeClr>
        </a:fillRef>
        <a:effectRef idx="0">
          <a:scrgbClr r="0" g="0" b="0"/>
        </a:effectRef>
        <a:fontRef idx="minor"/>
      </dsp:style>
      <dsp:txBody>
        <a:bodyPr lIns="68662" tIns="35560" rIns="199136" bIns="35560" anchor="t"/>
        <a:lstStyle>
          <a:lvl1pPr algn="l">
            <a:defRPr sz="6300"/>
          </a:lvl1pPr>
          <a:lvl2pPr marL="285750" indent="-285750" algn="l">
            <a:defRPr sz="4900"/>
          </a:lvl2pPr>
          <a:lvl3pPr marL="571500" indent="-285750" algn="l">
            <a:defRPr sz="4900"/>
          </a:lvl3pPr>
          <a:lvl4pPr marL="857250" indent="-285750" algn="l">
            <a:defRPr sz="4900"/>
          </a:lvl4pPr>
          <a:lvl5pPr marL="1143000" indent="-285750" algn="l">
            <a:defRPr sz="4900"/>
          </a:lvl5pPr>
          <a:lvl6pPr marL="1428750" indent="-285750" algn="l">
            <a:defRPr sz="4900"/>
          </a:lvl6pPr>
          <a:lvl7pPr marL="1714500" indent="-285750" algn="l">
            <a:defRPr sz="4900"/>
          </a:lvl7pPr>
          <a:lvl8pPr marL="2000250" indent="-285750" algn="l">
            <a:defRPr sz="4900"/>
          </a:lvl8pPr>
          <a:lvl9pPr marL="2286000" indent="-285750" algn="l">
            <a:defRPr sz="4900"/>
          </a:lvl9pPr>
        </a:lstStyle>
        <a:p>
          <a:pPr marL="285750" lvl="1" indent="-285750">
            <a:lnSpc>
              <a:spcPct val="100000"/>
            </a:lnSpc>
            <a:spcBef>
              <a:spcPct val="0"/>
            </a:spcBef>
            <a:spcAft>
              <a:spcPct val="20000"/>
            </a:spcAft>
            <a:buChar char="•"/>
          </a:pPr>
          <a:endParaRPr lang="zh-CN" altLang="en-US" sz="2800" b="1" dirty="0">
            <a:solidFill>
              <a:schemeClr val="tx1"/>
            </a:solidFill>
          </a:endParaRPr>
        </a:p>
      </dsp:txBody>
      <dsp:txXfrm>
        <a:off x="0" y="1295499"/>
        <a:ext cx="2162586" cy="1076400"/>
      </dsp:txXfrm>
    </dsp:sp>
  </dsp:spTree>
</dsp:drawing>
</file>

<file path=ppt/diagrams/drawing6.xml><?xml version="1.0" encoding="utf-8"?>
<dsp:drawing xmlns:dgm="http://schemas.openxmlformats.org/drawingml/2006/diagram" xmlns:dsp="http://schemas.microsoft.com/office/drawing/2008/diagram" xmlns:a="http://schemas.openxmlformats.org/drawingml/2006/main" xmlns:r="http://schemas.openxmlformats.org/officeDocument/2006/relationships">
  <dsp:spTree>
    <dsp:nvGrpSpPr>
      <dsp:cNvPr id="2" name="组合 1"/>
      <dsp:cNvGrpSpPr/>
    </dsp:nvGrpSpPr>
    <dsp:grpSpPr>
      <a:xfrm>
        <a:off x="0" y="0"/>
        <a:ext cx="2162586" cy="2797629"/>
        <a:chOff x="0" y="0"/>
        <a:chExt cx="2162586" cy="2797629"/>
      </a:xfrm>
    </dsp:grpSpPr>
    <dsp:sp modelId="{D1E2A57C-0DB3-48A9-ABD9-E7B1BCE27DCD}">
      <dsp:nvSpPr>
        <dsp:cNvPr id="3" name="圆角矩形 2"/>
        <dsp:cNvSpPr/>
      </dsp:nvSpPr>
      <dsp:spPr bwMode="white">
        <a:xfrm>
          <a:off x="0" y="48118"/>
          <a:ext cx="2162586" cy="869769"/>
        </a:xfrm>
        <a:prstGeom prst="roundRect">
          <a:avLst/>
        </a:prstGeom>
      </dsp:spPr>
      <dsp:style>
        <a:lnRef idx="0">
          <a:schemeClr val="lt1"/>
        </a:lnRef>
        <a:fillRef idx="3">
          <a:schemeClr val="accent4"/>
        </a:fillRef>
        <a:effectRef idx="3">
          <a:scrgbClr r="0" g="0" b="0"/>
        </a:effectRef>
        <a:fontRef idx="minor">
          <a:schemeClr val="lt1"/>
        </a:fontRef>
      </dsp:style>
      <dsp:txBody>
        <a:bodyPr lIns="121920" tIns="121920" rIns="121920" bIns="121920" anchor="ctr"/>
        <a:lstStyle>
          <a:lvl1pPr algn="l">
            <a:defRPr sz="6300"/>
          </a:lvl1pPr>
          <a:lvl2pPr marL="285750" indent="-285750" algn="l">
            <a:defRPr sz="4900"/>
          </a:lvl2pPr>
          <a:lvl3pPr marL="571500" indent="-285750" algn="l">
            <a:defRPr sz="4900"/>
          </a:lvl3pPr>
          <a:lvl4pPr marL="857250" indent="-285750" algn="l">
            <a:defRPr sz="4900"/>
          </a:lvl4pPr>
          <a:lvl5pPr marL="1143000" indent="-285750" algn="l">
            <a:defRPr sz="4900"/>
          </a:lvl5pPr>
          <a:lvl6pPr marL="1428750" indent="-285750" algn="l">
            <a:defRPr sz="4900"/>
          </a:lvl6pPr>
          <a:lvl7pPr marL="1714500" indent="-285750" algn="l">
            <a:defRPr sz="4900"/>
          </a:lvl7pPr>
          <a:lvl8pPr marL="2000250" indent="-285750" algn="l">
            <a:defRPr sz="4900"/>
          </a:lvl8pPr>
          <a:lvl9pPr marL="2286000" indent="-285750" algn="l">
            <a:defRPr sz="4900"/>
          </a:lvl9pPr>
        </a:lstStyle>
        <a:p>
          <a:pPr lvl="0" algn="ctr">
            <a:lnSpc>
              <a:spcPct val="100000"/>
            </a:lnSpc>
            <a:spcBef>
              <a:spcPct val="0"/>
            </a:spcBef>
            <a:spcAft>
              <a:spcPct val="35000"/>
            </a:spcAft>
          </a:pPr>
          <a:r>
            <a:rPr lang="zh-CN" altLang="en-US" sz="3200" b="1" dirty="0">
              <a:solidFill>
                <a:schemeClr val="bg1"/>
              </a:solidFill>
            </a:rPr>
            <a:t>技术特点</a:t>
          </a:r>
          <a:endParaRPr lang="zh-CN" sz="3200" b="1" dirty="0">
            <a:solidFill>
              <a:schemeClr val="bg1"/>
            </a:solidFill>
          </a:endParaRPr>
        </a:p>
      </dsp:txBody>
      <dsp:txXfrm>
        <a:off x="0" y="48118"/>
        <a:ext cx="2162586" cy="869769"/>
      </dsp:txXfrm>
    </dsp:sp>
    <dsp:sp modelId="{0024CCF0-BA8D-409A-AA49-618143C1CBCD}">
      <dsp:nvSpPr>
        <dsp:cNvPr id="4" name="矩形 3"/>
        <dsp:cNvSpPr/>
      </dsp:nvSpPr>
      <dsp:spPr bwMode="white">
        <a:xfrm>
          <a:off x="0" y="1295499"/>
          <a:ext cx="2162586" cy="1076400"/>
        </a:xfrm>
        <a:prstGeom prst="rect">
          <a:avLst/>
        </a:prstGeom>
      </dsp:spPr>
      <dsp:style>
        <a:lnRef idx="0">
          <a:schemeClr val="dk1">
            <a:alpha val="0"/>
          </a:schemeClr>
        </a:lnRef>
        <a:fillRef idx="0">
          <a:schemeClr val="lt1">
            <a:alpha val="0"/>
          </a:schemeClr>
        </a:fillRef>
        <a:effectRef idx="0">
          <a:scrgbClr r="0" g="0" b="0"/>
        </a:effectRef>
        <a:fontRef idx="minor"/>
      </dsp:style>
      <dsp:txBody>
        <a:bodyPr lIns="68662" tIns="35560" rIns="199136" bIns="35560" anchor="t"/>
        <a:lstStyle>
          <a:lvl1pPr algn="l">
            <a:defRPr sz="6300"/>
          </a:lvl1pPr>
          <a:lvl2pPr marL="285750" indent="-285750" algn="l">
            <a:defRPr sz="4900"/>
          </a:lvl2pPr>
          <a:lvl3pPr marL="571500" indent="-285750" algn="l">
            <a:defRPr sz="4900"/>
          </a:lvl3pPr>
          <a:lvl4pPr marL="857250" indent="-285750" algn="l">
            <a:defRPr sz="4900"/>
          </a:lvl4pPr>
          <a:lvl5pPr marL="1143000" indent="-285750" algn="l">
            <a:defRPr sz="4900"/>
          </a:lvl5pPr>
          <a:lvl6pPr marL="1428750" indent="-285750" algn="l">
            <a:defRPr sz="4900"/>
          </a:lvl6pPr>
          <a:lvl7pPr marL="1714500" indent="-285750" algn="l">
            <a:defRPr sz="4900"/>
          </a:lvl7pPr>
          <a:lvl8pPr marL="2000250" indent="-285750" algn="l">
            <a:defRPr sz="4900"/>
          </a:lvl8pPr>
          <a:lvl9pPr marL="2286000" indent="-285750" algn="l">
            <a:defRPr sz="4900"/>
          </a:lvl9pPr>
        </a:lstStyle>
        <a:p>
          <a:pPr marL="285750" lvl="1" indent="-285750">
            <a:lnSpc>
              <a:spcPct val="100000"/>
            </a:lnSpc>
            <a:spcBef>
              <a:spcPct val="0"/>
            </a:spcBef>
            <a:spcAft>
              <a:spcPct val="20000"/>
            </a:spcAft>
            <a:buChar char="•"/>
          </a:pPr>
          <a:endParaRPr lang="zh-CN" altLang="en-US" sz="2800" b="1" dirty="0">
            <a:solidFill>
              <a:schemeClr val="tx1"/>
            </a:solidFill>
          </a:endParaRPr>
        </a:p>
      </dsp:txBody>
      <dsp:txXfrm>
        <a:off x="0" y="1295499"/>
        <a:ext cx="2162586" cy="1076400"/>
      </dsp:txXfrm>
    </dsp:sp>
  </dsp:spTree>
</dsp:drawing>
</file>

<file path=ppt/diagrams/drawing7.xml><?xml version="1.0" encoding="utf-8"?>
<dsp:drawing xmlns:dgm="http://schemas.openxmlformats.org/drawingml/2006/diagram" xmlns:dsp="http://schemas.microsoft.com/office/drawing/2008/diagram" xmlns:a="http://schemas.openxmlformats.org/drawingml/2006/main" xmlns:r="http://schemas.openxmlformats.org/officeDocument/2006/relationships">
  <dsp:spTree>
    <dsp:nvGrpSpPr>
      <dsp:cNvPr id="2" name="组合 1"/>
      <dsp:cNvGrpSpPr/>
    </dsp:nvGrpSpPr>
    <dsp:grpSpPr>
      <a:xfrm>
        <a:off x="0" y="0"/>
        <a:ext cx="2162586" cy="2797629"/>
        <a:chOff x="0" y="0"/>
        <a:chExt cx="2162586" cy="2797629"/>
      </a:xfrm>
    </dsp:grpSpPr>
    <dsp:sp modelId="{D1E2A57C-0DB3-48A9-ABD9-E7B1BCE27DCD}">
      <dsp:nvSpPr>
        <dsp:cNvPr id="3" name="圆角矩形 2"/>
        <dsp:cNvSpPr/>
      </dsp:nvSpPr>
      <dsp:spPr bwMode="white">
        <a:xfrm>
          <a:off x="0" y="48118"/>
          <a:ext cx="2162586" cy="869769"/>
        </a:xfrm>
        <a:prstGeom prst="roundRect">
          <a:avLst/>
        </a:prstGeom>
      </dsp:spPr>
      <dsp:style>
        <a:lnRef idx="0">
          <a:schemeClr val="lt1"/>
        </a:lnRef>
        <a:fillRef idx="3">
          <a:schemeClr val="accent4"/>
        </a:fillRef>
        <a:effectRef idx="3">
          <a:scrgbClr r="0" g="0" b="0"/>
        </a:effectRef>
        <a:fontRef idx="minor">
          <a:schemeClr val="lt1"/>
        </a:fontRef>
      </dsp:style>
      <dsp:txBody>
        <a:bodyPr lIns="121920" tIns="121920" rIns="121920" bIns="121920" anchor="ctr"/>
        <a:lstStyle>
          <a:lvl1pPr algn="l">
            <a:defRPr sz="6300"/>
          </a:lvl1pPr>
          <a:lvl2pPr marL="285750" indent="-285750" algn="l">
            <a:defRPr sz="4900"/>
          </a:lvl2pPr>
          <a:lvl3pPr marL="571500" indent="-285750" algn="l">
            <a:defRPr sz="4900"/>
          </a:lvl3pPr>
          <a:lvl4pPr marL="857250" indent="-285750" algn="l">
            <a:defRPr sz="4900"/>
          </a:lvl4pPr>
          <a:lvl5pPr marL="1143000" indent="-285750" algn="l">
            <a:defRPr sz="4900"/>
          </a:lvl5pPr>
          <a:lvl6pPr marL="1428750" indent="-285750" algn="l">
            <a:defRPr sz="4900"/>
          </a:lvl6pPr>
          <a:lvl7pPr marL="1714500" indent="-285750" algn="l">
            <a:defRPr sz="4900"/>
          </a:lvl7pPr>
          <a:lvl8pPr marL="2000250" indent="-285750" algn="l">
            <a:defRPr sz="4900"/>
          </a:lvl8pPr>
          <a:lvl9pPr marL="2286000" indent="-285750" algn="l">
            <a:defRPr sz="4900"/>
          </a:lvl9pPr>
        </a:lstStyle>
        <a:p>
          <a:pPr lvl="0" algn="ctr">
            <a:lnSpc>
              <a:spcPct val="100000"/>
            </a:lnSpc>
            <a:spcBef>
              <a:spcPct val="0"/>
            </a:spcBef>
            <a:spcAft>
              <a:spcPct val="35000"/>
            </a:spcAft>
          </a:pPr>
          <a:r>
            <a:rPr lang="zh-CN" altLang="en-US" sz="3200" b="1" dirty="0">
              <a:solidFill>
                <a:schemeClr val="bg1"/>
              </a:solidFill>
            </a:rPr>
            <a:t>创造效益</a:t>
          </a:r>
          <a:endParaRPr lang="zh-CN" sz="3200" b="1" dirty="0">
            <a:solidFill>
              <a:schemeClr val="bg1"/>
            </a:solidFill>
          </a:endParaRPr>
        </a:p>
      </dsp:txBody>
      <dsp:txXfrm>
        <a:off x="0" y="48118"/>
        <a:ext cx="2162586" cy="869769"/>
      </dsp:txXfrm>
    </dsp:sp>
    <dsp:sp modelId="{0024CCF0-BA8D-409A-AA49-618143C1CBCD}">
      <dsp:nvSpPr>
        <dsp:cNvPr id="4" name="矩形 3"/>
        <dsp:cNvSpPr/>
      </dsp:nvSpPr>
      <dsp:spPr bwMode="white">
        <a:xfrm>
          <a:off x="0" y="1295499"/>
          <a:ext cx="2162586" cy="1076400"/>
        </a:xfrm>
        <a:prstGeom prst="rect">
          <a:avLst/>
        </a:prstGeom>
      </dsp:spPr>
      <dsp:style>
        <a:lnRef idx="0">
          <a:schemeClr val="dk1">
            <a:alpha val="0"/>
          </a:schemeClr>
        </a:lnRef>
        <a:fillRef idx="0">
          <a:schemeClr val="lt1">
            <a:alpha val="0"/>
          </a:schemeClr>
        </a:fillRef>
        <a:effectRef idx="0">
          <a:scrgbClr r="0" g="0" b="0"/>
        </a:effectRef>
        <a:fontRef idx="minor"/>
      </dsp:style>
      <dsp:txBody>
        <a:bodyPr lIns="68662" tIns="35560" rIns="199136" bIns="35560" anchor="t"/>
        <a:lstStyle>
          <a:lvl1pPr algn="l">
            <a:defRPr sz="6300"/>
          </a:lvl1pPr>
          <a:lvl2pPr marL="285750" indent="-285750" algn="l">
            <a:defRPr sz="4900"/>
          </a:lvl2pPr>
          <a:lvl3pPr marL="571500" indent="-285750" algn="l">
            <a:defRPr sz="4900"/>
          </a:lvl3pPr>
          <a:lvl4pPr marL="857250" indent="-285750" algn="l">
            <a:defRPr sz="4900"/>
          </a:lvl4pPr>
          <a:lvl5pPr marL="1143000" indent="-285750" algn="l">
            <a:defRPr sz="4900"/>
          </a:lvl5pPr>
          <a:lvl6pPr marL="1428750" indent="-285750" algn="l">
            <a:defRPr sz="4900"/>
          </a:lvl6pPr>
          <a:lvl7pPr marL="1714500" indent="-285750" algn="l">
            <a:defRPr sz="4900"/>
          </a:lvl7pPr>
          <a:lvl8pPr marL="2000250" indent="-285750" algn="l">
            <a:defRPr sz="4900"/>
          </a:lvl8pPr>
          <a:lvl9pPr marL="2286000" indent="-285750" algn="l">
            <a:defRPr sz="4900"/>
          </a:lvl9pPr>
        </a:lstStyle>
        <a:p>
          <a:pPr marL="285750" lvl="1" indent="-285750">
            <a:lnSpc>
              <a:spcPct val="100000"/>
            </a:lnSpc>
            <a:spcBef>
              <a:spcPct val="0"/>
            </a:spcBef>
            <a:spcAft>
              <a:spcPct val="20000"/>
            </a:spcAft>
            <a:buChar char="•"/>
          </a:pPr>
          <a:endParaRPr lang="zh-CN" altLang="en-US" sz="2800" b="1" dirty="0">
            <a:solidFill>
              <a:schemeClr val="tx1"/>
            </a:solidFill>
          </a:endParaRPr>
        </a:p>
      </dsp:txBody>
      <dsp:txXfrm>
        <a:off x="0" y="1295499"/>
        <a:ext cx="2162586" cy="1076400"/>
      </dsp:txXfrm>
    </dsp:sp>
  </dsp:spTree>
</dsp:drawing>
</file>

<file path=ppt/diagrams/drawing8.xml><?xml version="1.0" encoding="utf-8"?>
<dsp:drawing xmlns:dgm="http://schemas.openxmlformats.org/drawingml/2006/diagram" xmlns:dsp="http://schemas.microsoft.com/office/drawing/2008/diagram" xmlns:a="http://schemas.openxmlformats.org/drawingml/2006/main" xmlns:r="http://schemas.openxmlformats.org/officeDocument/2006/relationships">
  <dsp:spTree>
    <dsp:nvGrpSpPr>
      <dsp:cNvPr id="2" name="组合 1"/>
      <dsp:cNvGrpSpPr/>
    </dsp:nvGrpSpPr>
    <dsp:grpSpPr>
      <a:xfrm>
        <a:off x="0" y="0"/>
        <a:ext cx="2162586" cy="2797629"/>
        <a:chOff x="0" y="0"/>
        <a:chExt cx="2162586" cy="2797629"/>
      </a:xfrm>
    </dsp:grpSpPr>
    <dsp:sp modelId="{D1E2A57C-0DB3-48A9-ABD9-E7B1BCE27DCD}">
      <dsp:nvSpPr>
        <dsp:cNvPr id="3" name="圆角矩形 2"/>
        <dsp:cNvSpPr/>
      </dsp:nvSpPr>
      <dsp:spPr bwMode="white">
        <a:xfrm>
          <a:off x="0" y="48118"/>
          <a:ext cx="2162586" cy="869769"/>
        </a:xfrm>
        <a:prstGeom prst="roundRect">
          <a:avLst/>
        </a:prstGeom>
      </dsp:spPr>
      <dsp:style>
        <a:lnRef idx="0">
          <a:schemeClr val="lt1"/>
        </a:lnRef>
        <a:fillRef idx="3">
          <a:schemeClr val="accent4"/>
        </a:fillRef>
        <a:effectRef idx="3">
          <a:scrgbClr r="0" g="0" b="0"/>
        </a:effectRef>
        <a:fontRef idx="minor">
          <a:schemeClr val="lt1"/>
        </a:fontRef>
      </dsp:style>
      <dsp:txBody>
        <a:bodyPr lIns="121920" tIns="121920" rIns="121920" bIns="121920" anchor="ctr"/>
        <a:lstStyle>
          <a:lvl1pPr algn="l">
            <a:defRPr sz="6300"/>
          </a:lvl1pPr>
          <a:lvl2pPr marL="285750" indent="-285750" algn="l">
            <a:defRPr sz="4900"/>
          </a:lvl2pPr>
          <a:lvl3pPr marL="571500" indent="-285750" algn="l">
            <a:defRPr sz="4900"/>
          </a:lvl3pPr>
          <a:lvl4pPr marL="857250" indent="-285750" algn="l">
            <a:defRPr sz="4900"/>
          </a:lvl4pPr>
          <a:lvl5pPr marL="1143000" indent="-285750" algn="l">
            <a:defRPr sz="4900"/>
          </a:lvl5pPr>
          <a:lvl6pPr marL="1428750" indent="-285750" algn="l">
            <a:defRPr sz="4900"/>
          </a:lvl6pPr>
          <a:lvl7pPr marL="1714500" indent="-285750" algn="l">
            <a:defRPr sz="4900"/>
          </a:lvl7pPr>
          <a:lvl8pPr marL="2000250" indent="-285750" algn="l">
            <a:defRPr sz="4900"/>
          </a:lvl8pPr>
          <a:lvl9pPr marL="2286000" indent="-285750" algn="l">
            <a:defRPr sz="4900"/>
          </a:lvl9pPr>
        </a:lstStyle>
        <a:p>
          <a:pPr lvl="0" algn="ctr">
            <a:lnSpc>
              <a:spcPct val="100000"/>
            </a:lnSpc>
            <a:spcBef>
              <a:spcPct val="0"/>
            </a:spcBef>
            <a:spcAft>
              <a:spcPct val="35000"/>
            </a:spcAft>
          </a:pPr>
          <a:r>
            <a:rPr lang="zh-CN" altLang="en-US" sz="3200" b="1" dirty="0">
              <a:solidFill>
                <a:schemeClr val="bg1"/>
              </a:solidFill>
            </a:rPr>
            <a:t>总结提升</a:t>
          </a:r>
          <a:endParaRPr lang="zh-CN" sz="3200" b="1" dirty="0">
            <a:solidFill>
              <a:schemeClr val="bg1"/>
            </a:solidFill>
          </a:endParaRPr>
        </a:p>
      </dsp:txBody>
      <dsp:txXfrm>
        <a:off x="0" y="48118"/>
        <a:ext cx="2162586" cy="869769"/>
      </dsp:txXfrm>
    </dsp:sp>
    <dsp:sp modelId="{0024CCF0-BA8D-409A-AA49-618143C1CBCD}">
      <dsp:nvSpPr>
        <dsp:cNvPr id="4" name="矩形 3"/>
        <dsp:cNvSpPr/>
      </dsp:nvSpPr>
      <dsp:spPr bwMode="white">
        <a:xfrm>
          <a:off x="0" y="1295499"/>
          <a:ext cx="2162586" cy="1076400"/>
        </a:xfrm>
        <a:prstGeom prst="rect">
          <a:avLst/>
        </a:prstGeom>
      </dsp:spPr>
      <dsp:style>
        <a:lnRef idx="0">
          <a:schemeClr val="dk1">
            <a:alpha val="0"/>
          </a:schemeClr>
        </a:lnRef>
        <a:fillRef idx="0">
          <a:schemeClr val="lt1">
            <a:alpha val="0"/>
          </a:schemeClr>
        </a:fillRef>
        <a:effectRef idx="0">
          <a:scrgbClr r="0" g="0" b="0"/>
        </a:effectRef>
        <a:fontRef idx="minor"/>
      </dsp:style>
      <dsp:txBody>
        <a:bodyPr lIns="68662" tIns="35560" rIns="199136" bIns="35560" anchor="t"/>
        <a:lstStyle>
          <a:lvl1pPr algn="l">
            <a:defRPr sz="6300"/>
          </a:lvl1pPr>
          <a:lvl2pPr marL="285750" indent="-285750" algn="l">
            <a:defRPr sz="4900"/>
          </a:lvl2pPr>
          <a:lvl3pPr marL="571500" indent="-285750" algn="l">
            <a:defRPr sz="4900"/>
          </a:lvl3pPr>
          <a:lvl4pPr marL="857250" indent="-285750" algn="l">
            <a:defRPr sz="4900"/>
          </a:lvl4pPr>
          <a:lvl5pPr marL="1143000" indent="-285750" algn="l">
            <a:defRPr sz="4900"/>
          </a:lvl5pPr>
          <a:lvl6pPr marL="1428750" indent="-285750" algn="l">
            <a:defRPr sz="4900"/>
          </a:lvl6pPr>
          <a:lvl7pPr marL="1714500" indent="-285750" algn="l">
            <a:defRPr sz="4900"/>
          </a:lvl7pPr>
          <a:lvl8pPr marL="2000250" indent="-285750" algn="l">
            <a:defRPr sz="4900"/>
          </a:lvl8pPr>
          <a:lvl9pPr marL="2286000" indent="-285750" algn="l">
            <a:defRPr sz="4900"/>
          </a:lvl9pPr>
        </a:lstStyle>
        <a:p>
          <a:pPr marL="285750" lvl="1" indent="-285750">
            <a:lnSpc>
              <a:spcPct val="100000"/>
            </a:lnSpc>
            <a:spcBef>
              <a:spcPct val="0"/>
            </a:spcBef>
            <a:spcAft>
              <a:spcPct val="20000"/>
            </a:spcAft>
            <a:buChar char="•"/>
          </a:pPr>
          <a:endParaRPr lang="zh-CN" altLang="en-US" sz="2800" b="1" dirty="0">
            <a:solidFill>
              <a:schemeClr val="tx1"/>
            </a:solidFill>
          </a:endParaRPr>
        </a:p>
      </dsp:txBody>
      <dsp:txXfrm>
        <a:off x="0" y="1295499"/>
        <a:ext cx="2162586" cy="1076400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lnSpAfChP" val="20"/>
              <dgm:param type="stBulletLvl" val="1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lnSpAfChP" val="20"/>
              <dgm:param type="stBulletLvl" val="1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lnSpAfChP" val="20"/>
              <dgm:param type="stBulletLvl" val="1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lnSpAfChP" val="20"/>
              <dgm:param type="stBulletLvl" val="1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lnSpAfChP" val="20"/>
              <dgm:param type="stBulletLvl" val="1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6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lnSpAfChP" val="20"/>
              <dgm:param type="stBulletLvl" val="1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7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lnSpAfChP" val="20"/>
              <dgm:param type="stBulletLvl" val="1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8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lnSpAfChP" val="20"/>
              <dgm:param type="stBulletLvl" val="1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5">
  <dgm:title val=""/>
  <dgm:desc val=""/>
  <dgm:catLst>
    <dgm:cat type="simple" pri="10500"/>
  </dgm:catLst>
  <dgm:scene3d>
    <a:camera prst="orthographicFront"/>
    <a:lightRig rig="threePt" dir="t"/>
  </dgm:scene3d>
  <dgm:styleLbl name="alignAcc1">
    <dgm:scene3d>
      <a:camera prst="orthographicFront"/>
      <a:lightRig rig="threePt" dir="t"/>
    </dgm:scene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alignNode1">
    <dgm:scene3d>
      <a:camera prst="orthographicFront"/>
      <a:lightRig rig="threePt" dir="t"/>
    </dgm:scene3d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0">
    <dgm:scene3d>
      <a:camera prst="orthographicFront"/>
      <a:lightRig rig="threePt" dir="t"/>
    </dgm:scene3d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threePt" dir="t"/>
    </dgm:scene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ibTrans2D1">
    <dgm:scene3d>
      <a:camera prst="orthographicFront"/>
      <a:lightRig rig="threePt" dir="t"/>
    </dgm:scene3d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callout">
    <dgm:scene3d>
      <a:camera prst="orthographicFront"/>
      <a:lightRig rig="threePt" dir="t"/>
    </dgm:scene3d>
    <dgm:txPr/>
    <dgm:style>
      <a:lnRef idx="1">
        <a:scrgbClr r="0" g="0" b="0"/>
      </a:lnRef>
      <a:fillRef idx="0">
        <a:scrgbClr r="0" g="0" b="0"/>
      </a:fillRef>
      <a:effectRef idx="1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ImgPlace1">
    <dgm:scene3d>
      <a:camera prst="orthographicFront"/>
      <a:lightRig rig="threePt" dir="t"/>
    </dgm:scene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/>
    </dgm:style>
  </dgm:styleLbl>
  <dgm:styleLbl name="fgSibTrans2D1">
    <dgm:scene3d>
      <a:camera prst="orthographicFront"/>
      <a:lightRig rig="threePt" dir="t"/>
    </dgm:scene3d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0">
    <dgm:scene3d>
      <a:camera prst="orthographicFront"/>
      <a:lightRig rig="threePt" dir="t"/>
    </dgm:scene3d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2D1">
    <dgm:scene3d>
      <a:camera prst="orthographicFront"/>
      <a:lightRig rig="threePt" dir="t"/>
    </dgm:scene3d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/>
      <a:lightRig rig="threePt" dir="t"/>
    </dgm:scene3d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solidAlignAcc1">
    <dgm:scene3d>
      <a:camera prst="orthographicFront"/>
      <a:lightRig rig="threePt" dir="t"/>
    </dgm:scene3d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vennNode1">
    <dgm:scene3d>
      <a:camera prst="orthographicFront"/>
      <a:lightRig rig="threePt" dir="t"/>
    </dgm:scene3d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tx1"/>
      </a:fontRef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5">
  <dgm:title val=""/>
  <dgm:desc val=""/>
  <dgm:catLst>
    <dgm:cat type="simple" pri="10500"/>
  </dgm:catLst>
  <dgm:scene3d>
    <a:camera prst="orthographicFront"/>
    <a:lightRig rig="threePt" dir="t"/>
  </dgm:scene3d>
  <dgm:styleLbl name="alignAcc1">
    <dgm:scene3d>
      <a:camera prst="orthographicFront"/>
      <a:lightRig rig="threePt" dir="t"/>
    </dgm:scene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alignNode1">
    <dgm:scene3d>
      <a:camera prst="orthographicFront"/>
      <a:lightRig rig="threePt" dir="t"/>
    </dgm:scene3d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0">
    <dgm:scene3d>
      <a:camera prst="orthographicFront"/>
      <a:lightRig rig="threePt" dir="t"/>
    </dgm:scene3d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threePt" dir="t"/>
    </dgm:scene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ibTrans2D1">
    <dgm:scene3d>
      <a:camera prst="orthographicFront"/>
      <a:lightRig rig="threePt" dir="t"/>
    </dgm:scene3d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callout">
    <dgm:scene3d>
      <a:camera prst="orthographicFront"/>
      <a:lightRig rig="threePt" dir="t"/>
    </dgm:scene3d>
    <dgm:txPr/>
    <dgm:style>
      <a:lnRef idx="1">
        <a:scrgbClr r="0" g="0" b="0"/>
      </a:lnRef>
      <a:fillRef idx="0">
        <a:scrgbClr r="0" g="0" b="0"/>
      </a:fillRef>
      <a:effectRef idx="1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ImgPlace1">
    <dgm:scene3d>
      <a:camera prst="orthographicFront"/>
      <a:lightRig rig="threePt" dir="t"/>
    </dgm:scene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/>
    </dgm:style>
  </dgm:styleLbl>
  <dgm:styleLbl name="fgSibTrans2D1">
    <dgm:scene3d>
      <a:camera prst="orthographicFront"/>
      <a:lightRig rig="threePt" dir="t"/>
    </dgm:scene3d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0">
    <dgm:scene3d>
      <a:camera prst="orthographicFront"/>
      <a:lightRig rig="threePt" dir="t"/>
    </dgm:scene3d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2D1">
    <dgm:scene3d>
      <a:camera prst="orthographicFront"/>
      <a:lightRig rig="threePt" dir="t"/>
    </dgm:scene3d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/>
      <a:lightRig rig="threePt" dir="t"/>
    </dgm:scene3d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solidAlignAcc1">
    <dgm:scene3d>
      <a:camera prst="orthographicFront"/>
      <a:lightRig rig="threePt" dir="t"/>
    </dgm:scene3d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vennNode1">
    <dgm:scene3d>
      <a:camera prst="orthographicFront"/>
      <a:lightRig rig="threePt" dir="t"/>
    </dgm:scene3d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tx1"/>
      </a:fontRef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5">
  <dgm:title val=""/>
  <dgm:desc val=""/>
  <dgm:catLst>
    <dgm:cat type="simple" pri="10500"/>
  </dgm:catLst>
  <dgm:scene3d>
    <a:camera prst="orthographicFront"/>
    <a:lightRig rig="threePt" dir="t"/>
  </dgm:scene3d>
  <dgm:styleLbl name="alignAcc1">
    <dgm:scene3d>
      <a:camera prst="orthographicFront"/>
      <a:lightRig rig="threePt" dir="t"/>
    </dgm:scene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alignNode1">
    <dgm:scene3d>
      <a:camera prst="orthographicFront"/>
      <a:lightRig rig="threePt" dir="t"/>
    </dgm:scene3d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0">
    <dgm:scene3d>
      <a:camera prst="orthographicFront"/>
      <a:lightRig rig="threePt" dir="t"/>
    </dgm:scene3d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threePt" dir="t"/>
    </dgm:scene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ibTrans2D1">
    <dgm:scene3d>
      <a:camera prst="orthographicFront"/>
      <a:lightRig rig="threePt" dir="t"/>
    </dgm:scene3d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callout">
    <dgm:scene3d>
      <a:camera prst="orthographicFront"/>
      <a:lightRig rig="threePt" dir="t"/>
    </dgm:scene3d>
    <dgm:txPr/>
    <dgm:style>
      <a:lnRef idx="1">
        <a:scrgbClr r="0" g="0" b="0"/>
      </a:lnRef>
      <a:fillRef idx="0">
        <a:scrgbClr r="0" g="0" b="0"/>
      </a:fillRef>
      <a:effectRef idx="1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ImgPlace1">
    <dgm:scene3d>
      <a:camera prst="orthographicFront"/>
      <a:lightRig rig="threePt" dir="t"/>
    </dgm:scene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/>
    </dgm:style>
  </dgm:styleLbl>
  <dgm:styleLbl name="fgSibTrans2D1">
    <dgm:scene3d>
      <a:camera prst="orthographicFront"/>
      <a:lightRig rig="threePt" dir="t"/>
    </dgm:scene3d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0">
    <dgm:scene3d>
      <a:camera prst="orthographicFront"/>
      <a:lightRig rig="threePt" dir="t"/>
    </dgm:scene3d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2D1">
    <dgm:scene3d>
      <a:camera prst="orthographicFront"/>
      <a:lightRig rig="threePt" dir="t"/>
    </dgm:scene3d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/>
      <a:lightRig rig="threePt" dir="t"/>
    </dgm:scene3d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solidAlignAcc1">
    <dgm:scene3d>
      <a:camera prst="orthographicFront"/>
      <a:lightRig rig="threePt" dir="t"/>
    </dgm:scene3d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vennNode1">
    <dgm:scene3d>
      <a:camera prst="orthographicFront"/>
      <a:lightRig rig="threePt" dir="t"/>
    </dgm:scene3d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tx1"/>
      </a:fontRef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5">
  <dgm:title val=""/>
  <dgm:desc val=""/>
  <dgm:catLst>
    <dgm:cat type="simple" pri="10500"/>
  </dgm:catLst>
  <dgm:scene3d>
    <a:camera prst="orthographicFront"/>
    <a:lightRig rig="threePt" dir="t"/>
  </dgm:scene3d>
  <dgm:styleLbl name="alignAcc1">
    <dgm:scene3d>
      <a:camera prst="orthographicFront"/>
      <a:lightRig rig="threePt" dir="t"/>
    </dgm:scene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alignNode1">
    <dgm:scene3d>
      <a:camera prst="orthographicFront"/>
      <a:lightRig rig="threePt" dir="t"/>
    </dgm:scene3d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0">
    <dgm:scene3d>
      <a:camera prst="orthographicFront"/>
      <a:lightRig rig="threePt" dir="t"/>
    </dgm:scene3d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threePt" dir="t"/>
    </dgm:scene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ibTrans2D1">
    <dgm:scene3d>
      <a:camera prst="orthographicFront"/>
      <a:lightRig rig="threePt" dir="t"/>
    </dgm:scene3d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callout">
    <dgm:scene3d>
      <a:camera prst="orthographicFront"/>
      <a:lightRig rig="threePt" dir="t"/>
    </dgm:scene3d>
    <dgm:txPr/>
    <dgm:style>
      <a:lnRef idx="1">
        <a:scrgbClr r="0" g="0" b="0"/>
      </a:lnRef>
      <a:fillRef idx="0">
        <a:scrgbClr r="0" g="0" b="0"/>
      </a:fillRef>
      <a:effectRef idx="1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ImgPlace1">
    <dgm:scene3d>
      <a:camera prst="orthographicFront"/>
      <a:lightRig rig="threePt" dir="t"/>
    </dgm:scene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/>
    </dgm:style>
  </dgm:styleLbl>
  <dgm:styleLbl name="fgSibTrans2D1">
    <dgm:scene3d>
      <a:camera prst="orthographicFront"/>
      <a:lightRig rig="threePt" dir="t"/>
    </dgm:scene3d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0">
    <dgm:scene3d>
      <a:camera prst="orthographicFront"/>
      <a:lightRig rig="threePt" dir="t"/>
    </dgm:scene3d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2D1">
    <dgm:scene3d>
      <a:camera prst="orthographicFront"/>
      <a:lightRig rig="threePt" dir="t"/>
    </dgm:scene3d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/>
      <a:lightRig rig="threePt" dir="t"/>
    </dgm:scene3d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solidAlignAcc1">
    <dgm:scene3d>
      <a:camera prst="orthographicFront"/>
      <a:lightRig rig="threePt" dir="t"/>
    </dgm:scene3d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vennNode1">
    <dgm:scene3d>
      <a:camera prst="orthographicFront"/>
      <a:lightRig rig="threePt" dir="t"/>
    </dgm:scene3d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tx1"/>
      </a:fontRef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5">
  <dgm:title val=""/>
  <dgm:desc val=""/>
  <dgm:catLst>
    <dgm:cat type="simple" pri="10500"/>
  </dgm:catLst>
  <dgm:scene3d>
    <a:camera prst="orthographicFront"/>
    <a:lightRig rig="threePt" dir="t"/>
  </dgm:scene3d>
  <dgm:styleLbl name="alignAcc1">
    <dgm:scene3d>
      <a:camera prst="orthographicFront"/>
      <a:lightRig rig="threePt" dir="t"/>
    </dgm:scene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alignNode1">
    <dgm:scene3d>
      <a:camera prst="orthographicFront"/>
      <a:lightRig rig="threePt" dir="t"/>
    </dgm:scene3d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0">
    <dgm:scene3d>
      <a:camera prst="orthographicFront"/>
      <a:lightRig rig="threePt" dir="t"/>
    </dgm:scene3d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threePt" dir="t"/>
    </dgm:scene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ibTrans2D1">
    <dgm:scene3d>
      <a:camera prst="orthographicFront"/>
      <a:lightRig rig="threePt" dir="t"/>
    </dgm:scene3d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callout">
    <dgm:scene3d>
      <a:camera prst="orthographicFront"/>
      <a:lightRig rig="threePt" dir="t"/>
    </dgm:scene3d>
    <dgm:txPr/>
    <dgm:style>
      <a:lnRef idx="1">
        <a:scrgbClr r="0" g="0" b="0"/>
      </a:lnRef>
      <a:fillRef idx="0">
        <a:scrgbClr r="0" g="0" b="0"/>
      </a:fillRef>
      <a:effectRef idx="1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ImgPlace1">
    <dgm:scene3d>
      <a:camera prst="orthographicFront"/>
      <a:lightRig rig="threePt" dir="t"/>
    </dgm:scene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/>
    </dgm:style>
  </dgm:styleLbl>
  <dgm:styleLbl name="fgSibTrans2D1">
    <dgm:scene3d>
      <a:camera prst="orthographicFront"/>
      <a:lightRig rig="threePt" dir="t"/>
    </dgm:scene3d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0">
    <dgm:scene3d>
      <a:camera prst="orthographicFront"/>
      <a:lightRig rig="threePt" dir="t"/>
    </dgm:scene3d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2D1">
    <dgm:scene3d>
      <a:camera prst="orthographicFront"/>
      <a:lightRig rig="threePt" dir="t"/>
    </dgm:scene3d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/>
      <a:lightRig rig="threePt" dir="t"/>
    </dgm:scene3d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solidAlignAcc1">
    <dgm:scene3d>
      <a:camera prst="orthographicFront"/>
      <a:lightRig rig="threePt" dir="t"/>
    </dgm:scene3d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vennNode1">
    <dgm:scene3d>
      <a:camera prst="orthographicFront"/>
      <a:lightRig rig="threePt" dir="t"/>
    </dgm:scene3d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tx1"/>
      </a:fontRef>
    </dgm:style>
  </dgm:styleLbl>
</dgm:styleDef>
</file>

<file path=ppt/diagrams/quickStyle6.xml><?xml version="1.0" encoding="utf-8"?>
<dgm:styleDef xmlns:dgm="http://schemas.openxmlformats.org/drawingml/2006/diagram" xmlns:a="http://schemas.openxmlformats.org/drawingml/2006/main" uniqueId="urn:microsoft.com/office/officeart/2005/8/quickstyle/simple5">
  <dgm:title val=""/>
  <dgm:desc val=""/>
  <dgm:catLst>
    <dgm:cat type="simple" pri="10500"/>
  </dgm:catLst>
  <dgm:scene3d>
    <a:camera prst="orthographicFront"/>
    <a:lightRig rig="threePt" dir="t"/>
  </dgm:scene3d>
  <dgm:styleLbl name="alignAcc1">
    <dgm:scene3d>
      <a:camera prst="orthographicFront"/>
      <a:lightRig rig="threePt" dir="t"/>
    </dgm:scene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alignNode1">
    <dgm:scene3d>
      <a:camera prst="orthographicFront"/>
      <a:lightRig rig="threePt" dir="t"/>
    </dgm:scene3d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0">
    <dgm:scene3d>
      <a:camera prst="orthographicFront"/>
      <a:lightRig rig="threePt" dir="t"/>
    </dgm:scene3d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threePt" dir="t"/>
    </dgm:scene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ibTrans2D1">
    <dgm:scene3d>
      <a:camera prst="orthographicFront"/>
      <a:lightRig rig="threePt" dir="t"/>
    </dgm:scene3d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callout">
    <dgm:scene3d>
      <a:camera prst="orthographicFront"/>
      <a:lightRig rig="threePt" dir="t"/>
    </dgm:scene3d>
    <dgm:txPr/>
    <dgm:style>
      <a:lnRef idx="1">
        <a:scrgbClr r="0" g="0" b="0"/>
      </a:lnRef>
      <a:fillRef idx="0">
        <a:scrgbClr r="0" g="0" b="0"/>
      </a:fillRef>
      <a:effectRef idx="1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ImgPlace1">
    <dgm:scene3d>
      <a:camera prst="orthographicFront"/>
      <a:lightRig rig="threePt" dir="t"/>
    </dgm:scene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/>
    </dgm:style>
  </dgm:styleLbl>
  <dgm:styleLbl name="fgSibTrans2D1">
    <dgm:scene3d>
      <a:camera prst="orthographicFront"/>
      <a:lightRig rig="threePt" dir="t"/>
    </dgm:scene3d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0">
    <dgm:scene3d>
      <a:camera prst="orthographicFront"/>
      <a:lightRig rig="threePt" dir="t"/>
    </dgm:scene3d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2D1">
    <dgm:scene3d>
      <a:camera prst="orthographicFront"/>
      <a:lightRig rig="threePt" dir="t"/>
    </dgm:scene3d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/>
      <a:lightRig rig="threePt" dir="t"/>
    </dgm:scene3d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solidAlignAcc1">
    <dgm:scene3d>
      <a:camera prst="orthographicFront"/>
      <a:lightRig rig="threePt" dir="t"/>
    </dgm:scene3d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vennNode1">
    <dgm:scene3d>
      <a:camera prst="orthographicFront"/>
      <a:lightRig rig="threePt" dir="t"/>
    </dgm:scene3d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tx1"/>
      </a:fontRef>
    </dgm:style>
  </dgm:styleLbl>
</dgm:styleDef>
</file>

<file path=ppt/diagrams/quickStyle7.xml><?xml version="1.0" encoding="utf-8"?>
<dgm:styleDef xmlns:dgm="http://schemas.openxmlformats.org/drawingml/2006/diagram" xmlns:a="http://schemas.openxmlformats.org/drawingml/2006/main" uniqueId="urn:microsoft.com/office/officeart/2005/8/quickstyle/simple5">
  <dgm:title val=""/>
  <dgm:desc val=""/>
  <dgm:catLst>
    <dgm:cat type="simple" pri="10500"/>
  </dgm:catLst>
  <dgm:scene3d>
    <a:camera prst="orthographicFront"/>
    <a:lightRig rig="threePt" dir="t"/>
  </dgm:scene3d>
  <dgm:styleLbl name="alignAcc1">
    <dgm:scene3d>
      <a:camera prst="orthographicFront"/>
      <a:lightRig rig="threePt" dir="t"/>
    </dgm:scene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alignNode1">
    <dgm:scene3d>
      <a:camera prst="orthographicFront"/>
      <a:lightRig rig="threePt" dir="t"/>
    </dgm:scene3d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0">
    <dgm:scene3d>
      <a:camera prst="orthographicFront"/>
      <a:lightRig rig="threePt" dir="t"/>
    </dgm:scene3d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threePt" dir="t"/>
    </dgm:scene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ibTrans2D1">
    <dgm:scene3d>
      <a:camera prst="orthographicFront"/>
      <a:lightRig rig="threePt" dir="t"/>
    </dgm:scene3d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callout">
    <dgm:scene3d>
      <a:camera prst="orthographicFront"/>
      <a:lightRig rig="threePt" dir="t"/>
    </dgm:scene3d>
    <dgm:txPr/>
    <dgm:style>
      <a:lnRef idx="1">
        <a:scrgbClr r="0" g="0" b="0"/>
      </a:lnRef>
      <a:fillRef idx="0">
        <a:scrgbClr r="0" g="0" b="0"/>
      </a:fillRef>
      <a:effectRef idx="1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ImgPlace1">
    <dgm:scene3d>
      <a:camera prst="orthographicFront"/>
      <a:lightRig rig="threePt" dir="t"/>
    </dgm:scene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/>
    </dgm:style>
  </dgm:styleLbl>
  <dgm:styleLbl name="fgSibTrans2D1">
    <dgm:scene3d>
      <a:camera prst="orthographicFront"/>
      <a:lightRig rig="threePt" dir="t"/>
    </dgm:scene3d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0">
    <dgm:scene3d>
      <a:camera prst="orthographicFront"/>
      <a:lightRig rig="threePt" dir="t"/>
    </dgm:scene3d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2D1">
    <dgm:scene3d>
      <a:camera prst="orthographicFront"/>
      <a:lightRig rig="threePt" dir="t"/>
    </dgm:scene3d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/>
      <a:lightRig rig="threePt" dir="t"/>
    </dgm:scene3d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solidAlignAcc1">
    <dgm:scene3d>
      <a:camera prst="orthographicFront"/>
      <a:lightRig rig="threePt" dir="t"/>
    </dgm:scene3d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vennNode1">
    <dgm:scene3d>
      <a:camera prst="orthographicFront"/>
      <a:lightRig rig="threePt" dir="t"/>
    </dgm:scene3d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tx1"/>
      </a:fontRef>
    </dgm:style>
  </dgm:styleLbl>
</dgm:styleDef>
</file>

<file path=ppt/diagrams/quickStyle8.xml><?xml version="1.0" encoding="utf-8"?>
<dgm:styleDef xmlns:dgm="http://schemas.openxmlformats.org/drawingml/2006/diagram" xmlns:a="http://schemas.openxmlformats.org/drawingml/2006/main" uniqueId="urn:microsoft.com/office/officeart/2005/8/quickstyle/simple5">
  <dgm:title val=""/>
  <dgm:desc val=""/>
  <dgm:catLst>
    <dgm:cat type="simple" pri="10500"/>
  </dgm:catLst>
  <dgm:scene3d>
    <a:camera prst="orthographicFront"/>
    <a:lightRig rig="threePt" dir="t"/>
  </dgm:scene3d>
  <dgm:styleLbl name="alignAcc1">
    <dgm:scene3d>
      <a:camera prst="orthographicFront"/>
      <a:lightRig rig="threePt" dir="t"/>
    </dgm:scene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alignNode1">
    <dgm:scene3d>
      <a:camera prst="orthographicFront"/>
      <a:lightRig rig="threePt" dir="t"/>
    </dgm:scene3d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0">
    <dgm:scene3d>
      <a:camera prst="orthographicFront"/>
      <a:lightRig rig="threePt" dir="t"/>
    </dgm:scene3d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threePt" dir="t"/>
    </dgm:scene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ibTrans2D1">
    <dgm:scene3d>
      <a:camera prst="orthographicFront"/>
      <a:lightRig rig="threePt" dir="t"/>
    </dgm:scene3d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callout">
    <dgm:scene3d>
      <a:camera prst="orthographicFront"/>
      <a:lightRig rig="threePt" dir="t"/>
    </dgm:scene3d>
    <dgm:txPr/>
    <dgm:style>
      <a:lnRef idx="1">
        <a:scrgbClr r="0" g="0" b="0"/>
      </a:lnRef>
      <a:fillRef idx="0">
        <a:scrgbClr r="0" g="0" b="0"/>
      </a:fillRef>
      <a:effectRef idx="1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ImgPlace1">
    <dgm:scene3d>
      <a:camera prst="orthographicFront"/>
      <a:lightRig rig="threePt" dir="t"/>
    </dgm:scene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/>
    </dgm:style>
  </dgm:styleLbl>
  <dgm:styleLbl name="fgSibTrans2D1">
    <dgm:scene3d>
      <a:camera prst="orthographicFront"/>
      <a:lightRig rig="threePt" dir="t"/>
    </dgm:scene3d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0">
    <dgm:scene3d>
      <a:camera prst="orthographicFront"/>
      <a:lightRig rig="threePt" dir="t"/>
    </dgm:scene3d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2D1">
    <dgm:scene3d>
      <a:camera prst="orthographicFront"/>
      <a:lightRig rig="threePt" dir="t"/>
    </dgm:scene3d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/>
      <a:lightRig rig="threePt" dir="t"/>
    </dgm:scene3d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solidAlignAcc1">
    <dgm:scene3d>
      <a:camera prst="orthographicFront"/>
      <a:lightRig rig="threePt" dir="t"/>
    </dgm:scene3d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vennNode1">
    <dgm:scene3d>
      <a:camera prst="orthographicFront"/>
      <a:lightRig rig="threePt" dir="t"/>
    </dgm:scene3d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tx1"/>
      </a:fontRef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A3903EC-5ACA-4948-A010-8F8551E32D6C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5B32ED5-11B1-4C5A-9E50-F40CB5BB3F2F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4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5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6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7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8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9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zh-CN" sz="1400" b="1" dirty="0"/>
              <a:t>(5</a:t>
            </a:r>
            <a:r>
              <a:rPr lang="zh-CN" altLang="en-US" sz="1400" b="1" dirty="0"/>
              <a:t>秒后换背景为车间背景</a:t>
            </a:r>
            <a:r>
              <a:rPr lang="en-US" altLang="zh-CN" sz="1400" b="1" dirty="0"/>
              <a:t>)</a:t>
            </a:r>
            <a:endParaRPr lang="en-US" altLang="zh-CN" sz="1400" b="1" dirty="0"/>
          </a:p>
          <a:p>
            <a:r>
              <a:rPr lang="zh-CN" altLang="en-US" sz="1400" b="1" dirty="0"/>
              <a:t>自我介绍</a:t>
            </a:r>
            <a:endParaRPr lang="zh-CN" altLang="en-US" sz="1400" b="1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5B32ED5-11B1-4C5A-9E50-F40CB5BB3F2F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lang="en-US" altLang="zh-CN" sz="1200" b="1" dirty="0">
              <a:solidFill>
                <a:schemeClr val="tx1">
                  <a:lumMod val="75000"/>
                  <a:lumOff val="25000"/>
                </a:schemeClr>
              </a:solidFill>
              <a:latin typeface="+mn-ea"/>
            </a:endParaRP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5B32ED5-11B1-4C5A-9E50-F40CB5BB3F2F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lang="en-US" altLang="zh-CN" sz="1200" b="1" dirty="0">
              <a:solidFill>
                <a:schemeClr val="tx1">
                  <a:lumMod val="75000"/>
                  <a:lumOff val="25000"/>
                </a:schemeClr>
              </a:solidFill>
              <a:latin typeface="+mn-ea"/>
            </a:endParaRP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5B32ED5-11B1-4C5A-9E50-F40CB5BB3F2F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 b="1" dirty="0"/>
              <a:t>超微粉碎系统在实际生产过程中，由于虫类动物药本身具有一定油性，挤压后易黏附，进料系统原有配备的双螺旋给料机易出现堵塞的情况，</a:t>
            </a:r>
            <a:endParaRPr lang="en-US" altLang="zh-CN" b="1" dirty="0"/>
          </a:p>
          <a:p>
            <a:r>
              <a:rPr lang="zh-CN" altLang="en-US" b="1" dirty="0"/>
              <a:t>如果发现不及时，双螺旋螺杆会发生变形，需要拆卸维修，影响生产</a:t>
            </a:r>
            <a:endParaRPr lang="en-US" altLang="zh-CN" b="1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5B32ED5-11B1-4C5A-9E50-F40CB5BB3F2F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 b="1" dirty="0"/>
              <a:t>超微粉碎系统在实际生产过程中，由于虫类动物药本身具有一定油性，挤压后易黏附，进料系统原有配备的双螺旋给料机易出现堵塞的情况，</a:t>
            </a:r>
            <a:endParaRPr lang="en-US" altLang="zh-CN" b="1" dirty="0"/>
          </a:p>
          <a:p>
            <a:r>
              <a:rPr lang="zh-CN" altLang="en-US" b="1" dirty="0"/>
              <a:t>如果发现不及时，双螺旋螺杆会发生变形，需要拆卸维修，影响生产</a:t>
            </a:r>
            <a:endParaRPr lang="en-US" altLang="zh-CN" b="1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5B32ED5-11B1-4C5A-9E50-F40CB5BB3F2F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 b="1" dirty="0"/>
              <a:t>通过车间岗位的研究与实践，将进料改为立式给料机，</a:t>
            </a:r>
            <a:r>
              <a:rPr lang="zh-CN" altLang="en-US" sz="12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利用物料本身的重力并辅助单螺旋，靠设备引风吹入超微机内，减少了物料挤压的情况</a:t>
            </a:r>
            <a:endParaRPr lang="en-US" altLang="zh-CN" sz="1200" b="1" dirty="0">
              <a:solidFill>
                <a:schemeClr val="tx1">
                  <a:lumMod val="75000"/>
                  <a:lumOff val="25000"/>
                </a:schemeClr>
              </a:solidFill>
              <a:latin typeface="+mn-ea"/>
            </a:endParaRPr>
          </a:p>
          <a:p>
            <a:r>
              <a:rPr lang="zh-CN" altLang="en-US" sz="12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改造后没有发生进料异常故障，节约了备件，提高了设备产量</a:t>
            </a:r>
            <a:endParaRPr lang="zh-CN" altLang="en-US" b="1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5B32ED5-11B1-4C5A-9E50-F40CB5BB3F2F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 b="1" dirty="0"/>
              <a:t>车间共有两台超微粉碎系统，均进行了进料改造，运行情况良好，相当于以前的维修时间变为有效工作时间，工作效率提高了</a:t>
            </a:r>
            <a:r>
              <a:rPr lang="en-US" altLang="zh-CN" b="1" dirty="0"/>
              <a:t>9.2%</a:t>
            </a:r>
            <a:r>
              <a:rPr lang="zh-CN" altLang="en-US" b="1" dirty="0"/>
              <a:t>，节约了工时费用，也节省了备件费用合计</a:t>
            </a:r>
            <a:r>
              <a:rPr lang="en-US" altLang="zh-CN" b="1" dirty="0"/>
              <a:t>18</a:t>
            </a:r>
            <a:r>
              <a:rPr lang="zh-CN" altLang="en-US" b="1" dirty="0"/>
              <a:t>万元</a:t>
            </a:r>
            <a:r>
              <a:rPr lang="en-US" altLang="zh-CN" b="1" dirty="0"/>
              <a:t>/</a:t>
            </a:r>
            <a:r>
              <a:rPr lang="zh-CN" altLang="en-US" b="1" dirty="0"/>
              <a:t>年</a:t>
            </a:r>
            <a:endParaRPr lang="en-US" altLang="zh-CN" b="1" dirty="0"/>
          </a:p>
          <a:p>
            <a:r>
              <a:rPr lang="zh-CN" altLang="en-US" b="1" dirty="0"/>
              <a:t>同时设备生产正常、无故障，药品质量就有了保障</a:t>
            </a:r>
            <a:endParaRPr lang="zh-CN" altLang="en-US" b="1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5B32ED5-11B1-4C5A-9E50-F40CB5BB3F2F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b="1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5B32ED5-11B1-4C5A-9E50-F40CB5BB3F2F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1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zh-CN" altLang="en-US" sz="1200" b="1" dirty="0"/>
              <a:t>我的汇报结束，谢谢</a:t>
            </a:r>
            <a:endParaRPr lang="en-US" altLang="zh-CN" sz="1200" b="1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5B32ED5-11B1-4C5A-9E50-F40CB5BB3F2F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jpeg"/><Relationship Id="rId7" Type="http://schemas.openxmlformats.org/officeDocument/2006/relationships/image" Target="../media/image6.jpeg"/><Relationship Id="rId6" Type="http://schemas.openxmlformats.org/officeDocument/2006/relationships/image" Target="../media/image5.jpeg"/><Relationship Id="rId5" Type="http://schemas.openxmlformats.org/officeDocument/2006/relationships/image" Target="../media/image4.jpeg"/><Relationship Id="rId4" Type="http://schemas.openxmlformats.org/officeDocument/2006/relationships/image" Target="../media/image3.jpeg"/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themeOverride" Target="../theme/themeOverride1.xml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4" Type="http://schemas.openxmlformats.org/officeDocument/2006/relationships/image" Target="../media/image12.png"/><Relationship Id="rId3" Type="http://schemas.openxmlformats.org/officeDocument/2006/relationships/image" Target="../media/image11.png"/><Relationship Id="rId2" Type="http://schemas.openxmlformats.org/officeDocument/2006/relationships/image" Target="../media/image10.jpe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png"/><Relationship Id="rId7" Type="http://schemas.openxmlformats.org/officeDocument/2006/relationships/image" Target="../media/image12.png"/><Relationship Id="rId6" Type="http://schemas.openxmlformats.org/officeDocument/2006/relationships/image" Target="../media/image16.png"/><Relationship Id="rId5" Type="http://schemas.openxmlformats.org/officeDocument/2006/relationships/image" Target="../media/image15.png"/><Relationship Id="rId4" Type="http://schemas.microsoft.com/office/2007/relationships/hdphoto" Target="../media/image14.wdp"/><Relationship Id="rId3" Type="http://schemas.openxmlformats.org/officeDocument/2006/relationships/image" Target="../media/image13.png"/><Relationship Id="rId2" Type="http://schemas.openxmlformats.org/officeDocument/2006/relationships/image" Target="../media/image10.jpe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6" Type="http://schemas.openxmlformats.org/officeDocument/2006/relationships/image" Target="../media/image12.png"/><Relationship Id="rId5" Type="http://schemas.openxmlformats.org/officeDocument/2006/relationships/image" Target="../media/image16.png"/><Relationship Id="rId4" Type="http://schemas.openxmlformats.org/officeDocument/2006/relationships/image" Target="../media/image15.png"/><Relationship Id="rId3" Type="http://schemas.openxmlformats.org/officeDocument/2006/relationships/image" Target="../media/image18.jpeg"/><Relationship Id="rId2" Type="http://schemas.openxmlformats.org/officeDocument/2006/relationships/image" Target="../media/image10.jpe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首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矩形 11"/>
          <p:cNvSpPr/>
          <p:nvPr/>
        </p:nvSpPr>
        <p:spPr>
          <a:xfrm>
            <a:off x="-5081" y="62865"/>
            <a:ext cx="12192000" cy="685800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800">
              <a:solidFill>
                <a:schemeClr val="tx1"/>
              </a:solidFill>
            </a:endParaRPr>
          </a:p>
        </p:txBody>
      </p:sp>
      <p:sp>
        <p:nvSpPr>
          <p:cNvPr id="15" name="Title 1"/>
          <p:cNvSpPr>
            <a:spLocks noGrp="1"/>
          </p:cNvSpPr>
          <p:nvPr>
            <p:ph type="ctrTitle"/>
          </p:nvPr>
        </p:nvSpPr>
        <p:spPr>
          <a:xfrm>
            <a:off x="819292" y="4999998"/>
            <a:ext cx="10515600" cy="871437"/>
          </a:xfrm>
        </p:spPr>
        <p:txBody>
          <a:bodyPr anchor="b"/>
          <a:lstStyle>
            <a:lvl1pPr algn="l">
              <a:defRPr sz="4800">
                <a:solidFill>
                  <a:schemeClr val="tx1"/>
                </a:solidFill>
              </a:defRPr>
            </a:lvl1pPr>
          </a:lstStyle>
          <a:p>
            <a:r>
              <a:rPr lang="zh-CN" altLang="en-US" dirty="0"/>
              <a:t>单击此处编辑母版标题样式</a:t>
            </a:r>
            <a:endParaRPr lang="en-US" dirty="0"/>
          </a:p>
        </p:txBody>
      </p:sp>
      <p:sp>
        <p:nvSpPr>
          <p:cNvPr id="16" name="Subtitle 2"/>
          <p:cNvSpPr>
            <a:spLocks noGrp="1"/>
          </p:cNvSpPr>
          <p:nvPr>
            <p:ph type="subTitle" idx="1"/>
          </p:nvPr>
        </p:nvSpPr>
        <p:spPr>
          <a:xfrm>
            <a:off x="840433" y="5909229"/>
            <a:ext cx="10500973" cy="429381"/>
          </a:xfrm>
        </p:spPr>
        <p:txBody>
          <a:bodyPr>
            <a:normAutofit/>
          </a:bodyPr>
          <a:lstStyle>
            <a:lvl1pPr marL="0" indent="0" algn="r">
              <a:buNone/>
              <a:defRPr sz="2800" b="1">
                <a:solidFill>
                  <a:schemeClr val="accent6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 dirty="0"/>
              <a:t>单击此处编辑母版副标题样式</a:t>
            </a:r>
            <a:endParaRPr lang="en-US" dirty="0"/>
          </a:p>
        </p:txBody>
      </p:sp>
      <p:pic>
        <p:nvPicPr>
          <p:cNvPr id="7" name="图片 6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8674" y="382132"/>
            <a:ext cx="1789807" cy="321647"/>
          </a:xfrm>
          <a:prstGeom prst="rect">
            <a:avLst/>
          </a:prstGeom>
        </p:spPr>
      </p:pic>
      <p:sp>
        <p:nvSpPr>
          <p:cNvPr id="2" name="矩形 1"/>
          <p:cNvSpPr/>
          <p:nvPr userDrawn="1"/>
        </p:nvSpPr>
        <p:spPr>
          <a:xfrm>
            <a:off x="2509094" y="334447"/>
            <a:ext cx="6096000" cy="369332"/>
          </a:xfrm>
          <a:prstGeom prst="rect">
            <a:avLst/>
          </a:prstGeom>
        </p:spPr>
        <p:txBody>
          <a:bodyPr>
            <a:spAutoFit/>
          </a:bodyPr>
          <a:lstStyle/>
          <a:p>
            <a:pPr marL="0" indent="0" algn="l"/>
            <a:r>
              <a:rPr lang="zh-CN" altLang="en-US" sz="1800" b="1" dirty="0"/>
              <a:t>团结</a:t>
            </a:r>
            <a:r>
              <a:rPr lang="zh-CN" altLang="en-US" sz="1800" b="1" baseline="0" dirty="0"/>
              <a:t> </a:t>
            </a:r>
            <a:r>
              <a:rPr lang="zh-CN" altLang="en-US" sz="1800" b="1" baseline="0" dirty="0">
                <a:solidFill>
                  <a:schemeClr val="bg1">
                    <a:lumMod val="50000"/>
                  </a:schemeClr>
                </a:solidFill>
              </a:rPr>
              <a:t> </a:t>
            </a:r>
            <a:r>
              <a:rPr lang="zh-CN" altLang="en-US" sz="1800" b="1" dirty="0">
                <a:solidFill>
                  <a:schemeClr val="bg1">
                    <a:lumMod val="50000"/>
                  </a:schemeClr>
                </a:solidFill>
              </a:rPr>
              <a:t>▌</a:t>
            </a:r>
            <a:r>
              <a:rPr lang="zh-CN" altLang="en-US" sz="1800" b="1" dirty="0"/>
              <a:t> 奋进 </a:t>
            </a:r>
            <a:r>
              <a:rPr lang="zh-CN" altLang="en-US" sz="1800" b="1" dirty="0">
                <a:solidFill>
                  <a:schemeClr val="bg1">
                    <a:lumMod val="50000"/>
                  </a:schemeClr>
                </a:solidFill>
              </a:rPr>
              <a:t> ▌ </a:t>
            </a:r>
            <a:r>
              <a:rPr lang="zh-CN" altLang="en-US" sz="1800" b="1" dirty="0"/>
              <a:t>诚信 </a:t>
            </a:r>
            <a:r>
              <a:rPr lang="zh-CN" altLang="en-US" sz="1800" b="1" dirty="0">
                <a:solidFill>
                  <a:schemeClr val="bg1">
                    <a:lumMod val="50000"/>
                  </a:schemeClr>
                </a:solidFill>
              </a:rPr>
              <a:t> ▌ </a:t>
            </a:r>
            <a:r>
              <a:rPr lang="zh-CN" altLang="en-US" sz="1800" b="1" dirty="0"/>
              <a:t>奉献</a:t>
            </a:r>
            <a:endParaRPr lang="zh-CN" altLang="en-US" sz="1800" b="1" dirty="0"/>
          </a:p>
        </p:txBody>
      </p:sp>
      <p:grpSp>
        <p:nvGrpSpPr>
          <p:cNvPr id="5" name="组合 4"/>
          <p:cNvGrpSpPr/>
          <p:nvPr userDrawn="1"/>
        </p:nvGrpSpPr>
        <p:grpSpPr>
          <a:xfrm>
            <a:off x="17755" y="1036408"/>
            <a:ext cx="12190413" cy="3497492"/>
            <a:chOff x="0" y="1171981"/>
            <a:chExt cx="12190413" cy="3497492"/>
          </a:xfrm>
        </p:grpSpPr>
        <p:pic>
          <p:nvPicPr>
            <p:cNvPr id="23" name="图片 6"/>
            <p:cNvPicPr>
              <a:picLocks noChangeAspect="1" noChangeArrowheads="1"/>
            </p:cNvPicPr>
            <p:nvPr userDrawn="1"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19122"/>
            <a:stretch>
              <a:fillRect/>
            </a:stretch>
          </p:blipFill>
          <p:spPr bwMode="auto">
            <a:xfrm>
              <a:off x="7667625" y="1190625"/>
              <a:ext cx="4522788" cy="34528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24" name="图片 4"/>
            <p:cNvPicPr>
              <a:picLocks noChangeAspect="1" noChangeArrowheads="1"/>
            </p:cNvPicPr>
            <p:nvPr userDrawn="1"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0976" r="11179"/>
            <a:stretch>
              <a:fillRect/>
            </a:stretch>
          </p:blipFill>
          <p:spPr bwMode="auto">
            <a:xfrm>
              <a:off x="0" y="1171981"/>
              <a:ext cx="4668838" cy="34909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25" name="图片 2"/>
            <p:cNvPicPr>
              <a:picLocks noChangeAspect="1" noChangeArrowheads="1"/>
            </p:cNvPicPr>
            <p:nvPr userDrawn="1"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657600" y="1175385"/>
              <a:ext cx="4852988" cy="34940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grpSp>
        <p:nvGrpSpPr>
          <p:cNvPr id="6" name="组合 5"/>
          <p:cNvGrpSpPr/>
          <p:nvPr userDrawn="1"/>
        </p:nvGrpSpPr>
        <p:grpSpPr>
          <a:xfrm>
            <a:off x="17754" y="1055052"/>
            <a:ext cx="12184402" cy="3490913"/>
            <a:chOff x="579797" y="977465"/>
            <a:chExt cx="12247953" cy="3540392"/>
          </a:xfrm>
        </p:grpSpPr>
        <p:pic>
          <p:nvPicPr>
            <p:cNvPr id="9" name="图片 6"/>
            <p:cNvPicPr>
              <a:picLocks noChangeAspect="1" noChangeArrowheads="1"/>
            </p:cNvPicPr>
            <p:nvPr/>
          </p:nvPicPr>
          <p:blipFill rotWithShape="1"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31091" r="14862"/>
            <a:stretch>
              <a:fillRect/>
            </a:stretch>
          </p:blipFill>
          <p:spPr bwMode="auto">
            <a:xfrm>
              <a:off x="4011350" y="989857"/>
              <a:ext cx="5672618" cy="35280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1" name="图片 4"/>
            <p:cNvPicPr>
              <a:picLocks noChangeAspect="1" noChangeArrowheads="1"/>
            </p:cNvPicPr>
            <p:nvPr/>
          </p:nvPicPr>
          <p:blipFill rotWithShape="1"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6097" r="11942"/>
            <a:stretch>
              <a:fillRect/>
            </a:stretch>
          </p:blipFill>
          <p:spPr bwMode="auto">
            <a:xfrm>
              <a:off x="579797" y="977465"/>
              <a:ext cx="3670635" cy="35280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3" name="图片 2"/>
            <p:cNvPicPr>
              <a:picLocks noChangeArrowheads="1"/>
            </p:cNvPicPr>
            <p:nvPr/>
          </p:nvPicPr>
          <p:blipFill rotWithShape="1">
            <a:blip r:embed="rId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8253" t="8861" r="36143" b="10348"/>
            <a:stretch>
              <a:fillRect/>
            </a:stretch>
          </p:blipFill>
          <p:spPr bwMode="auto">
            <a:xfrm>
              <a:off x="9129062" y="977466"/>
              <a:ext cx="3698688" cy="35280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graphicFrame>
        <p:nvGraphicFramePr>
          <p:cNvPr id="14" name="表格 13"/>
          <p:cNvGraphicFramePr>
            <a:graphicFrameLocks noGrp="1"/>
          </p:cNvGraphicFramePr>
          <p:nvPr/>
        </p:nvGraphicFramePr>
        <p:xfrm>
          <a:off x="5849" y="1030497"/>
          <a:ext cx="12192000" cy="3494508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219200"/>
                <a:gridCol w="1219200"/>
                <a:gridCol w="1219200"/>
                <a:gridCol w="1219200"/>
                <a:gridCol w="1219200"/>
                <a:gridCol w="1219200"/>
                <a:gridCol w="1219200"/>
                <a:gridCol w="1219200"/>
                <a:gridCol w="1219200"/>
                <a:gridCol w="1219200"/>
              </a:tblGrid>
              <a:tr h="873627">
                <a:tc>
                  <a:txBody>
                    <a:bodyPr/>
                    <a:lstStyle/>
                    <a:p>
                      <a:endParaRPr lang="zh-CN" altLang="en-US" dirty="0"/>
                    </a:p>
                  </a:txBody>
                  <a:tcPr marL="121920" marR="121920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zh-CN" altLang="en-US" dirty="0"/>
                    </a:p>
                  </a:txBody>
                  <a:tcPr marL="121920" marR="121920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zh-CN" altLang="en-US" dirty="0"/>
                    </a:p>
                  </a:txBody>
                  <a:tcPr marL="121920" marR="121920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zh-CN" altLang="en-US"/>
                    </a:p>
                  </a:txBody>
                  <a:tcPr marL="121920" marR="121920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zh-CN" altLang="en-US" dirty="0"/>
                    </a:p>
                  </a:txBody>
                  <a:tcPr marL="121920" marR="121920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zh-CN" altLang="en-US" dirty="0"/>
                    </a:p>
                  </a:txBody>
                  <a:tcPr marL="121920" marR="121920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zh-CN" altLang="en-US" dirty="0"/>
                    </a:p>
                  </a:txBody>
                  <a:tcPr marL="121920" marR="121920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>
                        <a:alpha val="3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endParaRPr lang="zh-CN" altLang="en-US"/>
                    </a:p>
                  </a:txBody>
                  <a:tcPr marL="121920" marR="121920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zh-CN" altLang="en-US" dirty="0"/>
                    </a:p>
                  </a:txBody>
                  <a:tcPr marL="121920" marR="121920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>
                        <a:alpha val="3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endParaRPr lang="zh-CN" altLang="en-US" sz="180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121920" marR="121920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873627">
                <a:tc>
                  <a:txBody>
                    <a:bodyPr/>
                    <a:lstStyle/>
                    <a:p>
                      <a:endParaRPr lang="zh-CN" altLang="en-US" dirty="0"/>
                    </a:p>
                  </a:txBody>
                  <a:tcPr marL="121920" marR="121920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>
                        <a:alpha val="3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endParaRPr lang="zh-CN" altLang="en-US" dirty="0"/>
                    </a:p>
                  </a:txBody>
                  <a:tcPr marL="121920" marR="121920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zh-CN" altLang="en-US" dirty="0"/>
                    </a:p>
                  </a:txBody>
                  <a:tcPr marL="121920" marR="121920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zh-CN" altLang="en-US" dirty="0"/>
                    </a:p>
                  </a:txBody>
                  <a:tcPr marL="121920" marR="121920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zh-CN" altLang="en-US" sz="180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121920" marR="121920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>
                        <a:alpha val="3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endParaRPr lang="zh-CN" altLang="en-US" dirty="0"/>
                    </a:p>
                  </a:txBody>
                  <a:tcPr marL="121920" marR="121920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zh-CN" altLang="en-US"/>
                    </a:p>
                  </a:txBody>
                  <a:tcPr marL="121920" marR="121920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zh-CN" altLang="en-US" dirty="0"/>
                    </a:p>
                  </a:txBody>
                  <a:tcPr marL="121920" marR="121920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>
                        <a:alpha val="3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endParaRPr lang="zh-CN" altLang="en-US" dirty="0"/>
                    </a:p>
                  </a:txBody>
                  <a:tcPr marL="121920" marR="121920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zh-CN" altLang="en-US" sz="180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121920" marR="121920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873627">
                <a:tc>
                  <a:txBody>
                    <a:bodyPr/>
                    <a:lstStyle/>
                    <a:p>
                      <a:endParaRPr lang="zh-CN" altLang="en-US" dirty="0"/>
                    </a:p>
                  </a:txBody>
                  <a:tcPr marL="121920" marR="121920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zh-CN" altLang="en-US" dirty="0"/>
                    </a:p>
                  </a:txBody>
                  <a:tcPr marL="121920" marR="121920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>
                        <a:alpha val="4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endParaRPr lang="zh-CN" altLang="en-US" dirty="0"/>
                    </a:p>
                  </a:txBody>
                  <a:tcPr marL="121920" marR="121920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>
                        <a:alpha val="3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endParaRPr lang="zh-CN" altLang="en-US" dirty="0"/>
                    </a:p>
                  </a:txBody>
                  <a:tcPr marL="121920" marR="121920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>
                        <a:alpha val="3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endParaRPr lang="zh-CN" altLang="en-US" dirty="0"/>
                    </a:p>
                  </a:txBody>
                  <a:tcPr marL="121920" marR="121920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zh-CN" altLang="en-US" dirty="0"/>
                    </a:p>
                  </a:txBody>
                  <a:tcPr marL="121920" marR="121920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>
                        <a:alpha val="4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endParaRPr lang="zh-CN" altLang="en-US"/>
                    </a:p>
                  </a:txBody>
                  <a:tcPr marL="121920" marR="121920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zh-CN" altLang="en-US" dirty="0"/>
                    </a:p>
                  </a:txBody>
                  <a:tcPr marL="121920" marR="121920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>
                        <a:alpha val="3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endParaRPr lang="zh-CN" altLang="en-US"/>
                    </a:p>
                  </a:txBody>
                  <a:tcPr marL="121920" marR="121920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zh-CN" altLang="en-US" dirty="0"/>
                    </a:p>
                  </a:txBody>
                  <a:tcPr marL="121920" marR="121920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>
                        <a:alpha val="30196"/>
                      </a:srgbClr>
                    </a:solidFill>
                  </a:tcPr>
                </a:tc>
              </a:tr>
              <a:tr h="873627">
                <a:tc>
                  <a:txBody>
                    <a:bodyPr/>
                    <a:lstStyle/>
                    <a:p>
                      <a:endParaRPr lang="zh-CN" altLang="en-US" dirty="0"/>
                    </a:p>
                  </a:txBody>
                  <a:tcPr marL="121920" marR="121920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>
                        <a:alpha val="3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endParaRPr lang="zh-CN" altLang="en-US"/>
                    </a:p>
                  </a:txBody>
                  <a:tcPr marL="121920" marR="121920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zh-CN" altLang="en-US" dirty="0"/>
                    </a:p>
                  </a:txBody>
                  <a:tcPr marL="121920" marR="121920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>
                        <a:alpha val="3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endParaRPr lang="zh-CN" altLang="en-US"/>
                    </a:p>
                  </a:txBody>
                  <a:tcPr marL="121920" marR="121920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zh-CN" altLang="en-US" dirty="0"/>
                    </a:p>
                  </a:txBody>
                  <a:tcPr marL="121920" marR="121920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>
                        <a:alpha val="3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endParaRPr lang="zh-CN" altLang="en-US"/>
                    </a:p>
                  </a:txBody>
                  <a:tcPr marL="121920" marR="121920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zh-CN" altLang="en-US" dirty="0"/>
                    </a:p>
                  </a:txBody>
                  <a:tcPr marL="121920" marR="121920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>
                        <a:alpha val="3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endParaRPr lang="zh-CN" altLang="en-US"/>
                    </a:p>
                  </a:txBody>
                  <a:tcPr marL="121920" marR="121920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zh-CN" altLang="en-US" dirty="0"/>
                    </a:p>
                  </a:txBody>
                  <a:tcPr marL="121920" marR="121920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zh-CN" altLang="en-US" sz="180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121920" marR="121920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3" name="梯形 2"/>
          <p:cNvSpPr/>
          <p:nvPr userDrawn="1"/>
        </p:nvSpPr>
        <p:spPr>
          <a:xfrm>
            <a:off x="-104165" y="926872"/>
            <a:ext cx="12407900" cy="109113"/>
          </a:xfrm>
          <a:prstGeom prst="trapezoid">
            <a:avLst>
              <a:gd name="adj" fmla="val 165431"/>
            </a:avLst>
          </a:prstGeom>
          <a:gradFill flip="none" rotWithShape="1">
            <a:gsLst>
              <a:gs pos="0">
                <a:schemeClr val="accent1">
                  <a:lumMod val="20000"/>
                  <a:lumOff val="80000"/>
                  <a:alpha val="50000"/>
                </a:schemeClr>
              </a:gs>
              <a:gs pos="100000">
                <a:srgbClr val="9B2D1F"/>
              </a:gs>
            </a:gsLst>
            <a:lin ang="5400000" scaled="1"/>
            <a:tileRect/>
          </a:gra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cxnSp>
        <p:nvCxnSpPr>
          <p:cNvPr id="8" name="直接连接符 7"/>
          <p:cNvCxnSpPr/>
          <p:nvPr userDrawn="1"/>
        </p:nvCxnSpPr>
        <p:spPr>
          <a:xfrm flipV="1">
            <a:off x="185395" y="885508"/>
            <a:ext cx="11846560" cy="5079"/>
          </a:xfrm>
          <a:prstGeom prst="line">
            <a:avLst/>
          </a:prstGeom>
          <a:ln w="28575">
            <a:solidFill>
              <a:schemeClr val="accent1">
                <a:lumMod val="20000"/>
                <a:lumOff val="80000"/>
                <a:alpha val="2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直接连接符 9"/>
          <p:cNvCxnSpPr/>
          <p:nvPr userDrawn="1"/>
        </p:nvCxnSpPr>
        <p:spPr>
          <a:xfrm flipV="1">
            <a:off x="299695" y="839787"/>
            <a:ext cx="11605260" cy="7620"/>
          </a:xfrm>
          <a:prstGeom prst="line">
            <a:avLst/>
          </a:prstGeom>
          <a:ln w="12700">
            <a:solidFill>
              <a:schemeClr val="accent1">
                <a:lumMod val="20000"/>
                <a:lumOff val="80000"/>
                <a:alpha val="1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" name="梯形 25"/>
          <p:cNvSpPr/>
          <p:nvPr userDrawn="1"/>
        </p:nvSpPr>
        <p:spPr>
          <a:xfrm flipV="1">
            <a:off x="-95276" y="4525498"/>
            <a:ext cx="12407900" cy="84283"/>
          </a:xfrm>
          <a:prstGeom prst="trapezoid">
            <a:avLst>
              <a:gd name="adj" fmla="val 165431"/>
            </a:avLst>
          </a:prstGeom>
          <a:gradFill flip="none" rotWithShape="1">
            <a:gsLst>
              <a:gs pos="0">
                <a:schemeClr val="accent1">
                  <a:lumMod val="20000"/>
                  <a:lumOff val="80000"/>
                  <a:alpha val="50000"/>
                </a:schemeClr>
              </a:gs>
              <a:gs pos="100000">
                <a:srgbClr val="9B2D1F"/>
              </a:gs>
            </a:gsLst>
            <a:lin ang="5400000" scaled="1"/>
            <a:tileRect/>
          </a:gra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cxnSp>
        <p:nvCxnSpPr>
          <p:cNvPr id="27" name="直接连接符 26"/>
          <p:cNvCxnSpPr/>
          <p:nvPr userDrawn="1"/>
        </p:nvCxnSpPr>
        <p:spPr>
          <a:xfrm flipV="1">
            <a:off x="132055" y="4647575"/>
            <a:ext cx="11932920" cy="3884"/>
          </a:xfrm>
          <a:prstGeom prst="line">
            <a:avLst/>
          </a:prstGeom>
          <a:ln w="28575">
            <a:solidFill>
              <a:schemeClr val="accent1">
                <a:lumMod val="20000"/>
                <a:lumOff val="80000"/>
                <a:alpha val="2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直接连接符 27"/>
          <p:cNvCxnSpPr/>
          <p:nvPr userDrawn="1"/>
        </p:nvCxnSpPr>
        <p:spPr>
          <a:xfrm>
            <a:off x="292217" y="4694922"/>
            <a:ext cx="11638138" cy="4832"/>
          </a:xfrm>
          <a:prstGeom prst="line">
            <a:avLst/>
          </a:prstGeom>
          <a:ln w="12700">
            <a:solidFill>
              <a:schemeClr val="accent1">
                <a:lumMod val="20000"/>
                <a:lumOff val="80000"/>
                <a:alpha val="1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xit" presetSubtype="0" fill="hold" nodeType="afterEffect">
                                  <p:stCondLst>
                                    <p:cond delay="4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目录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矩形 6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800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1" y="5440225"/>
            <a:ext cx="10509251" cy="812945"/>
          </a:xfrm>
        </p:spPr>
        <p:txBody>
          <a:bodyPr/>
          <a:lstStyle>
            <a:lvl1pPr marL="0" indent="0" algn="l">
              <a:buNone/>
              <a:defRPr sz="3200" b="1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38200" y="6397000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42E8685E-287F-4907-8928-64819AB590F3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038600" y="6397000"/>
            <a:ext cx="4114800" cy="3651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610600" y="6397000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75EA5012-03BF-4C6E-BABB-BDFF56F69D99}" type="slidenum">
              <a:rPr lang="zh-CN" altLang="en-US" smtClean="0"/>
            </a:fld>
            <a:endParaRPr lang="zh-CN" altLang="en-US"/>
          </a:p>
        </p:txBody>
      </p:sp>
      <p:sp>
        <p:nvSpPr>
          <p:cNvPr id="13" name="文本占位符 12"/>
          <p:cNvSpPr>
            <a:spLocks noGrp="1"/>
          </p:cNvSpPr>
          <p:nvPr>
            <p:ph type="body" sz="quarter" idx="13"/>
          </p:nvPr>
        </p:nvSpPr>
        <p:spPr>
          <a:xfrm>
            <a:off x="838200" y="1543722"/>
            <a:ext cx="10515600" cy="3730764"/>
          </a:xfrm>
        </p:spPr>
        <p:txBody>
          <a:bodyPr/>
          <a:lstStyle>
            <a:lvl1pPr marL="571500" indent="-571500">
              <a:buFont typeface="+mj-ea"/>
              <a:buAutoNum type="ea1JpnChsDbPeriod"/>
              <a:defRPr sz="3600"/>
            </a:lvl1pPr>
            <a:lvl2pPr marL="914400" indent="-457200">
              <a:buFont typeface="+mj-lt"/>
              <a:buAutoNum type="arabicPeriod"/>
              <a:defRPr sz="3200"/>
            </a:lvl2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</p:txBody>
      </p:sp>
      <p:sp>
        <p:nvSpPr>
          <p:cNvPr id="14" name="矩形 13"/>
          <p:cNvSpPr/>
          <p:nvPr userDrawn="1"/>
        </p:nvSpPr>
        <p:spPr>
          <a:xfrm>
            <a:off x="11347452" y="157939"/>
            <a:ext cx="838201" cy="95250"/>
          </a:xfrm>
          <a:prstGeom prst="rect">
            <a:avLst/>
          </a:prstGeom>
          <a:gradFill>
            <a:gsLst>
              <a:gs pos="63000">
                <a:srgbClr val="9F281B"/>
              </a:gs>
              <a:gs pos="99000">
                <a:srgbClr val="C00000"/>
              </a:gs>
              <a:gs pos="13000">
                <a:schemeClr val="bg1"/>
              </a:gs>
            </a:gsLst>
            <a:lin ang="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lvl="0" algn="ctr"/>
            <a:endParaRPr lang="zh-CN" altLang="en-US" sz="1800"/>
          </a:p>
        </p:txBody>
      </p:sp>
      <p:grpSp>
        <p:nvGrpSpPr>
          <p:cNvPr id="15" name="组合 14"/>
          <p:cNvGrpSpPr/>
          <p:nvPr userDrawn="1"/>
        </p:nvGrpSpPr>
        <p:grpSpPr>
          <a:xfrm>
            <a:off x="-6346" y="121318"/>
            <a:ext cx="11353799" cy="168492"/>
            <a:chOff x="1" y="6021025"/>
            <a:chExt cx="8515349" cy="168492"/>
          </a:xfrm>
          <a:solidFill>
            <a:schemeClr val="accent2"/>
          </a:solidFill>
        </p:grpSpPr>
        <p:sp>
          <p:nvSpPr>
            <p:cNvPr id="16" name="矩形 15"/>
            <p:cNvSpPr/>
            <p:nvPr/>
          </p:nvSpPr>
          <p:spPr>
            <a:xfrm>
              <a:off x="1" y="6057646"/>
              <a:ext cx="7646670" cy="95250"/>
            </a:xfrm>
            <a:prstGeom prst="rect">
              <a:avLst/>
            </a:prstGeom>
            <a:gradFill flip="none" rotWithShape="1">
              <a:gsLst>
                <a:gs pos="0">
                  <a:srgbClr val="9B2D1F"/>
                </a:gs>
                <a:gs pos="86000">
                  <a:srgbClr val="C00000"/>
                </a:gs>
                <a:gs pos="99000">
                  <a:schemeClr val="bg1"/>
                </a:gs>
              </a:gsLst>
              <a:lin ang="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noAutofit/>
            </a:bodyPr>
            <a:lstStyle/>
            <a:p>
              <a:pPr lvl="0" algn="ctr"/>
              <a:endParaRPr lang="zh-CN" altLang="en-US" sz="1800"/>
            </a:p>
          </p:txBody>
        </p:sp>
        <p:grpSp>
          <p:nvGrpSpPr>
            <p:cNvPr id="17" name="组合 16"/>
            <p:cNvGrpSpPr/>
            <p:nvPr/>
          </p:nvGrpSpPr>
          <p:grpSpPr>
            <a:xfrm>
              <a:off x="7658100" y="6021025"/>
              <a:ext cx="857250" cy="168492"/>
              <a:chOff x="7765796" y="5314516"/>
              <a:chExt cx="857250" cy="168492"/>
            </a:xfrm>
            <a:grpFill/>
          </p:grpSpPr>
          <p:sp>
            <p:nvSpPr>
              <p:cNvPr id="18" name="矩形 17"/>
              <p:cNvSpPr/>
              <p:nvPr/>
            </p:nvSpPr>
            <p:spPr>
              <a:xfrm>
                <a:off x="7765796" y="5314516"/>
                <a:ext cx="857250" cy="168492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800"/>
              </a:p>
            </p:txBody>
          </p:sp>
          <p:pic>
            <p:nvPicPr>
              <p:cNvPr id="20" name="图片 19"/>
              <p:cNvPicPr>
                <a:picLocks noChangeAspect="1"/>
              </p:cNvPicPr>
              <p:nvPr/>
            </p:nvPicPr>
            <p:blipFill>
              <a:blip r:embed="rId2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7807198" y="5314516"/>
                <a:ext cx="774446" cy="168492"/>
              </a:xfrm>
              <a:prstGeom prst="rect">
                <a:avLst/>
              </a:prstGeom>
              <a:grpFill/>
            </p:spPr>
          </p:pic>
        </p:grpSp>
      </p:grpSp>
      <p:pic>
        <p:nvPicPr>
          <p:cNvPr id="21" name="图片 20"/>
          <p:cNvPicPr>
            <a:picLocks noChangeAspect="1"/>
          </p:cNvPicPr>
          <p:nvPr userDrawn="1"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7531"/>
          <a:stretch>
            <a:fillRect/>
          </a:stretch>
        </p:blipFill>
        <p:spPr>
          <a:xfrm>
            <a:off x="2618" y="4033520"/>
            <a:ext cx="12192000" cy="2887190"/>
          </a:xfrm>
          <a:prstGeom prst="rect">
            <a:avLst/>
          </a:prstGeom>
          <a:effectLst/>
        </p:spPr>
      </p:pic>
      <p:sp>
        <p:nvSpPr>
          <p:cNvPr id="2" name="矩形 1"/>
          <p:cNvSpPr/>
          <p:nvPr userDrawn="1"/>
        </p:nvSpPr>
        <p:spPr>
          <a:xfrm>
            <a:off x="2618" y="4033520"/>
            <a:ext cx="12192000" cy="2896840"/>
          </a:xfrm>
          <a:prstGeom prst="rect">
            <a:avLst/>
          </a:prstGeom>
          <a:gradFill>
            <a:gsLst>
              <a:gs pos="1000">
                <a:schemeClr val="bg1"/>
              </a:gs>
              <a:gs pos="100000">
                <a:schemeClr val="bg1">
                  <a:alpha val="40000"/>
                </a:scheme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第一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55476" y="183482"/>
            <a:ext cx="9598325" cy="511173"/>
          </a:xfrm>
        </p:spPr>
        <p:txBody>
          <a:bodyPr/>
          <a:lstStyle/>
          <a:p>
            <a:r>
              <a:rPr lang="zh-CN" altLang="en-US" dirty="0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38200" y="6397000"/>
            <a:ext cx="2743200" cy="365125"/>
          </a:xfrm>
          <a:prstGeom prst="rect">
            <a:avLst/>
          </a:prstGeom>
        </p:spPr>
        <p:txBody>
          <a:bodyPr/>
          <a:lstStyle/>
          <a:p>
            <a:fld id="{42E8685E-287F-4907-8928-64819AB590F3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038600" y="639700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610600" y="6397000"/>
            <a:ext cx="2743200" cy="365125"/>
          </a:xfrm>
          <a:prstGeom prst="rect">
            <a:avLst/>
          </a:prstGeom>
        </p:spPr>
        <p:txBody>
          <a:bodyPr/>
          <a:lstStyle/>
          <a:p>
            <a:fld id="{75EA5012-03BF-4C6E-BABB-BDFF56F69D99}" type="slidenum">
              <a:rPr lang="zh-CN" altLang="en-US" smtClean="0"/>
            </a:fld>
            <a:endParaRPr lang="zh-CN" altLang="en-US"/>
          </a:p>
        </p:txBody>
      </p:sp>
      <p:sp>
        <p:nvSpPr>
          <p:cNvPr id="17" name="文本框 16"/>
          <p:cNvSpPr txBox="1"/>
          <p:nvPr/>
        </p:nvSpPr>
        <p:spPr>
          <a:xfrm>
            <a:off x="100862" y="200111"/>
            <a:ext cx="110799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400" b="1" dirty="0">
                <a:solidFill>
                  <a:schemeClr val="bg1"/>
                </a:solidFill>
              </a:rPr>
              <a:t>第一章</a:t>
            </a:r>
            <a:endParaRPr lang="zh-CN" altLang="en-US" sz="2400" b="1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第二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55476" y="176777"/>
            <a:ext cx="9598325" cy="511173"/>
          </a:xfrm>
        </p:spPr>
        <p:txBody>
          <a:bodyPr/>
          <a:lstStyle/>
          <a:p>
            <a:r>
              <a:rPr lang="zh-CN" altLang="en-US" dirty="0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38200" y="6397000"/>
            <a:ext cx="2743200" cy="365125"/>
          </a:xfrm>
          <a:prstGeom prst="rect">
            <a:avLst/>
          </a:prstGeom>
        </p:spPr>
        <p:txBody>
          <a:bodyPr/>
          <a:lstStyle/>
          <a:p>
            <a:fld id="{42E8685E-287F-4907-8928-64819AB590F3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038600" y="639700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610600" y="6397000"/>
            <a:ext cx="2743200" cy="365125"/>
          </a:xfrm>
          <a:prstGeom prst="rect">
            <a:avLst/>
          </a:prstGeom>
        </p:spPr>
        <p:txBody>
          <a:bodyPr/>
          <a:lstStyle/>
          <a:p>
            <a:fld id="{75EA5012-03BF-4C6E-BABB-BDFF56F69D99}" type="slidenum">
              <a:rPr lang="zh-CN" altLang="en-US" smtClean="0"/>
            </a:fld>
            <a:endParaRPr lang="zh-CN" altLang="en-US"/>
          </a:p>
        </p:txBody>
      </p:sp>
      <p:sp>
        <p:nvSpPr>
          <p:cNvPr id="17" name="文本框 16"/>
          <p:cNvSpPr txBox="1"/>
          <p:nvPr/>
        </p:nvSpPr>
        <p:spPr>
          <a:xfrm>
            <a:off x="100862" y="196847"/>
            <a:ext cx="110799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400" b="1" dirty="0">
                <a:solidFill>
                  <a:schemeClr val="bg1"/>
                </a:solidFill>
              </a:rPr>
              <a:t>第二章</a:t>
            </a:r>
            <a:endParaRPr lang="zh-CN" altLang="en-US" sz="2400" b="1" dirty="0">
              <a:solidFill>
                <a:schemeClr val="bg1"/>
              </a:solidFill>
            </a:endParaRPr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第三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55476" y="175582"/>
            <a:ext cx="9598325" cy="51117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38200" y="6397000"/>
            <a:ext cx="2743200" cy="365125"/>
          </a:xfrm>
          <a:prstGeom prst="rect">
            <a:avLst/>
          </a:prstGeom>
        </p:spPr>
        <p:txBody>
          <a:bodyPr/>
          <a:lstStyle/>
          <a:p>
            <a:fld id="{42E8685E-287F-4907-8928-64819AB590F3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038600" y="639700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610600" y="6397000"/>
            <a:ext cx="2743200" cy="365125"/>
          </a:xfrm>
          <a:prstGeom prst="rect">
            <a:avLst/>
          </a:prstGeom>
        </p:spPr>
        <p:txBody>
          <a:bodyPr/>
          <a:lstStyle/>
          <a:p>
            <a:fld id="{75EA5012-03BF-4C6E-BABB-BDFF56F69D99}" type="slidenum">
              <a:rPr lang="zh-CN" altLang="en-US" smtClean="0"/>
            </a:fld>
            <a:endParaRPr lang="zh-CN" altLang="en-US"/>
          </a:p>
        </p:txBody>
      </p:sp>
      <p:sp>
        <p:nvSpPr>
          <p:cNvPr id="8" name="文本框 7"/>
          <p:cNvSpPr txBox="1"/>
          <p:nvPr userDrawn="1"/>
        </p:nvSpPr>
        <p:spPr>
          <a:xfrm>
            <a:off x="100862" y="186687"/>
            <a:ext cx="110799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400" b="1" dirty="0">
                <a:solidFill>
                  <a:schemeClr val="bg1"/>
                </a:solidFill>
              </a:rPr>
              <a:t>第三章</a:t>
            </a:r>
            <a:endParaRPr lang="zh-CN" altLang="en-US" sz="2400" b="1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第四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55476" y="175582"/>
            <a:ext cx="9598325" cy="511173"/>
          </a:xfrm>
        </p:spPr>
        <p:txBody>
          <a:bodyPr/>
          <a:lstStyle/>
          <a:p>
            <a:r>
              <a:rPr lang="zh-CN" altLang="en-US" dirty="0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38200" y="6397000"/>
            <a:ext cx="2743200" cy="365125"/>
          </a:xfrm>
          <a:prstGeom prst="rect">
            <a:avLst/>
          </a:prstGeom>
        </p:spPr>
        <p:txBody>
          <a:bodyPr/>
          <a:lstStyle/>
          <a:p>
            <a:fld id="{42E8685E-287F-4907-8928-64819AB590F3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038600" y="639700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610600" y="6397000"/>
            <a:ext cx="2743200" cy="365125"/>
          </a:xfrm>
          <a:prstGeom prst="rect">
            <a:avLst/>
          </a:prstGeom>
        </p:spPr>
        <p:txBody>
          <a:bodyPr/>
          <a:lstStyle/>
          <a:p>
            <a:fld id="{75EA5012-03BF-4C6E-BABB-BDFF56F69D99}" type="slidenum">
              <a:rPr lang="zh-CN" altLang="en-US" smtClean="0"/>
            </a:fld>
            <a:endParaRPr lang="zh-CN" altLang="en-US"/>
          </a:p>
        </p:txBody>
      </p:sp>
      <p:sp>
        <p:nvSpPr>
          <p:cNvPr id="8" name="文本框 7"/>
          <p:cNvSpPr txBox="1"/>
          <p:nvPr userDrawn="1"/>
        </p:nvSpPr>
        <p:spPr>
          <a:xfrm>
            <a:off x="100862" y="186687"/>
            <a:ext cx="110799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400" b="1" dirty="0">
                <a:solidFill>
                  <a:schemeClr val="bg1"/>
                </a:solidFill>
              </a:rPr>
              <a:t>第四章</a:t>
            </a:r>
            <a:endParaRPr lang="zh-CN" altLang="en-US" sz="2400" b="1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第五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55476" y="175582"/>
            <a:ext cx="9598325" cy="51117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38200" y="6397000"/>
            <a:ext cx="2743200" cy="365125"/>
          </a:xfrm>
          <a:prstGeom prst="rect">
            <a:avLst/>
          </a:prstGeom>
        </p:spPr>
        <p:txBody>
          <a:bodyPr/>
          <a:lstStyle/>
          <a:p>
            <a:fld id="{42E8685E-287F-4907-8928-64819AB590F3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038600" y="639700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610600" y="6397000"/>
            <a:ext cx="2743200" cy="365125"/>
          </a:xfrm>
          <a:prstGeom prst="rect">
            <a:avLst/>
          </a:prstGeom>
        </p:spPr>
        <p:txBody>
          <a:bodyPr/>
          <a:lstStyle/>
          <a:p>
            <a:fld id="{75EA5012-03BF-4C6E-BABB-BDFF56F69D99}" type="slidenum">
              <a:rPr lang="zh-CN" altLang="en-US" smtClean="0"/>
            </a:fld>
            <a:endParaRPr lang="zh-CN" altLang="en-US"/>
          </a:p>
        </p:txBody>
      </p:sp>
      <p:sp>
        <p:nvSpPr>
          <p:cNvPr id="8" name="文本框 7"/>
          <p:cNvSpPr txBox="1"/>
          <p:nvPr userDrawn="1"/>
        </p:nvSpPr>
        <p:spPr>
          <a:xfrm>
            <a:off x="100862" y="186687"/>
            <a:ext cx="110799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400" b="1" dirty="0">
                <a:solidFill>
                  <a:schemeClr val="bg1"/>
                </a:solidFill>
              </a:rPr>
              <a:t>第五章</a:t>
            </a:r>
            <a:endParaRPr lang="zh-CN" altLang="en-US" sz="2400" b="1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第6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55476" y="176777"/>
            <a:ext cx="9598325" cy="511173"/>
          </a:xfrm>
        </p:spPr>
        <p:txBody>
          <a:bodyPr/>
          <a:lstStyle/>
          <a:p>
            <a:r>
              <a:rPr lang="zh-CN" altLang="en-US" dirty="0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38200" y="6397000"/>
            <a:ext cx="2743200" cy="365125"/>
          </a:xfrm>
          <a:prstGeom prst="rect">
            <a:avLst/>
          </a:prstGeom>
        </p:spPr>
        <p:txBody>
          <a:bodyPr/>
          <a:lstStyle/>
          <a:p>
            <a:fld id="{42E8685E-287F-4907-8928-64819AB590F3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038600" y="639700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610600" y="6397000"/>
            <a:ext cx="2743200" cy="365125"/>
          </a:xfrm>
          <a:prstGeom prst="rect">
            <a:avLst/>
          </a:prstGeom>
        </p:spPr>
        <p:txBody>
          <a:bodyPr/>
          <a:lstStyle/>
          <a:p>
            <a:fld id="{75EA5012-03BF-4C6E-BABB-BDFF56F69D99}" type="slidenum">
              <a:rPr lang="zh-CN" altLang="en-US" smtClean="0"/>
            </a:fld>
            <a:endParaRPr lang="zh-CN" altLang="en-US"/>
          </a:p>
        </p:txBody>
      </p:sp>
      <p:sp>
        <p:nvSpPr>
          <p:cNvPr id="8" name="文本框 7"/>
          <p:cNvSpPr txBox="1"/>
          <p:nvPr userDrawn="1"/>
        </p:nvSpPr>
        <p:spPr>
          <a:xfrm>
            <a:off x="100862" y="196847"/>
            <a:ext cx="110799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400" b="1" dirty="0">
                <a:solidFill>
                  <a:schemeClr val="bg1"/>
                </a:solidFill>
              </a:rPr>
              <a:t>第六章</a:t>
            </a:r>
            <a:endParaRPr lang="zh-CN" altLang="en-US" sz="2400" b="1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第七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55476" y="175582"/>
            <a:ext cx="9598325" cy="51117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38200" y="6397000"/>
            <a:ext cx="2743200" cy="365125"/>
          </a:xfrm>
          <a:prstGeom prst="rect">
            <a:avLst/>
          </a:prstGeom>
        </p:spPr>
        <p:txBody>
          <a:bodyPr/>
          <a:lstStyle/>
          <a:p>
            <a:fld id="{42E8685E-287F-4907-8928-64819AB590F3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038600" y="639700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610600" y="6397000"/>
            <a:ext cx="2743200" cy="365125"/>
          </a:xfrm>
          <a:prstGeom prst="rect">
            <a:avLst/>
          </a:prstGeom>
        </p:spPr>
        <p:txBody>
          <a:bodyPr/>
          <a:lstStyle/>
          <a:p>
            <a:fld id="{75EA5012-03BF-4C6E-BABB-BDFF56F69D99}" type="slidenum">
              <a:rPr lang="zh-CN" altLang="en-US" smtClean="0"/>
            </a:fld>
            <a:endParaRPr lang="zh-CN" altLang="en-US"/>
          </a:p>
        </p:txBody>
      </p:sp>
      <p:sp>
        <p:nvSpPr>
          <p:cNvPr id="8" name="文本框 7"/>
          <p:cNvSpPr txBox="1"/>
          <p:nvPr userDrawn="1"/>
        </p:nvSpPr>
        <p:spPr>
          <a:xfrm>
            <a:off x="100862" y="186687"/>
            <a:ext cx="110799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400" b="1" dirty="0">
                <a:solidFill>
                  <a:schemeClr val="bg1"/>
                </a:solidFill>
              </a:rPr>
              <a:t>第七章</a:t>
            </a:r>
            <a:endParaRPr lang="zh-CN" altLang="en-US" sz="2400" b="1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第八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55476" y="178262"/>
            <a:ext cx="9598325" cy="51117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38200" y="6397000"/>
            <a:ext cx="2743200" cy="365125"/>
          </a:xfrm>
          <a:prstGeom prst="rect">
            <a:avLst/>
          </a:prstGeom>
        </p:spPr>
        <p:txBody>
          <a:bodyPr/>
          <a:lstStyle/>
          <a:p>
            <a:fld id="{42E8685E-287F-4907-8928-64819AB590F3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038600" y="639700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610600" y="6397000"/>
            <a:ext cx="2743200" cy="365125"/>
          </a:xfrm>
          <a:prstGeom prst="rect">
            <a:avLst/>
          </a:prstGeom>
        </p:spPr>
        <p:txBody>
          <a:bodyPr/>
          <a:lstStyle/>
          <a:p>
            <a:fld id="{75EA5012-03BF-4C6E-BABB-BDFF56F69D99}" type="slidenum">
              <a:rPr lang="zh-CN" altLang="en-US" smtClean="0"/>
            </a:fld>
            <a:endParaRPr lang="zh-CN" altLang="en-US"/>
          </a:p>
        </p:txBody>
      </p:sp>
      <p:sp>
        <p:nvSpPr>
          <p:cNvPr id="8" name="文本框 7"/>
          <p:cNvSpPr txBox="1"/>
          <p:nvPr userDrawn="1"/>
        </p:nvSpPr>
        <p:spPr>
          <a:xfrm>
            <a:off x="100862" y="216262"/>
            <a:ext cx="110799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400" b="1" dirty="0">
                <a:solidFill>
                  <a:schemeClr val="bg1"/>
                </a:solidFill>
              </a:rPr>
              <a:t>第八章</a:t>
            </a:r>
            <a:endParaRPr lang="zh-CN" altLang="en-US" sz="2400" b="1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第九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55476" y="178262"/>
            <a:ext cx="9598325" cy="51117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38200" y="6397000"/>
            <a:ext cx="2743200" cy="365125"/>
          </a:xfrm>
          <a:prstGeom prst="rect">
            <a:avLst/>
          </a:prstGeom>
        </p:spPr>
        <p:txBody>
          <a:bodyPr/>
          <a:lstStyle/>
          <a:p>
            <a:fld id="{42E8685E-287F-4907-8928-64819AB590F3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038600" y="639700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610600" y="6397000"/>
            <a:ext cx="2743200" cy="365125"/>
          </a:xfrm>
          <a:prstGeom prst="rect">
            <a:avLst/>
          </a:prstGeom>
        </p:spPr>
        <p:txBody>
          <a:bodyPr/>
          <a:lstStyle/>
          <a:p>
            <a:fld id="{75EA5012-03BF-4C6E-BABB-BDFF56F69D99}" type="slidenum">
              <a:rPr lang="zh-CN" altLang="en-US" smtClean="0"/>
            </a:fld>
            <a:endParaRPr lang="zh-CN" altLang="en-US"/>
          </a:p>
        </p:txBody>
      </p:sp>
      <p:sp>
        <p:nvSpPr>
          <p:cNvPr id="8" name="文本框 7"/>
          <p:cNvSpPr txBox="1"/>
          <p:nvPr userDrawn="1"/>
        </p:nvSpPr>
        <p:spPr>
          <a:xfrm>
            <a:off x="100862" y="216262"/>
            <a:ext cx="110799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400" b="1" dirty="0">
                <a:solidFill>
                  <a:schemeClr val="bg1"/>
                </a:solidFill>
              </a:rPr>
              <a:t>第九章</a:t>
            </a:r>
            <a:endParaRPr lang="zh-CN" altLang="en-US" sz="2400" b="1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第十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55476" y="178262"/>
            <a:ext cx="9598325" cy="511173"/>
          </a:xfrm>
        </p:spPr>
        <p:txBody>
          <a:bodyPr/>
          <a:lstStyle/>
          <a:p>
            <a:r>
              <a:rPr lang="zh-CN" altLang="en-US" dirty="0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38200" y="6397000"/>
            <a:ext cx="2743200" cy="365125"/>
          </a:xfrm>
          <a:prstGeom prst="rect">
            <a:avLst/>
          </a:prstGeom>
        </p:spPr>
        <p:txBody>
          <a:bodyPr/>
          <a:lstStyle/>
          <a:p>
            <a:fld id="{42E8685E-287F-4907-8928-64819AB590F3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038600" y="639700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610600" y="6397000"/>
            <a:ext cx="2743200" cy="365125"/>
          </a:xfrm>
          <a:prstGeom prst="rect">
            <a:avLst/>
          </a:prstGeom>
        </p:spPr>
        <p:txBody>
          <a:bodyPr/>
          <a:lstStyle/>
          <a:p>
            <a:fld id="{75EA5012-03BF-4C6E-BABB-BDFF56F69D99}" type="slidenum">
              <a:rPr lang="zh-CN" altLang="en-US" smtClean="0"/>
            </a:fld>
            <a:endParaRPr lang="zh-CN" altLang="en-US"/>
          </a:p>
        </p:txBody>
      </p:sp>
      <p:sp>
        <p:nvSpPr>
          <p:cNvPr id="8" name="文本框 7"/>
          <p:cNvSpPr txBox="1"/>
          <p:nvPr userDrawn="1"/>
        </p:nvSpPr>
        <p:spPr>
          <a:xfrm>
            <a:off x="100862" y="216262"/>
            <a:ext cx="110799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400" b="1" dirty="0">
                <a:solidFill>
                  <a:schemeClr val="bg1"/>
                </a:solidFill>
              </a:rPr>
              <a:t>第十章</a:t>
            </a:r>
            <a:endParaRPr lang="zh-CN" altLang="en-US" sz="2400" b="1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838200" y="6397000"/>
            <a:ext cx="2743200" cy="365125"/>
          </a:xfrm>
          <a:prstGeom prst="rect">
            <a:avLst/>
          </a:prstGeom>
        </p:spPr>
        <p:txBody>
          <a:bodyPr/>
          <a:lstStyle/>
          <a:p>
            <a:fld id="{42E8685E-287F-4907-8928-64819AB590F3}" type="datetimeFigureOut">
              <a:rPr lang="zh-CN" altLang="en-US" smtClean="0"/>
            </a:fld>
            <a:endParaRPr lang="zh-CN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4038600" y="639700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8610600" y="6397000"/>
            <a:ext cx="2743200" cy="365125"/>
          </a:xfrm>
          <a:prstGeom prst="rect">
            <a:avLst/>
          </a:prstGeom>
        </p:spPr>
        <p:txBody>
          <a:bodyPr/>
          <a:lstStyle/>
          <a:p>
            <a:fld id="{75EA5012-03BF-4C6E-BABB-BDFF56F69D99}" type="slidenum">
              <a:rPr lang="zh-CN" altLang="en-US" smtClean="0"/>
            </a:fld>
            <a:endParaRPr lang="zh-CN" altLang="en-US"/>
          </a:p>
        </p:txBody>
      </p:sp>
      <p:sp>
        <p:nvSpPr>
          <p:cNvPr id="5" name="Title 1"/>
          <p:cNvSpPr>
            <a:spLocks noGrp="1"/>
          </p:cNvSpPr>
          <p:nvPr>
            <p:ph type="title"/>
          </p:nvPr>
        </p:nvSpPr>
        <p:spPr>
          <a:xfrm>
            <a:off x="1755476" y="185742"/>
            <a:ext cx="9598325" cy="511173"/>
          </a:xfrm>
        </p:spPr>
        <p:txBody>
          <a:bodyPr/>
          <a:lstStyle/>
          <a:p>
            <a:r>
              <a:rPr lang="zh-CN" altLang="en-US" dirty="0"/>
              <a:t>单击此处编辑母版标题样式</a:t>
            </a:r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_结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4" name="矩形 13"/>
          <p:cNvSpPr/>
          <p:nvPr userDrawn="1"/>
        </p:nvSpPr>
        <p:spPr>
          <a:xfrm>
            <a:off x="0" y="1"/>
            <a:ext cx="12192000" cy="6874314"/>
          </a:xfrm>
          <a:prstGeom prst="rect">
            <a:avLst/>
          </a:prstGeom>
          <a:solidFill>
            <a:srgbClr val="FFFFFF">
              <a:alpha val="3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800"/>
          </a:p>
        </p:txBody>
      </p:sp>
      <p:sp>
        <p:nvSpPr>
          <p:cNvPr id="5" name="矩形 4"/>
          <p:cNvSpPr/>
          <p:nvPr userDrawn="1"/>
        </p:nvSpPr>
        <p:spPr>
          <a:xfrm>
            <a:off x="0" y="1063036"/>
            <a:ext cx="12192000" cy="4153397"/>
          </a:xfrm>
          <a:prstGeom prst="rect">
            <a:avLst/>
          </a:prstGeom>
          <a:solidFill>
            <a:srgbClr val="FFFFFF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800"/>
          </a:p>
        </p:txBody>
      </p:sp>
      <p:grpSp>
        <p:nvGrpSpPr>
          <p:cNvPr id="11" name="提取天地精华"/>
          <p:cNvGrpSpPr/>
          <p:nvPr userDrawn="1"/>
        </p:nvGrpSpPr>
        <p:grpSpPr>
          <a:xfrm>
            <a:off x="586327" y="2348597"/>
            <a:ext cx="11019346" cy="2597486"/>
            <a:chOff x="511758" y="2810443"/>
            <a:chExt cx="11019346" cy="2597486"/>
          </a:xfrm>
        </p:grpSpPr>
        <p:pic>
          <p:nvPicPr>
            <p:cNvPr id="15" name="图片 14"/>
            <p:cNvPicPr>
              <a:picLocks noChangeAspect="1"/>
            </p:cNvPicPr>
            <p:nvPr userDrawn="1"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7376" t="13375" r="19805" b="54429"/>
            <a:stretch>
              <a:fillRect/>
            </a:stretch>
          </p:blipFill>
          <p:spPr>
            <a:xfrm>
              <a:off x="511758" y="2810443"/>
              <a:ext cx="6879266" cy="1237113"/>
            </a:xfrm>
            <a:prstGeom prst="rect">
              <a:avLst/>
            </a:prstGeom>
          </p:spPr>
        </p:pic>
        <p:pic>
          <p:nvPicPr>
            <p:cNvPr id="16" name="图片 15"/>
            <p:cNvPicPr>
              <a:picLocks noChangeAspect="1"/>
            </p:cNvPicPr>
            <p:nvPr userDrawn="1"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7376" t="45232" r="19805" b="20213"/>
            <a:stretch>
              <a:fillRect/>
            </a:stretch>
          </p:blipFill>
          <p:spPr>
            <a:xfrm>
              <a:off x="4651838" y="4080184"/>
              <a:ext cx="6879266" cy="1327745"/>
            </a:xfrm>
            <a:prstGeom prst="rect">
              <a:avLst/>
            </a:prstGeom>
          </p:spPr>
        </p:pic>
      </p:grpSp>
      <p:grpSp>
        <p:nvGrpSpPr>
          <p:cNvPr id="3" name="组合 2"/>
          <p:cNvGrpSpPr/>
          <p:nvPr userDrawn="1"/>
        </p:nvGrpSpPr>
        <p:grpSpPr>
          <a:xfrm>
            <a:off x="447187" y="1426026"/>
            <a:ext cx="5074122" cy="598715"/>
            <a:chOff x="447187" y="1426026"/>
            <a:chExt cx="5074122" cy="598715"/>
          </a:xfrm>
        </p:grpSpPr>
        <p:pic>
          <p:nvPicPr>
            <p:cNvPr id="13" name="图片 12"/>
            <p:cNvPicPr>
              <a:picLocks noChangeAspect="1"/>
            </p:cNvPicPr>
            <p:nvPr userDrawn="1"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47187" y="1533858"/>
              <a:ext cx="2537751" cy="458644"/>
            </a:xfrm>
            <a:prstGeom prst="rect">
              <a:avLst/>
            </a:prstGeom>
          </p:spPr>
        </p:pic>
        <p:sp>
          <p:nvSpPr>
            <p:cNvPr id="2" name="矩形 1"/>
            <p:cNvSpPr/>
            <p:nvPr userDrawn="1"/>
          </p:nvSpPr>
          <p:spPr>
            <a:xfrm>
              <a:off x="2984938" y="1426026"/>
              <a:ext cx="2536371" cy="598715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sz="2800" b="1" baseline="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+mn-ea"/>
                </a:rPr>
                <a:t>·  </a:t>
              </a:r>
              <a:r>
                <a:rPr lang="zh-CN" altLang="en-US" sz="2400" b="1" baseline="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+mn-ea"/>
                  <a:ea typeface="+mn-ea"/>
                </a:rPr>
                <a:t>腾飞</a:t>
              </a:r>
              <a:r>
                <a:rPr lang="en-US" altLang="zh-CN" sz="2400" b="1" baseline="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+mn-ea"/>
                  <a:ea typeface="+mn-ea"/>
                </a:rPr>
                <a:t>QC</a:t>
              </a:r>
              <a:r>
                <a:rPr lang="zh-CN" altLang="en-US" sz="2400" b="1" baseline="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+mn-ea"/>
                  <a:ea typeface="+mn-ea"/>
                </a:rPr>
                <a:t>小组</a:t>
              </a:r>
              <a:endParaRPr lang="zh-CN" altLang="en-US" sz="2800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ea typeface="+mn-ea"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50" presetClass="entr" presetSubtype="0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4_结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 hidden="1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2" name="图片 1"/>
          <p:cNvPicPr>
            <a:picLocks noChangeAspect="1"/>
          </p:cNvPicPr>
          <p:nvPr userDrawn="1"/>
        </p:nvPicPr>
        <p:blipFill rotWithShape="1"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colorTemperature colorTemp="53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-1" r="15526" b="10784"/>
          <a:stretch>
            <a:fillRect/>
          </a:stretch>
        </p:blipFill>
        <p:spPr>
          <a:xfrm>
            <a:off x="-2" y="0"/>
            <a:ext cx="12192001" cy="6894702"/>
          </a:xfrm>
          <a:prstGeom prst="rect">
            <a:avLst/>
          </a:prstGeom>
        </p:spPr>
      </p:pic>
      <p:sp>
        <p:nvSpPr>
          <p:cNvPr id="14" name="矩形 13"/>
          <p:cNvSpPr/>
          <p:nvPr userDrawn="1"/>
        </p:nvSpPr>
        <p:spPr>
          <a:xfrm>
            <a:off x="0" y="1"/>
            <a:ext cx="12192000" cy="6874314"/>
          </a:xfrm>
          <a:prstGeom prst="rect">
            <a:avLst/>
          </a:prstGeom>
          <a:solidFill>
            <a:srgbClr val="FFFFFF">
              <a:alpha val="3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800"/>
          </a:p>
        </p:txBody>
      </p:sp>
      <p:sp>
        <p:nvSpPr>
          <p:cNvPr id="5" name="矩形 4"/>
          <p:cNvSpPr/>
          <p:nvPr userDrawn="1"/>
        </p:nvSpPr>
        <p:spPr>
          <a:xfrm>
            <a:off x="0" y="-16315"/>
            <a:ext cx="12192000" cy="6890630"/>
          </a:xfrm>
          <a:prstGeom prst="rect">
            <a:avLst/>
          </a:prstGeom>
          <a:gradFill>
            <a:gsLst>
              <a:gs pos="0">
                <a:schemeClr val="bg1">
                  <a:alpha val="0"/>
                </a:schemeClr>
              </a:gs>
              <a:gs pos="76000">
                <a:srgbClr val="FFFFFF">
                  <a:alpha val="70000"/>
                </a:srgbClr>
              </a:gs>
              <a:gs pos="21000">
                <a:schemeClr val="bg1">
                  <a:alpha val="7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800" dirty="0"/>
          </a:p>
        </p:txBody>
      </p:sp>
      <p:grpSp>
        <p:nvGrpSpPr>
          <p:cNvPr id="11" name="提取天地精华"/>
          <p:cNvGrpSpPr/>
          <p:nvPr userDrawn="1"/>
        </p:nvGrpSpPr>
        <p:grpSpPr>
          <a:xfrm>
            <a:off x="586327" y="2348597"/>
            <a:ext cx="11019346" cy="2597486"/>
            <a:chOff x="511758" y="2810443"/>
            <a:chExt cx="11019346" cy="2597486"/>
          </a:xfrm>
        </p:grpSpPr>
        <p:pic>
          <p:nvPicPr>
            <p:cNvPr id="15" name="图片 14"/>
            <p:cNvPicPr>
              <a:picLocks noChangeAspect="1"/>
            </p:cNvPicPr>
            <p:nvPr userDrawn="1"/>
          </p:nvPicPr>
          <p:blipFill rotWithShape="1">
            <a:blip r:embed="rId5" cstate="print"/>
            <a:srcRect/>
            <a:stretch>
              <a:fillRect/>
            </a:stretch>
          </p:blipFill>
          <p:spPr>
            <a:xfrm>
              <a:off x="511758" y="2810443"/>
              <a:ext cx="6879266" cy="1237113"/>
            </a:xfrm>
            <a:prstGeom prst="rect">
              <a:avLst/>
            </a:prstGeom>
          </p:spPr>
        </p:pic>
        <p:pic>
          <p:nvPicPr>
            <p:cNvPr id="16" name="图片 15"/>
            <p:cNvPicPr>
              <a:picLocks noChangeAspect="1"/>
            </p:cNvPicPr>
            <p:nvPr userDrawn="1"/>
          </p:nvPicPr>
          <p:blipFill rotWithShape="1">
            <a:blip r:embed="rId6" cstate="print"/>
            <a:srcRect/>
            <a:stretch>
              <a:fillRect/>
            </a:stretch>
          </p:blipFill>
          <p:spPr>
            <a:xfrm>
              <a:off x="4651838" y="4080184"/>
              <a:ext cx="6879266" cy="1327745"/>
            </a:xfrm>
            <a:prstGeom prst="rect">
              <a:avLst/>
            </a:prstGeom>
          </p:spPr>
        </p:pic>
      </p:grpSp>
      <p:pic>
        <p:nvPicPr>
          <p:cNvPr id="13" name="图片 12"/>
          <p:cNvPicPr>
            <a:picLocks noChangeAspect="1"/>
          </p:cNvPicPr>
          <p:nvPr userDrawn="1"/>
        </p:nvPicPr>
        <p:blipFill>
          <a:blip r:embed="rId7" cstate="print"/>
          <a:stretch>
            <a:fillRect/>
          </a:stretch>
        </p:blipFill>
        <p:spPr>
          <a:xfrm>
            <a:off x="447187" y="1533858"/>
            <a:ext cx="2400185" cy="458644"/>
          </a:xfrm>
          <a:prstGeom prst="rect">
            <a:avLst/>
          </a:prstGeom>
        </p:spPr>
      </p:pic>
      <p:pic>
        <p:nvPicPr>
          <p:cNvPr id="6" name="图片 5"/>
          <p:cNvPicPr>
            <a:picLocks noChangeAspect="1"/>
          </p:cNvPicPr>
          <p:nvPr userDrawn="1"/>
        </p:nvPicPr>
        <p:blipFill>
          <a:blip r:embed="rId8"/>
          <a:stretch>
            <a:fillRect/>
          </a:stretch>
        </p:blipFill>
        <p:spPr>
          <a:xfrm>
            <a:off x="2839203" y="1240421"/>
            <a:ext cx="3896328" cy="990809"/>
          </a:xfrm>
          <a:prstGeom prst="rect">
            <a:avLst/>
          </a:prstGeom>
        </p:spPr>
      </p:pic>
      <p:cxnSp>
        <p:nvCxnSpPr>
          <p:cNvPr id="7" name="直接连接符 6"/>
          <p:cNvCxnSpPr/>
          <p:nvPr userDrawn="1"/>
        </p:nvCxnSpPr>
        <p:spPr>
          <a:xfrm flipV="1">
            <a:off x="3021584" y="1603160"/>
            <a:ext cx="0" cy="320040"/>
          </a:xfrm>
          <a:prstGeom prst="line">
            <a:avLst/>
          </a:prstGeom>
          <a:ln w="57150">
            <a:solidFill>
              <a:srgbClr val="D6000F"/>
            </a:solidFill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50" presetClass="entr" presetSubtype="0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1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1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_结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 hidden="1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图片 2"/>
          <p:cNvPicPr>
            <a:picLocks noChangeAspect="1"/>
          </p:cNvPicPr>
          <p:nvPr userDrawn="1"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1" r="15526" b="10784"/>
          <a:stretch>
            <a:fillRect/>
          </a:stretch>
        </p:blipFill>
        <p:spPr>
          <a:xfrm>
            <a:off x="-2" y="0"/>
            <a:ext cx="12192001" cy="6894702"/>
          </a:xfrm>
          <a:prstGeom prst="rect">
            <a:avLst/>
          </a:prstGeom>
        </p:spPr>
      </p:pic>
      <p:sp>
        <p:nvSpPr>
          <p:cNvPr id="14" name="矩形 13"/>
          <p:cNvSpPr/>
          <p:nvPr userDrawn="1"/>
        </p:nvSpPr>
        <p:spPr>
          <a:xfrm>
            <a:off x="0" y="1"/>
            <a:ext cx="12192000" cy="6874314"/>
          </a:xfrm>
          <a:prstGeom prst="rect">
            <a:avLst/>
          </a:prstGeom>
          <a:solidFill>
            <a:srgbClr val="FFFFFF">
              <a:alpha val="3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800"/>
          </a:p>
        </p:txBody>
      </p:sp>
      <p:sp>
        <p:nvSpPr>
          <p:cNvPr id="5" name="矩形 4"/>
          <p:cNvSpPr/>
          <p:nvPr userDrawn="1"/>
        </p:nvSpPr>
        <p:spPr>
          <a:xfrm>
            <a:off x="0" y="-16315"/>
            <a:ext cx="12192000" cy="6890630"/>
          </a:xfrm>
          <a:prstGeom prst="rect">
            <a:avLst/>
          </a:prstGeom>
          <a:gradFill>
            <a:gsLst>
              <a:gs pos="0">
                <a:schemeClr val="bg1">
                  <a:alpha val="0"/>
                </a:schemeClr>
              </a:gs>
              <a:gs pos="76000">
                <a:srgbClr val="FFFFFF">
                  <a:alpha val="80000"/>
                </a:srgbClr>
              </a:gs>
              <a:gs pos="15000">
                <a:schemeClr val="bg1">
                  <a:alpha val="8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800" dirty="0"/>
          </a:p>
        </p:txBody>
      </p:sp>
      <p:grpSp>
        <p:nvGrpSpPr>
          <p:cNvPr id="11" name="提取天地精华"/>
          <p:cNvGrpSpPr/>
          <p:nvPr userDrawn="1"/>
        </p:nvGrpSpPr>
        <p:grpSpPr>
          <a:xfrm>
            <a:off x="586327" y="2348597"/>
            <a:ext cx="11019346" cy="2597486"/>
            <a:chOff x="511758" y="2810443"/>
            <a:chExt cx="11019346" cy="2597486"/>
          </a:xfrm>
        </p:grpSpPr>
        <p:pic>
          <p:nvPicPr>
            <p:cNvPr id="15" name="图片 14"/>
            <p:cNvPicPr>
              <a:picLocks noChangeAspect="1"/>
            </p:cNvPicPr>
            <p:nvPr userDrawn="1"/>
          </p:nvPicPr>
          <p:blipFill rotWithShape="1">
            <a:blip r:embed="rId4" cstate="print"/>
            <a:srcRect/>
            <a:stretch>
              <a:fillRect/>
            </a:stretch>
          </p:blipFill>
          <p:spPr>
            <a:xfrm>
              <a:off x="511758" y="2810443"/>
              <a:ext cx="6879266" cy="1237113"/>
            </a:xfrm>
            <a:prstGeom prst="rect">
              <a:avLst/>
            </a:prstGeom>
          </p:spPr>
        </p:pic>
        <p:pic>
          <p:nvPicPr>
            <p:cNvPr id="16" name="图片 15"/>
            <p:cNvPicPr>
              <a:picLocks noChangeAspect="1"/>
            </p:cNvPicPr>
            <p:nvPr userDrawn="1"/>
          </p:nvPicPr>
          <p:blipFill rotWithShape="1">
            <a:blip r:embed="rId5" cstate="print"/>
            <a:srcRect/>
            <a:stretch>
              <a:fillRect/>
            </a:stretch>
          </p:blipFill>
          <p:spPr>
            <a:xfrm>
              <a:off x="4651838" y="4080184"/>
              <a:ext cx="6879266" cy="1327745"/>
            </a:xfrm>
            <a:prstGeom prst="rect">
              <a:avLst/>
            </a:prstGeom>
          </p:spPr>
        </p:pic>
      </p:grpSp>
      <p:pic>
        <p:nvPicPr>
          <p:cNvPr id="13" name="图片 12"/>
          <p:cNvPicPr>
            <a:picLocks noChangeAspect="1"/>
          </p:cNvPicPr>
          <p:nvPr userDrawn="1"/>
        </p:nvPicPr>
        <p:blipFill>
          <a:blip r:embed="rId6" cstate="print"/>
          <a:stretch>
            <a:fillRect/>
          </a:stretch>
        </p:blipFill>
        <p:spPr>
          <a:xfrm>
            <a:off x="447187" y="1533858"/>
            <a:ext cx="2421519" cy="458644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50" presetClass="entr" presetSubtype="0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矩形 6"/>
          <p:cNvSpPr/>
          <p:nvPr userDrawn="1"/>
        </p:nvSpPr>
        <p:spPr>
          <a:xfrm>
            <a:off x="0" y="6545949"/>
            <a:ext cx="12192000" cy="312057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宋体" panose="02010600030101010101" pitchFamily="2" charset="-122"/>
              <a:cs typeface="+mn-cs"/>
            </a:endParaRPr>
          </a:p>
        </p:txBody>
      </p:sp>
      <p:sp>
        <p:nvSpPr>
          <p:cNvPr id="8" name="任意多边形 7"/>
          <p:cNvSpPr/>
          <p:nvPr userDrawn="1"/>
        </p:nvSpPr>
        <p:spPr>
          <a:xfrm>
            <a:off x="10259781" y="6545949"/>
            <a:ext cx="1932223" cy="312057"/>
          </a:xfrm>
          <a:custGeom>
            <a:avLst/>
            <a:gdLst>
              <a:gd name="connsiteX0" fmla="*/ 0 w 1932222"/>
              <a:gd name="connsiteY0" fmla="*/ 0 h 312057"/>
              <a:gd name="connsiteX1" fmla="*/ 1932222 w 1932222"/>
              <a:gd name="connsiteY1" fmla="*/ 0 h 312057"/>
              <a:gd name="connsiteX2" fmla="*/ 1932222 w 1932222"/>
              <a:gd name="connsiteY2" fmla="*/ 312057 h 312057"/>
              <a:gd name="connsiteX3" fmla="*/ 154981 w 1932222"/>
              <a:gd name="connsiteY3" fmla="*/ 312057 h 31205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932222" h="312057">
                <a:moveTo>
                  <a:pt x="0" y="0"/>
                </a:moveTo>
                <a:lnTo>
                  <a:pt x="1932222" y="0"/>
                </a:lnTo>
                <a:lnTo>
                  <a:pt x="1932222" y="312057"/>
                </a:lnTo>
                <a:lnTo>
                  <a:pt x="154981" y="312057"/>
                </a:lnTo>
                <a:close/>
              </a:path>
            </a:pathLst>
          </a:cu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宋体" panose="02010600030101010101" pitchFamily="2" charset="-122"/>
              <a:cs typeface="+mn-cs"/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11417301" y="6538918"/>
            <a:ext cx="650875" cy="365125"/>
          </a:xfrm>
          <a:prstGeom prst="rect">
            <a:avLst/>
          </a:prstGeom>
        </p:spPr>
        <p:txBody>
          <a:bodyPr/>
          <a:lstStyle>
            <a:lvl1pPr algn="ctr"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r>
              <a:rPr lang="en-US" altLang="zh-CN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-</a:t>
            </a:r>
            <a:fld id="{D6B02234-A951-478D-B725-4AAC724CF730}" type="slidenum">
              <a:rPr lang="zh-CN" altLang="en-US" dirty="0" smtClean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</a:fld>
            <a:r>
              <a:rPr lang="en-US" altLang="zh-CN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-</a:t>
            </a:r>
            <a:endParaRPr lang="zh-CN" altLang="en-US" dirty="0">
              <a:solidFill>
                <a:prstClr val="white"/>
              </a:solidFill>
              <a:latin typeface="Calibri" panose="020F0502020204030204"/>
              <a:ea typeface="宋体" panose="02010600030101010101" pitchFamily="2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>
  <p:cSld name="自定义版式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直角三角形 16"/>
          <p:cNvSpPr/>
          <p:nvPr/>
        </p:nvSpPr>
        <p:spPr>
          <a:xfrm flipH="1" flipV="1">
            <a:off x="1350433" y="336551"/>
            <a:ext cx="408517" cy="574675"/>
          </a:xfrm>
          <a:prstGeom prst="rtTriangl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8" name="矩形 17"/>
          <p:cNvSpPr/>
          <p:nvPr/>
        </p:nvSpPr>
        <p:spPr>
          <a:xfrm>
            <a:off x="1" y="336551"/>
            <a:ext cx="1181100" cy="574675"/>
          </a:xfrm>
          <a:prstGeom prst="rect">
            <a:avLst/>
          </a:prstGeom>
          <a:solidFill>
            <a:schemeClr val="accent6">
              <a:alpha val="74118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Ins="0" anchor="b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9" name="矩形 18"/>
          <p:cNvSpPr/>
          <p:nvPr/>
        </p:nvSpPr>
        <p:spPr>
          <a:xfrm>
            <a:off x="1758950" y="336551"/>
            <a:ext cx="10433051" cy="574675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20" name="直角三角形 19"/>
          <p:cNvSpPr/>
          <p:nvPr/>
        </p:nvSpPr>
        <p:spPr>
          <a:xfrm>
            <a:off x="1181100" y="336551"/>
            <a:ext cx="406400" cy="574675"/>
          </a:xfrm>
          <a:prstGeom prst="rtTriangle">
            <a:avLst/>
          </a:prstGeom>
          <a:solidFill>
            <a:schemeClr val="accent6">
              <a:alpha val="74118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21" name="TextBox 15"/>
          <p:cNvSpPr txBox="1">
            <a:spLocks noChangeArrowheads="1"/>
          </p:cNvSpPr>
          <p:nvPr/>
        </p:nvSpPr>
        <p:spPr bwMode="auto">
          <a:xfrm>
            <a:off x="11353800" y="650876"/>
            <a:ext cx="647934" cy="276999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宋体" panose="02010600030101010101" pitchFamily="2" charset="-122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宋体" panose="02010600030101010101" pitchFamily="2" charset="-122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宋体" panose="02010600030101010101" pitchFamily="2" charset="-122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宋体" panose="02010600030101010101" pitchFamily="2" charset="-122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宋体" panose="02010600030101010101" pitchFamily="2" charset="-122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宋体" panose="02010600030101010101" pitchFamily="2" charset="-122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宋体" panose="02010600030101010101" pitchFamily="2" charset="-122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宋体" panose="02010600030101010101" pitchFamily="2" charset="-122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宋体" panose="02010600030101010101" pitchFamily="2" charset="-122"/>
                <a:ea typeface="宋体" panose="02010600030101010101" pitchFamily="2" charset="-122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en-US" altLang="zh-CN" sz="12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</a:rPr>
              <a:t>-  </a:t>
            </a:r>
            <a:fld id="{CB87B0D8-3762-4045-915A-72C52C696F0A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</a:rPr>
            </a:fld>
            <a:r>
              <a:rPr kumimoji="0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</a:rPr>
              <a:t> </a:t>
            </a:r>
            <a:r>
              <a:rPr kumimoji="0" lang="en-US" altLang="zh-CN" sz="12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</a:rPr>
              <a:t>-</a:t>
            </a:r>
            <a:r>
              <a:rPr kumimoji="0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</a:rPr>
              <a:t> </a:t>
            </a: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754717" y="365128"/>
            <a:ext cx="9599083" cy="511175"/>
          </a:xfrm>
        </p:spPr>
        <p:txBody>
          <a:bodyPr/>
          <a:lstStyle/>
          <a:p>
            <a:r>
              <a:rPr lang="zh-CN" altLang="en-US" noProof="1"/>
              <a:t>单击此处编辑母版标题样式</a:t>
            </a:r>
            <a:endParaRPr lang="zh-CN" altLang="en-US" noProof="1"/>
          </a:p>
        </p:txBody>
      </p:sp>
      <p:grpSp>
        <p:nvGrpSpPr>
          <p:cNvPr id="22" name="组合 11"/>
          <p:cNvGrpSpPr/>
          <p:nvPr/>
        </p:nvGrpSpPr>
        <p:grpSpPr>
          <a:xfrm>
            <a:off x="0" y="6321529"/>
            <a:ext cx="12192000" cy="168492"/>
            <a:chOff x="0" y="6021025"/>
            <a:chExt cx="9144000" cy="168492"/>
          </a:xfrm>
          <a:solidFill>
            <a:schemeClr val="accent2"/>
          </a:solidFill>
        </p:grpSpPr>
        <p:sp>
          <p:nvSpPr>
            <p:cNvPr id="23" name="矩形 22"/>
            <p:cNvSpPr/>
            <p:nvPr/>
          </p:nvSpPr>
          <p:spPr>
            <a:xfrm>
              <a:off x="0" y="6057646"/>
              <a:ext cx="9144000" cy="9525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grpSp>
          <p:nvGrpSpPr>
            <p:cNvPr id="24" name="组合 10"/>
            <p:cNvGrpSpPr/>
            <p:nvPr/>
          </p:nvGrpSpPr>
          <p:grpSpPr>
            <a:xfrm>
              <a:off x="7658100" y="6021025"/>
              <a:ext cx="857250" cy="168492"/>
              <a:chOff x="7765796" y="5314516"/>
              <a:chExt cx="857250" cy="168492"/>
            </a:xfrm>
            <a:grpFill/>
          </p:grpSpPr>
          <p:sp>
            <p:nvSpPr>
              <p:cNvPr id="25" name="矩形 24"/>
              <p:cNvSpPr/>
              <p:nvPr/>
            </p:nvSpPr>
            <p:spPr>
              <a:xfrm>
                <a:off x="7765796" y="5314516"/>
                <a:ext cx="857250" cy="168492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+mn-lt"/>
                  <a:ea typeface="+mn-ea"/>
                  <a:cs typeface="+mn-cs"/>
                </a:endParaRPr>
              </a:p>
            </p:txBody>
          </p:sp>
          <p:pic>
            <p:nvPicPr>
              <p:cNvPr id="26" name="图片 25"/>
              <p:cNvPicPr>
                <a:picLocks noChangeAspect="1"/>
              </p:cNvPicPr>
              <p:nvPr/>
            </p:nvPicPr>
            <p:blipFill>
              <a:blip r:embed="rId2" cstate="print"/>
              <a:stretch>
                <a:fillRect/>
              </a:stretch>
            </p:blipFill>
            <p:spPr>
              <a:xfrm>
                <a:off x="7807198" y="5314516"/>
                <a:ext cx="774446" cy="168492"/>
              </a:xfrm>
              <a:prstGeom prst="rect">
                <a:avLst/>
              </a:prstGeom>
              <a:grpFill/>
            </p:spPr>
          </p:pic>
        </p:grpSp>
      </p:grpSp>
      <p:sp>
        <p:nvSpPr>
          <p:cNvPr id="27" name="日期占位符 2"/>
          <p:cNvSpPr>
            <a:spLocks noGrp="1"/>
          </p:cNvSpPr>
          <p:nvPr>
            <p:ph type="dt" sz="half" idx="2"/>
          </p:nvPr>
        </p:nvSpPr>
        <p:spPr>
          <a:xfrm>
            <a:off x="838200" y="6397626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eaLnBrk="1" fontAlgn="base" hangingPunct="1">
              <a:spcBef>
                <a:spcPct val="0"/>
              </a:spcBef>
              <a:spcAft>
                <a:spcPct val="0"/>
              </a:spcAft>
              <a:buClr>
                <a:schemeClr val="tx1"/>
              </a:buClr>
              <a:buFont typeface="Arial" panose="020B0604020202020204" pitchFamily="34" charset="0"/>
              <a:buNone/>
              <a:defRPr>
                <a:latin typeface="Arial" panose="020B0604020202020204" pitchFamily="34" charset="0"/>
                <a:ea typeface="宋体" panose="02010600030101010101" pitchFamily="2" charset="-122"/>
              </a:defRPr>
            </a:lvl1pPr>
          </a:lstStyle>
          <a:p>
            <a:pPr>
              <a:defRPr/>
            </a:pPr>
            <a:fld id="{16A31820-8E4D-4614-B6C5-2E273585C748}" type="datetime1">
              <a:rPr lang="zh-CN" altLang="en-US" smtClean="0">
                <a:solidFill>
                  <a:prstClr val="black">
                    <a:tint val="75000"/>
                  </a:prstClr>
                </a:solidFill>
              </a:rPr>
            </a:fld>
            <a:endParaRPr lang="zh-CN" altLang="en-US" sz="1900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28" name="页脚占位符 3"/>
          <p:cNvSpPr>
            <a:spLocks noGrp="1"/>
          </p:cNvSpPr>
          <p:nvPr>
            <p:ph type="ftr" sz="quarter" idx="3"/>
          </p:nvPr>
        </p:nvSpPr>
        <p:spPr>
          <a:xfrm>
            <a:off x="4038600" y="6397626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eaLnBrk="1" fontAlgn="base" hangingPunct="1">
              <a:spcBef>
                <a:spcPct val="0"/>
              </a:spcBef>
              <a:spcAft>
                <a:spcPct val="0"/>
              </a:spcAft>
              <a:buClr>
                <a:schemeClr val="tx1"/>
              </a:buClr>
              <a:buFont typeface="Arial" panose="020B0604020202020204" pitchFamily="34" charset="0"/>
              <a:buNone/>
              <a:defRPr>
                <a:latin typeface="Arial" panose="020B0604020202020204" pitchFamily="34" charset="0"/>
                <a:ea typeface="宋体" panose="02010600030101010101" pitchFamily="2" charset="-122"/>
              </a:defRPr>
            </a:lvl1pPr>
          </a:lstStyle>
          <a:p>
            <a:pPr>
              <a:defRPr/>
            </a:pPr>
            <a:endParaRPr lang="zh-CN" altLang="zh-CN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29" name="灯片编号占位符 4"/>
          <p:cNvSpPr>
            <a:spLocks noGrp="1"/>
          </p:cNvSpPr>
          <p:nvPr>
            <p:ph type="sldNum" sz="quarter" idx="4"/>
          </p:nvPr>
        </p:nvSpPr>
        <p:spPr>
          <a:xfrm>
            <a:off x="8610600" y="6397626"/>
            <a:ext cx="2743200" cy="365125"/>
          </a:xfrm>
          <a:prstGeom prst="rect">
            <a:avLst/>
          </a:prstGeom>
        </p:spPr>
        <p:txBody>
          <a:bodyPr vert="horz" wrap="square" lIns="71314" tIns="35657" rIns="71314" bIns="35657" numCol="1" anchor="t" anchorCtr="0" compatLnSpc="1"/>
          <a:lstStyle>
            <a:lvl1pPr>
              <a:buClr>
                <a:schemeClr val="tx1"/>
              </a:buCl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E47FEF93-E852-426E-A515-E371A786DB52}" type="slidenum">
              <a:rPr lang="zh-CN" altLang="en-US" smtClean="0">
                <a:solidFill>
                  <a:srgbClr val="898989"/>
                </a:solidFill>
              </a:rPr>
            </a:fld>
            <a:endParaRPr lang="zh-CN" altLang="en-US">
              <a:solidFill>
                <a:srgbClr val="898989"/>
              </a:solidFill>
            </a:endParaRPr>
          </a:p>
        </p:txBody>
      </p:sp>
    </p:spTree>
  </p:cSld>
  <p:clrMapOvr>
    <a:masterClrMapping/>
  </p:clrMapOvr>
  <p:transition spd="med">
    <p:fade/>
  </p:transition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日期占位符 3"/>
          <p:cNvSpPr>
            <a:spLocks noGrp="1"/>
          </p:cNvSpPr>
          <p:nvPr>
            <p:ph type="dt" sz="half" idx="10"/>
          </p:nvPr>
        </p:nvSpPr>
        <p:spPr>
          <a:xfrm>
            <a:off x="838200" y="6397000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3CC7524-C7DD-4A47-8AB5-B43806F88315}" type="datetimeFigureOut">
              <a:rPr lang="zh-CN" altLang="en-US"/>
            </a:fld>
            <a:endParaRPr lang="zh-CN" altLang="en-US"/>
          </a:p>
        </p:txBody>
      </p:sp>
      <p:sp>
        <p:nvSpPr>
          <p:cNvPr id="4" name="页脚占位符 4"/>
          <p:cNvSpPr>
            <a:spLocks noGrp="1"/>
          </p:cNvSpPr>
          <p:nvPr>
            <p:ph type="ftr" sz="quarter" idx="11"/>
          </p:nvPr>
        </p:nvSpPr>
        <p:spPr>
          <a:xfrm>
            <a:off x="4038600" y="6397000"/>
            <a:ext cx="41148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5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8610600" y="6397000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fld id="{92544608-D434-4A92-8EEC-A82EA853EC16}" type="slidenum">
              <a:rPr lang="zh-CN" altLang="en-US"/>
            </a:fld>
            <a:endParaRPr lang="en-US" alt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38200" y="6397000"/>
            <a:ext cx="2743200" cy="365125"/>
          </a:xfrm>
          <a:prstGeom prst="rect">
            <a:avLst/>
          </a:prstGeom>
        </p:spPr>
        <p:txBody>
          <a:bodyPr/>
          <a:lstStyle/>
          <a:p>
            <a:fld id="{286342EC-7805-4F5C-9642-83BE70589985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038600" y="639700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610600" y="6397000"/>
            <a:ext cx="2743200" cy="365125"/>
          </a:xfrm>
          <a:prstGeom prst="rect">
            <a:avLst/>
          </a:prstGeom>
        </p:spPr>
        <p:txBody>
          <a:bodyPr/>
          <a:lstStyle/>
          <a:p>
            <a:fld id="{17C9E829-B741-4834-8C0E-132A5A53436E}" type="slidenum">
              <a:rPr lang="zh-CN" altLang="en-US" smtClean="0"/>
            </a:fld>
            <a:endParaRPr lang="zh-CN" altLang="en-US"/>
          </a:p>
        </p:txBody>
      </p:sp>
      <p:sp>
        <p:nvSpPr>
          <p:cNvPr id="17" name="文本框 16"/>
          <p:cNvSpPr txBox="1"/>
          <p:nvPr/>
        </p:nvSpPr>
        <p:spPr>
          <a:xfrm>
            <a:off x="-49263" y="414638"/>
            <a:ext cx="1332416" cy="5355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880" b="1" dirty="0">
                <a:solidFill>
                  <a:schemeClr val="bg1"/>
                </a:solidFill>
              </a:rPr>
              <a:t>    一、</a:t>
            </a:r>
            <a:endParaRPr lang="zh-CN" altLang="en-US" sz="2880" b="1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1_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38200" y="6397000"/>
            <a:ext cx="2743200" cy="365125"/>
          </a:xfrm>
          <a:prstGeom prst="rect">
            <a:avLst/>
          </a:prstGeom>
        </p:spPr>
        <p:txBody>
          <a:bodyPr/>
          <a:lstStyle/>
          <a:p>
            <a:fld id="{286342EC-7805-4F5C-9642-83BE70589985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038600" y="639700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610600" y="6397000"/>
            <a:ext cx="2743200" cy="365125"/>
          </a:xfrm>
          <a:prstGeom prst="rect">
            <a:avLst/>
          </a:prstGeom>
        </p:spPr>
        <p:txBody>
          <a:bodyPr/>
          <a:lstStyle/>
          <a:p>
            <a:fld id="{17C9E829-B741-4834-8C0E-132A5A53436E}" type="slidenum">
              <a:rPr lang="zh-CN" altLang="en-US" smtClean="0"/>
            </a:fld>
            <a:endParaRPr lang="zh-CN" altLang="en-US"/>
          </a:p>
        </p:txBody>
      </p:sp>
      <p:sp>
        <p:nvSpPr>
          <p:cNvPr id="17" name="文本框 16"/>
          <p:cNvSpPr txBox="1"/>
          <p:nvPr/>
        </p:nvSpPr>
        <p:spPr>
          <a:xfrm>
            <a:off x="268238" y="368918"/>
            <a:ext cx="922047" cy="5355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880" b="1" dirty="0">
                <a:solidFill>
                  <a:schemeClr val="bg1"/>
                </a:solidFill>
              </a:rPr>
              <a:t>二、</a:t>
            </a:r>
            <a:endParaRPr lang="zh-CN" altLang="en-US" sz="2880" b="1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3" Type="http://schemas.openxmlformats.org/officeDocument/2006/relationships/theme" Target="../theme/theme1.xml"/><Relationship Id="rId22" Type="http://schemas.openxmlformats.org/officeDocument/2006/relationships/image" Target="../media/image8.jpeg"/><Relationship Id="rId21" Type="http://schemas.openxmlformats.org/officeDocument/2006/relationships/slideLayout" Target="../slideLayouts/slideLayout21.xml"/><Relationship Id="rId20" Type="http://schemas.openxmlformats.org/officeDocument/2006/relationships/slideLayout" Target="../slideLayouts/slideLayout20.xml"/><Relationship Id="rId2" Type="http://schemas.openxmlformats.org/officeDocument/2006/relationships/slideLayout" Target="../slideLayouts/slideLayout2.xml"/><Relationship Id="rId19" Type="http://schemas.openxmlformats.org/officeDocument/2006/relationships/slideLayout" Target="../slideLayouts/slideLayout19.xml"/><Relationship Id="rId18" Type="http://schemas.openxmlformats.org/officeDocument/2006/relationships/slideLayout" Target="../slideLayouts/slideLayout18.xml"/><Relationship Id="rId17" Type="http://schemas.openxmlformats.org/officeDocument/2006/relationships/slideLayout" Target="../slideLayouts/slideLayout17.xml"/><Relationship Id="rId16" Type="http://schemas.openxmlformats.org/officeDocument/2006/relationships/slideLayout" Target="../slideLayouts/slideLayout16.xml"/><Relationship Id="rId15" Type="http://schemas.openxmlformats.org/officeDocument/2006/relationships/slideLayout" Target="../slideLayouts/slideLayout15.xml"/><Relationship Id="rId14" Type="http://schemas.openxmlformats.org/officeDocument/2006/relationships/slideLayout" Target="../slideLayouts/slideLayout14.xml"/><Relationship Id="rId13" Type="http://schemas.openxmlformats.org/officeDocument/2006/relationships/slideLayout" Target="../slideLayouts/slideLayout13.xml"/><Relationship Id="rId12" Type="http://schemas.openxmlformats.org/officeDocument/2006/relationships/slideLayout" Target="../slideLayouts/slideLayout12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矩形 17"/>
          <p:cNvSpPr/>
          <p:nvPr userDrawn="1"/>
        </p:nvSpPr>
        <p:spPr>
          <a:xfrm>
            <a:off x="11353799" y="6636629"/>
            <a:ext cx="838201" cy="95250"/>
          </a:xfrm>
          <a:prstGeom prst="rect">
            <a:avLst/>
          </a:prstGeom>
          <a:gradFill>
            <a:gsLst>
              <a:gs pos="63000">
                <a:srgbClr val="9F281B"/>
              </a:gs>
              <a:gs pos="99000">
                <a:srgbClr val="C00000"/>
              </a:gs>
              <a:gs pos="13000">
                <a:schemeClr val="bg1"/>
              </a:gs>
            </a:gsLst>
            <a:lin ang="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lvl="0" algn="ctr"/>
            <a:endParaRPr lang="zh-CN" altLang="en-US" sz="1800"/>
          </a:p>
        </p:txBody>
      </p:sp>
      <p:sp>
        <p:nvSpPr>
          <p:cNvPr id="16" name="直角三角形 15"/>
          <p:cNvSpPr/>
          <p:nvPr/>
        </p:nvSpPr>
        <p:spPr>
          <a:xfrm flipH="1" flipV="1">
            <a:off x="1350100" y="144667"/>
            <a:ext cx="407893" cy="576064"/>
          </a:xfrm>
          <a:prstGeom prst="rtTriangl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zh-CN" altLang="en-US" sz="1800"/>
          </a:p>
        </p:txBody>
      </p:sp>
      <p:sp>
        <p:nvSpPr>
          <p:cNvPr id="13" name="矩形 12"/>
          <p:cNvSpPr/>
          <p:nvPr/>
        </p:nvSpPr>
        <p:spPr>
          <a:xfrm>
            <a:off x="0" y="144667"/>
            <a:ext cx="1182080" cy="576064"/>
          </a:xfrm>
          <a:prstGeom prst="rect">
            <a:avLst/>
          </a:prstGeom>
          <a:solidFill>
            <a:srgbClr val="A5878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Ins="0" rtlCol="0" anchor="b"/>
          <a:lstStyle/>
          <a:p>
            <a:pPr algn="ctr"/>
            <a:endParaRPr lang="zh-CN" altLang="en-US" sz="1800" dirty="0"/>
          </a:p>
        </p:txBody>
      </p:sp>
      <p:sp>
        <p:nvSpPr>
          <p:cNvPr id="14" name="矩形 13"/>
          <p:cNvSpPr/>
          <p:nvPr/>
        </p:nvSpPr>
        <p:spPr>
          <a:xfrm>
            <a:off x="1757998" y="144667"/>
            <a:ext cx="10434007" cy="576064"/>
          </a:xfrm>
          <a:prstGeom prst="rect">
            <a:avLst/>
          </a:prstGeom>
          <a:gradFill flip="none" rotWithShape="1">
            <a:gsLst>
              <a:gs pos="38000">
                <a:schemeClr val="accent2"/>
              </a:gs>
              <a:gs pos="99000">
                <a:schemeClr val="accent2"/>
              </a:gs>
              <a:gs pos="0">
                <a:schemeClr val="bg1"/>
              </a:gs>
            </a:gsLst>
            <a:lin ang="108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800"/>
          </a:p>
        </p:txBody>
      </p:sp>
      <p:sp>
        <p:nvSpPr>
          <p:cNvPr id="15" name="直角三角形 14"/>
          <p:cNvSpPr/>
          <p:nvPr/>
        </p:nvSpPr>
        <p:spPr>
          <a:xfrm>
            <a:off x="1182085" y="144667"/>
            <a:ext cx="405375" cy="576064"/>
          </a:xfrm>
          <a:prstGeom prst="rtTriangle">
            <a:avLst/>
          </a:prstGeom>
          <a:solidFill>
            <a:schemeClr val="accent6">
              <a:alpha val="74118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zh-CN" altLang="en-US" sz="1800"/>
          </a:p>
        </p:txBody>
      </p:sp>
      <p:grpSp>
        <p:nvGrpSpPr>
          <p:cNvPr id="12" name="组合 11"/>
          <p:cNvGrpSpPr/>
          <p:nvPr/>
        </p:nvGrpSpPr>
        <p:grpSpPr>
          <a:xfrm>
            <a:off x="1" y="6600008"/>
            <a:ext cx="11353799" cy="168492"/>
            <a:chOff x="1" y="6021025"/>
            <a:chExt cx="8515349" cy="168492"/>
          </a:xfrm>
          <a:solidFill>
            <a:schemeClr val="accent2"/>
          </a:solidFill>
        </p:grpSpPr>
        <p:sp>
          <p:nvSpPr>
            <p:cNvPr id="9" name="矩形 8"/>
            <p:cNvSpPr/>
            <p:nvPr/>
          </p:nvSpPr>
          <p:spPr>
            <a:xfrm>
              <a:off x="1" y="6057646"/>
              <a:ext cx="7646670" cy="95250"/>
            </a:xfrm>
            <a:prstGeom prst="rect">
              <a:avLst/>
            </a:prstGeom>
            <a:gradFill flip="none" rotWithShape="1">
              <a:gsLst>
                <a:gs pos="0">
                  <a:srgbClr val="9B2D1F"/>
                </a:gs>
                <a:gs pos="86000">
                  <a:srgbClr val="C00000"/>
                </a:gs>
                <a:gs pos="99000">
                  <a:schemeClr val="bg1"/>
                </a:gs>
              </a:gsLst>
              <a:lin ang="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noAutofit/>
            </a:bodyPr>
            <a:lstStyle/>
            <a:p>
              <a:pPr lvl="0" algn="ctr"/>
              <a:endParaRPr lang="zh-CN" altLang="en-US" sz="1800"/>
            </a:p>
          </p:txBody>
        </p:sp>
        <p:grpSp>
          <p:nvGrpSpPr>
            <p:cNvPr id="11" name="组合 10"/>
            <p:cNvGrpSpPr/>
            <p:nvPr/>
          </p:nvGrpSpPr>
          <p:grpSpPr>
            <a:xfrm>
              <a:off x="7658100" y="6021025"/>
              <a:ext cx="857250" cy="168492"/>
              <a:chOff x="7765796" y="5314516"/>
              <a:chExt cx="857250" cy="168492"/>
            </a:xfrm>
            <a:grpFill/>
          </p:grpSpPr>
          <p:sp>
            <p:nvSpPr>
              <p:cNvPr id="10" name="矩形 9"/>
              <p:cNvSpPr/>
              <p:nvPr/>
            </p:nvSpPr>
            <p:spPr>
              <a:xfrm>
                <a:off x="7765796" y="5314516"/>
                <a:ext cx="857250" cy="168492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800"/>
              </a:p>
            </p:txBody>
          </p:sp>
          <p:pic>
            <p:nvPicPr>
              <p:cNvPr id="8" name="图片 7"/>
              <p:cNvPicPr>
                <a:picLocks noChangeAspect="1"/>
              </p:cNvPicPr>
              <p:nvPr/>
            </p:nvPicPr>
            <p:blipFill>
              <a:blip r:embed="rId22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7807198" y="5314516"/>
                <a:ext cx="774446" cy="168492"/>
              </a:xfrm>
              <a:prstGeom prst="rect">
                <a:avLst/>
              </a:prstGeom>
              <a:grpFill/>
            </p:spPr>
          </p:pic>
        </p:grp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755476" y="173991"/>
            <a:ext cx="9598325" cy="511173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zh-CN" altLang="en-US" dirty="0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105839"/>
            <a:ext cx="10515600" cy="514611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  <p:sldLayoutId id="2147483662" r:id="rId14"/>
    <p:sldLayoutId id="2147483663" r:id="rId15"/>
    <p:sldLayoutId id="2147483664" r:id="rId16"/>
    <p:sldLayoutId id="2147483665" r:id="rId17"/>
    <p:sldLayoutId id="2147483666" r:id="rId18"/>
    <p:sldLayoutId id="2147483667" r:id="rId19"/>
    <p:sldLayoutId id="2147483668" r:id="rId20"/>
    <p:sldLayoutId id="2147483669" r:id="rId21"/>
  </p:sldLayoutIdLst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200" b="1" kern="120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20000"/>
        </a:lnSpc>
        <a:spcBef>
          <a:spcPts val="0"/>
        </a:spcBef>
        <a:spcAft>
          <a:spcPts val="600"/>
        </a:spcAft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20000"/>
        </a:lnSpc>
        <a:spcBef>
          <a:spcPts val="0"/>
        </a:spcBef>
        <a:spcAft>
          <a:spcPts val="60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20000"/>
        </a:lnSpc>
        <a:spcBef>
          <a:spcPts val="0"/>
        </a:spcBef>
        <a:spcAft>
          <a:spcPts val="600"/>
        </a:spcAft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20000"/>
        </a:lnSpc>
        <a:spcBef>
          <a:spcPts val="0"/>
        </a:spcBef>
        <a:spcAft>
          <a:spcPts val="600"/>
        </a:spcAft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20000"/>
        </a:lnSpc>
        <a:spcBef>
          <a:spcPts val="0"/>
        </a:spcBef>
        <a:spcAft>
          <a:spcPts val="600"/>
        </a:spcAft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11.png"/></Relationships>
</file>

<file path=ppt/slides/_rels/slide2.xml.rels><?xml version="1.0" encoding="UTF-8" standalone="yes"?>
<Relationships xmlns="http://schemas.openxmlformats.org/package/2006/relationships"><Relationship Id="rId9" Type="http://schemas.openxmlformats.org/officeDocument/2006/relationships/diagramColors" Target="../diagrams/colors2.xml"/><Relationship Id="rId8" Type="http://schemas.openxmlformats.org/officeDocument/2006/relationships/diagramQuickStyle" Target="../diagrams/quickStyle2.xml"/><Relationship Id="rId7" Type="http://schemas.openxmlformats.org/officeDocument/2006/relationships/diagramLayout" Target="../diagrams/layout2.xml"/><Relationship Id="rId6" Type="http://schemas.openxmlformats.org/officeDocument/2006/relationships/diagramData" Target="../diagrams/data2.xml"/><Relationship Id="rId5" Type="http://schemas.microsoft.com/office/2007/relationships/diagramDrawing" Target="../diagrams/drawing1.xml"/><Relationship Id="rId4" Type="http://schemas.openxmlformats.org/officeDocument/2006/relationships/diagramColors" Target="../diagrams/colors1.xml"/><Relationship Id="rId3" Type="http://schemas.openxmlformats.org/officeDocument/2006/relationships/diagramQuickStyle" Target="../diagrams/quickStyle1.xml"/><Relationship Id="rId2" Type="http://schemas.openxmlformats.org/officeDocument/2006/relationships/diagramLayout" Target="../diagrams/layout1.xml"/><Relationship Id="rId12" Type="http://schemas.openxmlformats.org/officeDocument/2006/relationships/notesSlide" Target="../notesSlides/notesSlide2.xml"/><Relationship Id="rId11" Type="http://schemas.openxmlformats.org/officeDocument/2006/relationships/slideLayout" Target="../slideLayouts/slideLayout2.xml"/><Relationship Id="rId10" Type="http://schemas.microsoft.com/office/2007/relationships/diagramDrawing" Target="../diagrams/drawing2.xml"/><Relationship Id="rId1" Type="http://schemas.openxmlformats.org/officeDocument/2006/relationships/diagramData" Target="../diagrams/data1.xml"/></Relationships>
</file>

<file path=ppt/slides/_rels/slide3.xml.rels><?xml version="1.0" encoding="UTF-8" standalone="yes"?>
<Relationships xmlns="http://schemas.openxmlformats.org/package/2006/relationships"><Relationship Id="rId7" Type="http://schemas.openxmlformats.org/officeDocument/2006/relationships/notesSlide" Target="../notesSlides/notesSlide3.xml"/><Relationship Id="rId6" Type="http://schemas.openxmlformats.org/officeDocument/2006/relationships/slideLayout" Target="../slideLayouts/slideLayout2.xml"/><Relationship Id="rId5" Type="http://schemas.microsoft.com/office/2007/relationships/diagramDrawing" Target="../diagrams/drawing3.xml"/><Relationship Id="rId4" Type="http://schemas.openxmlformats.org/officeDocument/2006/relationships/diagramColors" Target="../diagrams/colors3.xml"/><Relationship Id="rId3" Type="http://schemas.openxmlformats.org/officeDocument/2006/relationships/diagramQuickStyle" Target="../diagrams/quickStyle3.xml"/><Relationship Id="rId2" Type="http://schemas.openxmlformats.org/officeDocument/2006/relationships/diagramLayout" Target="../diagrams/layout3.xml"/><Relationship Id="rId1" Type="http://schemas.openxmlformats.org/officeDocument/2006/relationships/diagramData" Target="../diagrams/data3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notesSlide" Target="../notesSlides/notesSlide4.xml"/><Relationship Id="rId7" Type="http://schemas.openxmlformats.org/officeDocument/2006/relationships/slideLayout" Target="../slideLayouts/slideLayout2.xml"/><Relationship Id="rId6" Type="http://schemas.openxmlformats.org/officeDocument/2006/relationships/image" Target="../media/image20.png"/><Relationship Id="rId5" Type="http://schemas.microsoft.com/office/2007/relationships/diagramDrawing" Target="../diagrams/drawing4.xml"/><Relationship Id="rId4" Type="http://schemas.openxmlformats.org/officeDocument/2006/relationships/diagramColors" Target="../diagrams/colors4.xml"/><Relationship Id="rId3" Type="http://schemas.openxmlformats.org/officeDocument/2006/relationships/diagramQuickStyle" Target="../diagrams/quickStyle4.xml"/><Relationship Id="rId2" Type="http://schemas.openxmlformats.org/officeDocument/2006/relationships/diagramLayout" Target="../diagrams/layout4.xml"/><Relationship Id="rId1" Type="http://schemas.openxmlformats.org/officeDocument/2006/relationships/diagramData" Target="../diagrams/data4.xm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notesSlide" Target="../notesSlides/notesSlide5.xml"/><Relationship Id="rId7" Type="http://schemas.openxmlformats.org/officeDocument/2006/relationships/slideLayout" Target="../slideLayouts/slideLayout2.xml"/><Relationship Id="rId6" Type="http://schemas.openxmlformats.org/officeDocument/2006/relationships/image" Target="../media/image20.png"/><Relationship Id="rId5" Type="http://schemas.microsoft.com/office/2007/relationships/diagramDrawing" Target="../diagrams/drawing5.xml"/><Relationship Id="rId4" Type="http://schemas.openxmlformats.org/officeDocument/2006/relationships/diagramColors" Target="../diagrams/colors5.xml"/><Relationship Id="rId3" Type="http://schemas.openxmlformats.org/officeDocument/2006/relationships/diagramQuickStyle" Target="../diagrams/quickStyle5.xml"/><Relationship Id="rId2" Type="http://schemas.openxmlformats.org/officeDocument/2006/relationships/diagramLayout" Target="../diagrams/layout5.xml"/><Relationship Id="rId1" Type="http://schemas.openxmlformats.org/officeDocument/2006/relationships/diagramData" Target="../diagrams/data5.xm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notesSlide" Target="../notesSlides/notesSlide6.xml"/><Relationship Id="rId7" Type="http://schemas.openxmlformats.org/officeDocument/2006/relationships/slideLayout" Target="../slideLayouts/slideLayout2.xml"/><Relationship Id="rId6" Type="http://schemas.openxmlformats.org/officeDocument/2006/relationships/image" Target="../media/image21.png"/><Relationship Id="rId5" Type="http://schemas.microsoft.com/office/2007/relationships/diagramDrawing" Target="../diagrams/drawing6.xml"/><Relationship Id="rId4" Type="http://schemas.openxmlformats.org/officeDocument/2006/relationships/diagramColors" Target="../diagrams/colors6.xml"/><Relationship Id="rId3" Type="http://schemas.openxmlformats.org/officeDocument/2006/relationships/diagramQuickStyle" Target="../diagrams/quickStyle6.xml"/><Relationship Id="rId2" Type="http://schemas.openxmlformats.org/officeDocument/2006/relationships/diagramLayout" Target="../diagrams/layout6.xml"/><Relationship Id="rId1" Type="http://schemas.openxmlformats.org/officeDocument/2006/relationships/diagramData" Target="../diagrams/data6.xml"/></Relationships>
</file>

<file path=ppt/slides/_rels/slide7.xml.rels><?xml version="1.0" encoding="UTF-8" standalone="yes"?>
<Relationships xmlns="http://schemas.openxmlformats.org/package/2006/relationships"><Relationship Id="rId7" Type="http://schemas.openxmlformats.org/officeDocument/2006/relationships/notesSlide" Target="../notesSlides/notesSlide7.xml"/><Relationship Id="rId6" Type="http://schemas.openxmlformats.org/officeDocument/2006/relationships/slideLayout" Target="../slideLayouts/slideLayout2.xml"/><Relationship Id="rId5" Type="http://schemas.microsoft.com/office/2007/relationships/diagramDrawing" Target="../diagrams/drawing7.xml"/><Relationship Id="rId4" Type="http://schemas.openxmlformats.org/officeDocument/2006/relationships/diagramColors" Target="../diagrams/colors7.xml"/><Relationship Id="rId3" Type="http://schemas.openxmlformats.org/officeDocument/2006/relationships/diagramQuickStyle" Target="../diagrams/quickStyle7.xml"/><Relationship Id="rId2" Type="http://schemas.openxmlformats.org/officeDocument/2006/relationships/diagramLayout" Target="../diagrams/layout7.xml"/><Relationship Id="rId1" Type="http://schemas.openxmlformats.org/officeDocument/2006/relationships/diagramData" Target="../diagrams/data7.xml"/></Relationships>
</file>

<file path=ppt/slides/_rels/slide8.xml.rels><?xml version="1.0" encoding="UTF-8" standalone="yes"?>
<Relationships xmlns="http://schemas.openxmlformats.org/package/2006/relationships"><Relationship Id="rId9" Type="http://schemas.openxmlformats.org/officeDocument/2006/relationships/notesSlide" Target="../notesSlides/notesSlide8.xml"/><Relationship Id="rId8" Type="http://schemas.openxmlformats.org/officeDocument/2006/relationships/slideLayout" Target="../slideLayouts/slideLayout2.xml"/><Relationship Id="rId7" Type="http://schemas.openxmlformats.org/officeDocument/2006/relationships/image" Target="../media/image23.jpeg"/><Relationship Id="rId6" Type="http://schemas.openxmlformats.org/officeDocument/2006/relationships/image" Target="../media/image22.jpeg"/><Relationship Id="rId5" Type="http://schemas.microsoft.com/office/2007/relationships/diagramDrawing" Target="../diagrams/drawing8.xml"/><Relationship Id="rId4" Type="http://schemas.openxmlformats.org/officeDocument/2006/relationships/diagramColors" Target="../diagrams/colors8.xml"/><Relationship Id="rId3" Type="http://schemas.openxmlformats.org/officeDocument/2006/relationships/diagramQuickStyle" Target="../diagrams/quickStyle8.xml"/><Relationship Id="rId2" Type="http://schemas.openxmlformats.org/officeDocument/2006/relationships/diagramLayout" Target="../diagrams/layout8.xml"/><Relationship Id="rId1" Type="http://schemas.openxmlformats.org/officeDocument/2006/relationships/diagramData" Target="../diagrams/data8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副标题 4"/>
          <p:cNvSpPr txBox="1"/>
          <p:nvPr/>
        </p:nvSpPr>
        <p:spPr>
          <a:xfrm>
            <a:off x="5154087" y="5840583"/>
            <a:ext cx="6803570" cy="702107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r" defTabSz="914400" rtl="0" eaLnBrk="1" latinLnBrk="0" hangingPunct="1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None/>
              <a:defRPr sz="2800" b="1" kern="1200">
                <a:solidFill>
                  <a:schemeClr val="accent6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5000"/>
              </a:lnSpc>
            </a:pPr>
            <a:r>
              <a:rPr lang="zh-CN" altLang="en-US" sz="24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+mn-ea"/>
              </a:rPr>
              <a:t>推荐单位：高新区总工会       </a:t>
            </a:r>
            <a:endParaRPr lang="en-US" altLang="zh-CN" sz="2400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+mn-ea"/>
            </a:endParaRPr>
          </a:p>
          <a:p>
            <a:pPr>
              <a:lnSpc>
                <a:spcPct val="125000"/>
              </a:lnSpc>
            </a:pPr>
            <a:endParaRPr lang="zh-CN" altLang="en-US" sz="2000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+mn-ea"/>
            </a:endParaRPr>
          </a:p>
          <a:p>
            <a:pPr>
              <a:lnSpc>
                <a:spcPct val="125000"/>
              </a:lnSpc>
            </a:pPr>
            <a:endParaRPr lang="zh-CN" altLang="en-US" sz="2400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+mn-ea"/>
            </a:endParaRPr>
          </a:p>
          <a:p>
            <a:pPr>
              <a:lnSpc>
                <a:spcPct val="125000"/>
              </a:lnSpc>
            </a:pPr>
            <a:endParaRPr lang="zh-CN" altLang="en-US" sz="2400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+mn-ea"/>
            </a:endParaRPr>
          </a:p>
        </p:txBody>
      </p:sp>
      <p:sp>
        <p:nvSpPr>
          <p:cNvPr id="11" name="标题 1"/>
          <p:cNvSpPr txBox="1"/>
          <p:nvPr/>
        </p:nvSpPr>
        <p:spPr>
          <a:xfrm>
            <a:off x="677247" y="4455449"/>
            <a:ext cx="11280410" cy="1637731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800" b="1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>
              <a:lnSpc>
                <a:spcPct val="125000"/>
              </a:lnSpc>
            </a:pPr>
            <a:br>
              <a:rPr lang="en-US" altLang="zh-CN" sz="3600" dirty="0">
                <a:latin typeface="+mj-ea"/>
              </a:rPr>
            </a:br>
            <a:endParaRPr lang="zh-CN" altLang="en-US" sz="3600" dirty="0">
              <a:ln w="9525">
                <a:noFill/>
                <a:prstDash val="solid"/>
              </a:ln>
              <a:solidFill>
                <a:schemeClr val="tx1">
                  <a:lumMod val="75000"/>
                  <a:lumOff val="25000"/>
                </a:schemeClr>
              </a:solidFill>
              <a:latin typeface="+mj-ea"/>
            </a:endParaRPr>
          </a:p>
        </p:txBody>
      </p:sp>
      <p:sp>
        <p:nvSpPr>
          <p:cNvPr id="12" name="标题 1"/>
          <p:cNvSpPr>
            <a:spLocks noGrp="1"/>
          </p:cNvSpPr>
          <p:nvPr>
            <p:ph type="ctrTitle"/>
          </p:nvPr>
        </p:nvSpPr>
        <p:spPr>
          <a:xfrm>
            <a:off x="1077438" y="4871705"/>
            <a:ext cx="10037123" cy="805217"/>
          </a:xfrm>
        </p:spPr>
        <p:txBody>
          <a:bodyPr/>
          <a:lstStyle/>
          <a:p>
            <a:pPr algn="ctr">
              <a:lnSpc>
                <a:spcPct val="125000"/>
              </a:lnSpc>
            </a:pPr>
            <a:r>
              <a:rPr lang="zh-CN" altLang="en-US" dirty="0">
                <a:ln w="9525">
                  <a:noFill/>
                  <a:prstDash val="solid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</a:rPr>
              <a:t>新型超微粉碎系统进料装置改造</a:t>
            </a:r>
            <a:endParaRPr lang="zh-CN" altLang="en-US" dirty="0">
              <a:ln w="9525">
                <a:noFill/>
                <a:prstDash val="solid"/>
              </a:ln>
              <a:solidFill>
                <a:schemeClr val="tx1">
                  <a:lumMod val="75000"/>
                  <a:lumOff val="25000"/>
                </a:schemeClr>
              </a:solidFill>
              <a:latin typeface="+mj-ea"/>
            </a:endParaRPr>
          </a:p>
        </p:txBody>
      </p:sp>
      <p:grpSp>
        <p:nvGrpSpPr>
          <p:cNvPr id="6" name="提取天地精华"/>
          <p:cNvGrpSpPr/>
          <p:nvPr/>
        </p:nvGrpSpPr>
        <p:grpSpPr>
          <a:xfrm>
            <a:off x="7044576" y="315310"/>
            <a:ext cx="4835902" cy="466681"/>
            <a:chOff x="1049583" y="2810443"/>
            <a:chExt cx="13758531" cy="1327744"/>
          </a:xfrm>
        </p:grpSpPr>
        <p:pic>
          <p:nvPicPr>
            <p:cNvPr id="7" name="图片 6"/>
            <p:cNvPicPr>
              <a:picLocks noChangeAspect="1"/>
            </p:cNvPicPr>
            <p:nvPr userDrawn="1"/>
          </p:nvPicPr>
          <p:blipFill rotWithShape="1">
            <a:blip r:embed="rId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7376" t="13375" r="19805" b="54429"/>
            <a:stretch>
              <a:fillRect/>
            </a:stretch>
          </p:blipFill>
          <p:spPr>
            <a:xfrm>
              <a:off x="1049583" y="2810443"/>
              <a:ext cx="6879265" cy="1237114"/>
            </a:xfrm>
            <a:prstGeom prst="rect">
              <a:avLst/>
            </a:prstGeom>
          </p:spPr>
        </p:pic>
        <p:pic>
          <p:nvPicPr>
            <p:cNvPr id="8" name="图片 7"/>
            <p:cNvPicPr>
              <a:picLocks noChangeAspect="1"/>
            </p:cNvPicPr>
            <p:nvPr userDrawn="1"/>
          </p:nvPicPr>
          <p:blipFill rotWithShape="1">
            <a:blip r:embed="rId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7376" t="45232" r="19805" b="20213"/>
            <a:stretch>
              <a:fillRect/>
            </a:stretch>
          </p:blipFill>
          <p:spPr>
            <a:xfrm>
              <a:off x="7928849" y="2810443"/>
              <a:ext cx="6879265" cy="1327744"/>
            </a:xfrm>
            <a:prstGeom prst="rect">
              <a:avLst/>
            </a:prstGeom>
          </p:spPr>
        </p:pic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圆角矩形 32"/>
          <p:cNvSpPr/>
          <p:nvPr/>
        </p:nvSpPr>
        <p:spPr>
          <a:xfrm>
            <a:off x="2067521" y="781649"/>
            <a:ext cx="6037900" cy="705979"/>
          </a:xfrm>
          <a:prstGeom prst="roundRect">
            <a:avLst>
              <a:gd name="adj" fmla="val 6997"/>
            </a:avLst>
          </a:prstGeom>
          <a:solidFill>
            <a:schemeClr val="accent5">
              <a:lumMod val="20000"/>
              <a:lumOff val="80000"/>
              <a:alpha val="8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30000"/>
              </a:lnSpc>
            </a:pPr>
            <a:r>
              <a:rPr lang="zh-CN" altLang="en-US" sz="2400" b="1" dirty="0">
                <a:solidFill>
                  <a:schemeClr val="tx1"/>
                </a:solidFill>
                <a:latin typeface="+mn-ea"/>
              </a:rPr>
              <a:t>新型超微粉碎系统进料装置改造</a:t>
            </a:r>
            <a:endParaRPr lang="zh-CN" altLang="en-US" sz="2400" b="1" dirty="0">
              <a:solidFill>
                <a:schemeClr val="tx1"/>
              </a:solidFill>
              <a:latin typeface="+mn-ea"/>
            </a:endParaRPr>
          </a:p>
        </p:txBody>
      </p:sp>
      <p:graphicFrame>
        <p:nvGraphicFramePr>
          <p:cNvPr id="8" name="图示 7"/>
          <p:cNvGraphicFramePr/>
          <p:nvPr/>
        </p:nvGraphicFramePr>
        <p:xfrm>
          <a:off x="166958" y="457199"/>
          <a:ext cx="2162586" cy="279762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1" r:lo="rId2" r:qs="rId3" r:cs="rId4"/>
          </a:graphicData>
        </a:graphic>
      </p:graphicFrame>
      <p:graphicFrame>
        <p:nvGraphicFramePr>
          <p:cNvPr id="17" name="图示 16"/>
          <p:cNvGraphicFramePr/>
          <p:nvPr/>
        </p:nvGraphicFramePr>
        <p:xfrm>
          <a:off x="3711123" y="1631543"/>
          <a:ext cx="4769753" cy="464243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6" r:lo="rId7" r:qs="rId8" r:cs="rId9"/>
          </a:graphicData>
        </a:graphic>
      </p:graphicFrame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圆角矩形 32"/>
          <p:cNvSpPr/>
          <p:nvPr/>
        </p:nvSpPr>
        <p:spPr>
          <a:xfrm>
            <a:off x="2067521" y="781649"/>
            <a:ext cx="6037900" cy="705979"/>
          </a:xfrm>
          <a:prstGeom prst="roundRect">
            <a:avLst>
              <a:gd name="adj" fmla="val 6997"/>
            </a:avLst>
          </a:prstGeom>
          <a:solidFill>
            <a:schemeClr val="accent5">
              <a:lumMod val="20000"/>
              <a:lumOff val="80000"/>
              <a:alpha val="8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30000"/>
              </a:lnSpc>
            </a:pPr>
            <a:r>
              <a:rPr lang="zh-CN" altLang="en-US" sz="2400" b="1" dirty="0">
                <a:solidFill>
                  <a:schemeClr val="tx1"/>
                </a:solidFill>
                <a:latin typeface="+mn-ea"/>
              </a:rPr>
              <a:t>新型超微粉碎系统进料装置改造</a:t>
            </a:r>
            <a:endParaRPr lang="zh-CN" altLang="en-US" sz="2400" b="1" dirty="0">
              <a:solidFill>
                <a:schemeClr val="tx1"/>
              </a:solidFill>
              <a:latin typeface="+mn-ea"/>
            </a:endParaRPr>
          </a:p>
        </p:txBody>
      </p:sp>
      <p:sp>
        <p:nvSpPr>
          <p:cNvPr id="24" name="圆角矩形 32"/>
          <p:cNvSpPr/>
          <p:nvPr/>
        </p:nvSpPr>
        <p:spPr>
          <a:xfrm>
            <a:off x="7621508" y="2502754"/>
            <a:ext cx="3658950" cy="2090635"/>
          </a:xfrm>
          <a:prstGeom prst="roundRect">
            <a:avLst>
              <a:gd name="adj" fmla="val 6997"/>
            </a:avLst>
          </a:prstGeom>
          <a:solidFill>
            <a:schemeClr val="accent5">
              <a:lumMod val="20000"/>
              <a:lumOff val="80000"/>
              <a:alpha val="8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lnSpc>
                <a:spcPct val="130000"/>
              </a:lnSpc>
            </a:pPr>
            <a:r>
              <a:rPr lang="zh-CN" altLang="en-US" b="1" dirty="0">
                <a:solidFill>
                  <a:schemeClr val="tx1"/>
                </a:solidFill>
                <a:latin typeface="+mn-ea"/>
              </a:rPr>
              <a:t>       为新型超微粉碎系统设计了一种新的进料装置，实现了稳定快速进料，降低了生产运营成本，简化了员工操作。</a:t>
            </a:r>
            <a:endParaRPr lang="en-US" altLang="zh-CN" b="1" dirty="0">
              <a:solidFill>
                <a:schemeClr val="tx1"/>
              </a:solidFill>
              <a:latin typeface="+mn-ea"/>
            </a:endParaRPr>
          </a:p>
        </p:txBody>
      </p:sp>
      <p:graphicFrame>
        <p:nvGraphicFramePr>
          <p:cNvPr id="8" name="图示 7"/>
          <p:cNvGraphicFramePr/>
          <p:nvPr/>
        </p:nvGraphicFramePr>
        <p:xfrm>
          <a:off x="166958" y="457199"/>
          <a:ext cx="2162586" cy="279762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1" r:lo="rId2" r:qs="rId3" r:cs="rId4"/>
          </a:graphicData>
        </a:graphic>
      </p:graphicFrame>
      <p:sp>
        <p:nvSpPr>
          <p:cNvPr id="9" name="圆角矩形 36"/>
          <p:cNvSpPr/>
          <p:nvPr/>
        </p:nvSpPr>
        <p:spPr>
          <a:xfrm>
            <a:off x="2946271" y="4150795"/>
            <a:ext cx="2877586" cy="705979"/>
          </a:xfrm>
          <a:prstGeom prst="roundRect">
            <a:avLst>
              <a:gd name="adj" fmla="val 6997"/>
            </a:avLst>
          </a:prstGeom>
          <a:solidFill>
            <a:schemeClr val="accent5">
              <a:lumMod val="20000"/>
              <a:lumOff val="80000"/>
              <a:alpha val="8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lnSpc>
                <a:spcPct val="130000"/>
              </a:lnSpc>
            </a:pPr>
            <a:r>
              <a:rPr lang="zh-CN" altLang="en-US" b="1" dirty="0">
                <a:solidFill>
                  <a:schemeClr val="tx1"/>
                </a:solidFill>
                <a:latin typeface="+mn-ea"/>
              </a:rPr>
              <a:t>    </a:t>
            </a:r>
            <a:r>
              <a:rPr lang="zh-CN" altLang="en-US" sz="2000" b="1" dirty="0">
                <a:solidFill>
                  <a:schemeClr val="tx1"/>
                </a:solidFill>
                <a:latin typeface="+mn-ea"/>
              </a:rPr>
              <a:t>技术人员、操作人员</a:t>
            </a:r>
            <a:endParaRPr lang="en-US" altLang="zh-CN" b="1" dirty="0">
              <a:solidFill>
                <a:schemeClr val="tx1"/>
              </a:solidFill>
              <a:latin typeface="+mn-ea"/>
            </a:endParaRPr>
          </a:p>
        </p:txBody>
      </p:sp>
      <p:sp>
        <p:nvSpPr>
          <p:cNvPr id="10" name="圆角矩形 35"/>
          <p:cNvSpPr/>
          <p:nvPr/>
        </p:nvSpPr>
        <p:spPr>
          <a:xfrm>
            <a:off x="2946271" y="3116983"/>
            <a:ext cx="2877586" cy="705979"/>
          </a:xfrm>
          <a:prstGeom prst="roundRect">
            <a:avLst>
              <a:gd name="adj" fmla="val 6997"/>
            </a:avLst>
          </a:prstGeom>
          <a:solidFill>
            <a:schemeClr val="accent5">
              <a:lumMod val="20000"/>
              <a:lumOff val="80000"/>
              <a:alpha val="8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lnSpc>
                <a:spcPct val="130000"/>
              </a:lnSpc>
            </a:pPr>
            <a:r>
              <a:rPr lang="zh-CN" altLang="en-US" b="1" dirty="0">
                <a:solidFill>
                  <a:schemeClr val="tx1"/>
                </a:solidFill>
                <a:latin typeface="+mn-ea"/>
              </a:rPr>
              <a:t>    </a:t>
            </a:r>
            <a:r>
              <a:rPr lang="en-US" altLang="zh-CN" sz="2000" b="1" dirty="0">
                <a:solidFill>
                  <a:schemeClr val="tx1"/>
                </a:solidFill>
                <a:latin typeface="+mn-ea"/>
              </a:rPr>
              <a:t>2019</a:t>
            </a:r>
            <a:r>
              <a:rPr lang="zh-CN" altLang="en-US" sz="2000" b="1" dirty="0">
                <a:solidFill>
                  <a:schemeClr val="tx1"/>
                </a:solidFill>
                <a:latin typeface="+mn-ea"/>
              </a:rPr>
              <a:t>年</a:t>
            </a:r>
            <a:r>
              <a:rPr lang="en-US" altLang="zh-CN" sz="2000" b="1" dirty="0">
                <a:solidFill>
                  <a:schemeClr val="tx1"/>
                </a:solidFill>
                <a:latin typeface="+mn-ea"/>
              </a:rPr>
              <a:t>1</a:t>
            </a:r>
            <a:r>
              <a:rPr lang="zh-CN" altLang="en-US" sz="2000" b="1" dirty="0">
                <a:solidFill>
                  <a:schemeClr val="tx1"/>
                </a:solidFill>
                <a:latin typeface="+mn-ea"/>
              </a:rPr>
              <a:t>月至</a:t>
            </a:r>
            <a:r>
              <a:rPr lang="en-US" altLang="zh-CN" sz="2000" b="1" dirty="0">
                <a:solidFill>
                  <a:schemeClr val="tx1"/>
                </a:solidFill>
                <a:latin typeface="+mn-ea"/>
              </a:rPr>
              <a:t>8</a:t>
            </a:r>
            <a:r>
              <a:rPr lang="zh-CN" altLang="en-US" sz="2000" b="1" dirty="0">
                <a:solidFill>
                  <a:schemeClr val="tx1"/>
                </a:solidFill>
                <a:latin typeface="+mn-ea"/>
              </a:rPr>
              <a:t>月</a:t>
            </a:r>
            <a:endParaRPr lang="en-US" altLang="zh-CN" b="1" dirty="0">
              <a:solidFill>
                <a:schemeClr val="tx1"/>
              </a:solidFill>
              <a:latin typeface="+mn-ea"/>
            </a:endParaRPr>
          </a:p>
        </p:txBody>
      </p:sp>
      <p:sp>
        <p:nvSpPr>
          <p:cNvPr id="11" name="圆角矩形 29"/>
          <p:cNvSpPr/>
          <p:nvPr/>
        </p:nvSpPr>
        <p:spPr>
          <a:xfrm>
            <a:off x="1452141" y="3156820"/>
            <a:ext cx="1524016" cy="602148"/>
          </a:xfrm>
          <a:prstGeom prst="roundRect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marL="0" lvl="1" algn="ctr"/>
            <a:r>
              <a:rPr lang="zh-CN" altLang="en-US" sz="2000" b="1" dirty="0"/>
              <a:t>实施时间</a:t>
            </a:r>
            <a:endParaRPr lang="zh-CN" altLang="en-US" sz="2000" b="1" dirty="0"/>
          </a:p>
        </p:txBody>
      </p:sp>
      <p:sp>
        <p:nvSpPr>
          <p:cNvPr id="12" name="圆角矩形 32"/>
          <p:cNvSpPr/>
          <p:nvPr/>
        </p:nvSpPr>
        <p:spPr>
          <a:xfrm>
            <a:off x="2946271" y="2024079"/>
            <a:ext cx="2877586" cy="705979"/>
          </a:xfrm>
          <a:prstGeom prst="roundRect">
            <a:avLst>
              <a:gd name="adj" fmla="val 6997"/>
            </a:avLst>
          </a:prstGeom>
          <a:solidFill>
            <a:schemeClr val="accent5">
              <a:lumMod val="20000"/>
              <a:lumOff val="80000"/>
              <a:alpha val="8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lnSpc>
                <a:spcPct val="130000"/>
              </a:lnSpc>
            </a:pPr>
            <a:r>
              <a:rPr lang="zh-CN" altLang="en-US" b="1" dirty="0">
                <a:solidFill>
                  <a:schemeClr val="tx1"/>
                </a:solidFill>
                <a:latin typeface="+mn-ea"/>
              </a:rPr>
              <a:t>            </a:t>
            </a:r>
            <a:r>
              <a:rPr lang="zh-CN" altLang="en-US" sz="2000" b="1" dirty="0">
                <a:solidFill>
                  <a:schemeClr val="tx1"/>
                </a:solidFill>
                <a:latin typeface="+mn-ea"/>
              </a:rPr>
              <a:t>医药制造</a:t>
            </a:r>
            <a:endParaRPr lang="en-US" altLang="zh-CN" b="1" dirty="0">
              <a:solidFill>
                <a:schemeClr val="tx1"/>
              </a:solidFill>
              <a:latin typeface="+mn-ea"/>
            </a:endParaRPr>
          </a:p>
        </p:txBody>
      </p:sp>
      <p:sp>
        <p:nvSpPr>
          <p:cNvPr id="13" name="圆角矩形 1"/>
          <p:cNvSpPr/>
          <p:nvPr/>
        </p:nvSpPr>
        <p:spPr>
          <a:xfrm>
            <a:off x="1455981" y="2075956"/>
            <a:ext cx="1520176" cy="602148"/>
          </a:xfrm>
          <a:prstGeom prst="roundRect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marL="0" lvl="1" algn="ctr"/>
            <a:r>
              <a:rPr lang="zh-CN" altLang="en-US" sz="2000" b="1" dirty="0"/>
              <a:t>所属专业</a:t>
            </a:r>
            <a:endParaRPr lang="zh-CN" altLang="en-US" sz="2000" b="1" dirty="0"/>
          </a:p>
        </p:txBody>
      </p:sp>
      <p:sp>
        <p:nvSpPr>
          <p:cNvPr id="15" name="椭圆 14"/>
          <p:cNvSpPr/>
          <p:nvPr/>
        </p:nvSpPr>
        <p:spPr>
          <a:xfrm>
            <a:off x="818029" y="3104866"/>
            <a:ext cx="706055" cy="706055"/>
          </a:xfrm>
          <a:prstGeom prst="ellipse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b="1" dirty="0"/>
          </a:p>
        </p:txBody>
      </p:sp>
      <p:sp>
        <p:nvSpPr>
          <p:cNvPr id="18" name="椭圆 17"/>
          <p:cNvSpPr/>
          <p:nvPr/>
        </p:nvSpPr>
        <p:spPr>
          <a:xfrm>
            <a:off x="818029" y="2024003"/>
            <a:ext cx="706055" cy="706055"/>
          </a:xfrm>
          <a:prstGeom prst="ellipse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b="1" dirty="0"/>
          </a:p>
        </p:txBody>
      </p:sp>
      <p:sp>
        <p:nvSpPr>
          <p:cNvPr id="20" name="圆角矩形 31"/>
          <p:cNvSpPr/>
          <p:nvPr/>
        </p:nvSpPr>
        <p:spPr>
          <a:xfrm>
            <a:off x="1472524" y="4202672"/>
            <a:ext cx="1503633" cy="602148"/>
          </a:xfrm>
          <a:prstGeom prst="roundRect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marL="0" lvl="1" algn="ctr"/>
            <a:r>
              <a:rPr lang="zh-CN" altLang="en-US" sz="2000" b="1" dirty="0"/>
              <a:t>项目团队</a:t>
            </a:r>
            <a:endParaRPr lang="zh-CN" altLang="en-US" sz="2000" b="1" dirty="0"/>
          </a:p>
        </p:txBody>
      </p:sp>
      <p:sp>
        <p:nvSpPr>
          <p:cNvPr id="22" name="椭圆 21"/>
          <p:cNvSpPr/>
          <p:nvPr/>
        </p:nvSpPr>
        <p:spPr>
          <a:xfrm>
            <a:off x="818029" y="4150719"/>
            <a:ext cx="706055" cy="706055"/>
          </a:xfrm>
          <a:prstGeom prst="ellipse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b="1" dirty="0"/>
          </a:p>
        </p:txBody>
      </p:sp>
      <p:sp>
        <p:nvSpPr>
          <p:cNvPr id="2" name="Freeform 271"/>
          <p:cNvSpPr>
            <a:spLocks noEditPoints="1"/>
          </p:cNvSpPr>
          <p:nvPr/>
        </p:nvSpPr>
        <p:spPr bwMode="auto">
          <a:xfrm>
            <a:off x="867998" y="4218156"/>
            <a:ext cx="595029" cy="484091"/>
          </a:xfrm>
          <a:custGeom>
            <a:avLst/>
            <a:gdLst>
              <a:gd name="T0" fmla="*/ 146050 w 59"/>
              <a:gd name="T1" fmla="*/ 31750 h 48"/>
              <a:gd name="T2" fmla="*/ 171450 w 59"/>
              <a:gd name="T3" fmla="*/ 88900 h 48"/>
              <a:gd name="T4" fmla="*/ 187325 w 59"/>
              <a:gd name="T5" fmla="*/ 123825 h 48"/>
              <a:gd name="T6" fmla="*/ 177800 w 59"/>
              <a:gd name="T7" fmla="*/ 146050 h 48"/>
              <a:gd name="T8" fmla="*/ 171450 w 59"/>
              <a:gd name="T9" fmla="*/ 146050 h 48"/>
              <a:gd name="T10" fmla="*/ 22225 w 59"/>
              <a:gd name="T11" fmla="*/ 152400 h 48"/>
              <a:gd name="T12" fmla="*/ 19050 w 59"/>
              <a:gd name="T13" fmla="*/ 146050 h 48"/>
              <a:gd name="T14" fmla="*/ 3175 w 59"/>
              <a:gd name="T15" fmla="*/ 139700 h 48"/>
              <a:gd name="T16" fmla="*/ 3175 w 59"/>
              <a:gd name="T17" fmla="*/ 107950 h 48"/>
              <a:gd name="T18" fmla="*/ 9525 w 59"/>
              <a:gd name="T19" fmla="*/ 66675 h 48"/>
              <a:gd name="T20" fmla="*/ 53975 w 59"/>
              <a:gd name="T21" fmla="*/ 34925 h 48"/>
              <a:gd name="T22" fmla="*/ 114300 w 59"/>
              <a:gd name="T23" fmla="*/ 139700 h 48"/>
              <a:gd name="T24" fmla="*/ 114300 w 59"/>
              <a:gd name="T25" fmla="*/ 136525 h 48"/>
              <a:gd name="T26" fmla="*/ 120650 w 59"/>
              <a:gd name="T27" fmla="*/ 114300 h 48"/>
              <a:gd name="T28" fmla="*/ 136525 w 59"/>
              <a:gd name="T29" fmla="*/ 127000 h 48"/>
              <a:gd name="T30" fmla="*/ 133350 w 59"/>
              <a:gd name="T31" fmla="*/ 101600 h 48"/>
              <a:gd name="T32" fmla="*/ 130175 w 59"/>
              <a:gd name="T33" fmla="*/ 95250 h 48"/>
              <a:gd name="T34" fmla="*/ 130175 w 59"/>
              <a:gd name="T35" fmla="*/ 95250 h 48"/>
              <a:gd name="T36" fmla="*/ 127000 w 59"/>
              <a:gd name="T37" fmla="*/ 92075 h 48"/>
              <a:gd name="T38" fmla="*/ 76200 w 59"/>
              <a:gd name="T39" fmla="*/ 79375 h 48"/>
              <a:gd name="T40" fmla="*/ 57150 w 59"/>
              <a:gd name="T41" fmla="*/ 95250 h 48"/>
              <a:gd name="T42" fmla="*/ 57150 w 59"/>
              <a:gd name="T43" fmla="*/ 95250 h 48"/>
              <a:gd name="T44" fmla="*/ 50800 w 59"/>
              <a:gd name="T45" fmla="*/ 114300 h 48"/>
              <a:gd name="T46" fmla="*/ 66675 w 59"/>
              <a:gd name="T47" fmla="*/ 130175 h 48"/>
              <a:gd name="T48" fmla="*/ 76200 w 59"/>
              <a:gd name="T49" fmla="*/ 114300 h 48"/>
              <a:gd name="T50" fmla="*/ 76200 w 59"/>
              <a:gd name="T51" fmla="*/ 136525 h 48"/>
              <a:gd name="T52" fmla="*/ 95250 w 59"/>
              <a:gd name="T53" fmla="*/ 69850 h 48"/>
              <a:gd name="T54" fmla="*/ 95250 w 59"/>
              <a:gd name="T55" fmla="*/ 9525 h 48"/>
              <a:gd name="T56" fmla="*/ 28575 w 59"/>
              <a:gd name="T57" fmla="*/ 139700 h 48"/>
              <a:gd name="T58" fmla="*/ 41275 w 59"/>
              <a:gd name="T59" fmla="*/ 136525 h 48"/>
              <a:gd name="T60" fmla="*/ 41275 w 59"/>
              <a:gd name="T61" fmla="*/ 98425 h 48"/>
              <a:gd name="T62" fmla="*/ 12700 w 59"/>
              <a:gd name="T63" fmla="*/ 114300 h 48"/>
              <a:gd name="T64" fmla="*/ 12700 w 59"/>
              <a:gd name="T65" fmla="*/ 133350 h 48"/>
              <a:gd name="T66" fmla="*/ 25400 w 59"/>
              <a:gd name="T67" fmla="*/ 117475 h 48"/>
              <a:gd name="T68" fmla="*/ 53975 w 59"/>
              <a:gd name="T69" fmla="*/ 47625 h 48"/>
              <a:gd name="T70" fmla="*/ 41275 w 59"/>
              <a:gd name="T71" fmla="*/ 44450 h 48"/>
              <a:gd name="T72" fmla="*/ 28575 w 59"/>
              <a:gd name="T73" fmla="*/ 82550 h 48"/>
              <a:gd name="T74" fmla="*/ 47625 w 59"/>
              <a:gd name="T75" fmla="*/ 85725 h 48"/>
              <a:gd name="T76" fmla="*/ 63500 w 59"/>
              <a:gd name="T77" fmla="*/ 69850 h 48"/>
              <a:gd name="T78" fmla="*/ 63500 w 59"/>
              <a:gd name="T79" fmla="*/ 69850 h 48"/>
              <a:gd name="T80" fmla="*/ 53975 w 59"/>
              <a:gd name="T81" fmla="*/ 47625 h 48"/>
              <a:gd name="T82" fmla="*/ 158750 w 59"/>
              <a:gd name="T83" fmla="*/ 139700 h 48"/>
              <a:gd name="T84" fmla="*/ 161925 w 59"/>
              <a:gd name="T85" fmla="*/ 117475 h 48"/>
              <a:gd name="T86" fmla="*/ 177800 w 59"/>
              <a:gd name="T87" fmla="*/ 133350 h 48"/>
              <a:gd name="T88" fmla="*/ 174625 w 59"/>
              <a:gd name="T89" fmla="*/ 114300 h 48"/>
              <a:gd name="T90" fmla="*/ 158750 w 59"/>
              <a:gd name="T91" fmla="*/ 95250 h 48"/>
              <a:gd name="T92" fmla="*/ 149225 w 59"/>
              <a:gd name="T93" fmla="*/ 127000 h 48"/>
              <a:gd name="T94" fmla="*/ 158750 w 59"/>
              <a:gd name="T95" fmla="*/ 139700 h 48"/>
              <a:gd name="T96" fmla="*/ 136525 w 59"/>
              <a:gd name="T97" fmla="*/ 47625 h 48"/>
              <a:gd name="T98" fmla="*/ 136525 w 59"/>
              <a:gd name="T99" fmla="*/ 47625 h 48"/>
              <a:gd name="T100" fmla="*/ 123825 w 59"/>
              <a:gd name="T101" fmla="*/ 69850 h 48"/>
              <a:gd name="T102" fmla="*/ 136525 w 59"/>
              <a:gd name="T103" fmla="*/ 82550 h 48"/>
              <a:gd name="T104" fmla="*/ 139700 w 59"/>
              <a:gd name="T105" fmla="*/ 85725 h 48"/>
              <a:gd name="T106" fmla="*/ 161925 w 59"/>
              <a:gd name="T107" fmla="*/ 82550 h 48"/>
              <a:gd name="T108" fmla="*/ 146050 w 59"/>
              <a:gd name="T109" fmla="*/ 44450 h 48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</a:gdLst>
            <a:ahLst/>
            <a:cxnLst>
              <a:cxn ang="T110">
                <a:pos x="T0" y="T1"/>
              </a:cxn>
              <a:cxn ang="T111">
                <a:pos x="T2" y="T3"/>
              </a:cxn>
              <a:cxn ang="T112">
                <a:pos x="T4" y="T5"/>
              </a:cxn>
              <a:cxn ang="T113">
                <a:pos x="T6" y="T7"/>
              </a:cxn>
              <a:cxn ang="T114">
                <a:pos x="T8" y="T9"/>
              </a:cxn>
              <a:cxn ang="T115">
                <a:pos x="T10" y="T11"/>
              </a:cxn>
              <a:cxn ang="T116">
                <a:pos x="T12" y="T13"/>
              </a:cxn>
              <a:cxn ang="T117">
                <a:pos x="T14" y="T15"/>
              </a:cxn>
              <a:cxn ang="T118">
                <a:pos x="T16" y="T17"/>
              </a:cxn>
              <a:cxn ang="T119">
                <a:pos x="T18" y="T19"/>
              </a:cxn>
              <a:cxn ang="T120">
                <a:pos x="T20" y="T21"/>
              </a:cxn>
              <a:cxn ang="T121">
                <a:pos x="T22" y="T23"/>
              </a:cxn>
              <a:cxn ang="T122">
                <a:pos x="T24" y="T25"/>
              </a:cxn>
              <a:cxn ang="T123">
                <a:pos x="T26" y="T27"/>
              </a:cxn>
              <a:cxn ang="T124">
                <a:pos x="T28" y="T29"/>
              </a:cxn>
              <a:cxn ang="T125">
                <a:pos x="T30" y="T31"/>
              </a:cxn>
              <a:cxn ang="T126">
                <a:pos x="T32" y="T33"/>
              </a:cxn>
              <a:cxn ang="T127">
                <a:pos x="T34" y="T35"/>
              </a:cxn>
              <a:cxn ang="T128">
                <a:pos x="T36" y="T37"/>
              </a:cxn>
              <a:cxn ang="T129">
                <a:pos x="T38" y="T39"/>
              </a:cxn>
              <a:cxn ang="T130">
                <a:pos x="T40" y="T41"/>
              </a:cxn>
              <a:cxn ang="T131">
                <a:pos x="T42" y="T43"/>
              </a:cxn>
              <a:cxn ang="T132">
                <a:pos x="T44" y="T45"/>
              </a:cxn>
              <a:cxn ang="T133">
                <a:pos x="T46" y="T47"/>
              </a:cxn>
              <a:cxn ang="T134">
                <a:pos x="T48" y="T49"/>
              </a:cxn>
              <a:cxn ang="T135">
                <a:pos x="T50" y="T51"/>
              </a:cxn>
              <a:cxn ang="T136">
                <a:pos x="T52" y="T53"/>
              </a:cxn>
              <a:cxn ang="T137">
                <a:pos x="T54" y="T55"/>
              </a:cxn>
              <a:cxn ang="T138">
                <a:pos x="T56" y="T57"/>
              </a:cxn>
              <a:cxn ang="T139">
                <a:pos x="T58" y="T59"/>
              </a:cxn>
              <a:cxn ang="T140">
                <a:pos x="T60" y="T61"/>
              </a:cxn>
              <a:cxn ang="T141">
                <a:pos x="T62" y="T63"/>
              </a:cxn>
              <a:cxn ang="T142">
                <a:pos x="T64" y="T65"/>
              </a:cxn>
              <a:cxn ang="T143">
                <a:pos x="T66" y="T67"/>
              </a:cxn>
              <a:cxn ang="T144">
                <a:pos x="T68" y="T69"/>
              </a:cxn>
              <a:cxn ang="T145">
                <a:pos x="T70" y="T71"/>
              </a:cxn>
              <a:cxn ang="T146">
                <a:pos x="T72" y="T73"/>
              </a:cxn>
              <a:cxn ang="T147">
                <a:pos x="T74" y="T75"/>
              </a:cxn>
              <a:cxn ang="T148">
                <a:pos x="T76" y="T77"/>
              </a:cxn>
              <a:cxn ang="T149">
                <a:pos x="T78" y="T79"/>
              </a:cxn>
              <a:cxn ang="T150">
                <a:pos x="T80" y="T81"/>
              </a:cxn>
              <a:cxn ang="T151">
                <a:pos x="T82" y="T83"/>
              </a:cxn>
              <a:cxn ang="T152">
                <a:pos x="T84" y="T85"/>
              </a:cxn>
              <a:cxn ang="T153">
                <a:pos x="T86" y="T87"/>
              </a:cxn>
              <a:cxn ang="T154">
                <a:pos x="T88" y="T89"/>
              </a:cxn>
              <a:cxn ang="T155">
                <a:pos x="T90" y="T91"/>
              </a:cxn>
              <a:cxn ang="T156">
                <a:pos x="T92" y="T93"/>
              </a:cxn>
              <a:cxn ang="T157">
                <a:pos x="T94" y="T95"/>
              </a:cxn>
              <a:cxn ang="T158">
                <a:pos x="T96" y="T97"/>
              </a:cxn>
              <a:cxn ang="T159">
                <a:pos x="T98" y="T99"/>
              </a:cxn>
              <a:cxn ang="T160">
                <a:pos x="T100" y="T101"/>
              </a:cxn>
              <a:cxn ang="T161">
                <a:pos x="T102" y="T103"/>
              </a:cxn>
              <a:cxn ang="T162">
                <a:pos x="T104" y="T105"/>
              </a:cxn>
              <a:cxn ang="T163">
                <a:pos x="T106" y="T107"/>
              </a:cxn>
              <a:cxn ang="T164">
                <a:pos x="T108" y="T109"/>
              </a:cxn>
            </a:cxnLst>
            <a:rect l="0" t="0" r="r" b="b"/>
            <a:pathLst>
              <a:path w="59" h="48">
                <a:moveTo>
                  <a:pt x="30" y="0"/>
                </a:moveTo>
                <a:cubicBezTo>
                  <a:pt x="36" y="0"/>
                  <a:pt x="42" y="4"/>
                  <a:pt x="43" y="11"/>
                </a:cubicBezTo>
                <a:cubicBezTo>
                  <a:pt x="44" y="10"/>
                  <a:pt x="45" y="10"/>
                  <a:pt x="46" y="10"/>
                </a:cubicBezTo>
                <a:cubicBezTo>
                  <a:pt x="49" y="10"/>
                  <a:pt x="51" y="11"/>
                  <a:pt x="53" y="13"/>
                </a:cubicBezTo>
                <a:cubicBezTo>
                  <a:pt x="55" y="15"/>
                  <a:pt x="56" y="18"/>
                  <a:pt x="56" y="21"/>
                </a:cubicBezTo>
                <a:cubicBezTo>
                  <a:pt x="56" y="24"/>
                  <a:pt x="55" y="26"/>
                  <a:pt x="54" y="28"/>
                </a:cubicBezTo>
                <a:cubicBezTo>
                  <a:pt x="56" y="31"/>
                  <a:pt x="56" y="31"/>
                  <a:pt x="56" y="31"/>
                </a:cubicBezTo>
                <a:cubicBezTo>
                  <a:pt x="57" y="32"/>
                  <a:pt x="58" y="33"/>
                  <a:pt x="59" y="34"/>
                </a:cubicBezTo>
                <a:cubicBezTo>
                  <a:pt x="59" y="36"/>
                  <a:pt x="59" y="37"/>
                  <a:pt x="59" y="39"/>
                </a:cubicBezTo>
                <a:cubicBezTo>
                  <a:pt x="59" y="42"/>
                  <a:pt x="59" y="42"/>
                  <a:pt x="59" y="42"/>
                </a:cubicBezTo>
                <a:cubicBezTo>
                  <a:pt x="59" y="43"/>
                  <a:pt x="59" y="43"/>
                  <a:pt x="59" y="44"/>
                </a:cubicBezTo>
                <a:cubicBezTo>
                  <a:pt x="58" y="45"/>
                  <a:pt x="57" y="45"/>
                  <a:pt x="56" y="46"/>
                </a:cubicBezTo>
                <a:cubicBezTo>
                  <a:pt x="56" y="46"/>
                  <a:pt x="56" y="46"/>
                  <a:pt x="56" y="46"/>
                </a:cubicBezTo>
                <a:cubicBezTo>
                  <a:pt x="54" y="46"/>
                  <a:pt x="54" y="46"/>
                  <a:pt x="54" y="46"/>
                </a:cubicBezTo>
                <a:cubicBezTo>
                  <a:pt x="54" y="46"/>
                  <a:pt x="54" y="46"/>
                  <a:pt x="54" y="46"/>
                </a:cubicBezTo>
                <a:cubicBezTo>
                  <a:pt x="54" y="47"/>
                  <a:pt x="53" y="48"/>
                  <a:pt x="52" y="48"/>
                </a:cubicBezTo>
                <a:cubicBezTo>
                  <a:pt x="52" y="48"/>
                  <a:pt x="52" y="48"/>
                  <a:pt x="52" y="48"/>
                </a:cubicBezTo>
                <a:cubicBezTo>
                  <a:pt x="7" y="48"/>
                  <a:pt x="7" y="48"/>
                  <a:pt x="7" y="48"/>
                </a:cubicBezTo>
                <a:cubicBezTo>
                  <a:pt x="7" y="48"/>
                  <a:pt x="7" y="48"/>
                  <a:pt x="7" y="48"/>
                </a:cubicBezTo>
                <a:cubicBezTo>
                  <a:pt x="6" y="48"/>
                  <a:pt x="6" y="47"/>
                  <a:pt x="6" y="46"/>
                </a:cubicBezTo>
                <a:cubicBezTo>
                  <a:pt x="6" y="46"/>
                  <a:pt x="6" y="46"/>
                  <a:pt x="6" y="46"/>
                </a:cubicBezTo>
                <a:cubicBezTo>
                  <a:pt x="3" y="46"/>
                  <a:pt x="3" y="46"/>
                  <a:pt x="3" y="46"/>
                </a:cubicBezTo>
                <a:cubicBezTo>
                  <a:pt x="3" y="46"/>
                  <a:pt x="3" y="46"/>
                  <a:pt x="3" y="46"/>
                </a:cubicBezTo>
                <a:cubicBezTo>
                  <a:pt x="2" y="45"/>
                  <a:pt x="1" y="45"/>
                  <a:pt x="1" y="44"/>
                </a:cubicBezTo>
                <a:cubicBezTo>
                  <a:pt x="0" y="43"/>
                  <a:pt x="0" y="43"/>
                  <a:pt x="0" y="42"/>
                </a:cubicBezTo>
                <a:cubicBezTo>
                  <a:pt x="0" y="39"/>
                  <a:pt x="0" y="39"/>
                  <a:pt x="0" y="39"/>
                </a:cubicBezTo>
                <a:cubicBezTo>
                  <a:pt x="0" y="37"/>
                  <a:pt x="0" y="36"/>
                  <a:pt x="1" y="34"/>
                </a:cubicBezTo>
                <a:cubicBezTo>
                  <a:pt x="1" y="33"/>
                  <a:pt x="2" y="32"/>
                  <a:pt x="3" y="31"/>
                </a:cubicBezTo>
                <a:cubicBezTo>
                  <a:pt x="6" y="28"/>
                  <a:pt x="6" y="28"/>
                  <a:pt x="6" y="28"/>
                </a:cubicBezTo>
                <a:cubicBezTo>
                  <a:pt x="4" y="26"/>
                  <a:pt x="3" y="24"/>
                  <a:pt x="3" y="21"/>
                </a:cubicBezTo>
                <a:cubicBezTo>
                  <a:pt x="3" y="18"/>
                  <a:pt x="4" y="15"/>
                  <a:pt x="6" y="13"/>
                </a:cubicBezTo>
                <a:cubicBezTo>
                  <a:pt x="8" y="11"/>
                  <a:pt x="11" y="10"/>
                  <a:pt x="13" y="10"/>
                </a:cubicBezTo>
                <a:cubicBezTo>
                  <a:pt x="15" y="10"/>
                  <a:pt x="16" y="10"/>
                  <a:pt x="17" y="11"/>
                </a:cubicBezTo>
                <a:cubicBezTo>
                  <a:pt x="18" y="4"/>
                  <a:pt x="23" y="0"/>
                  <a:pt x="30" y="0"/>
                </a:cubicBezTo>
                <a:close/>
                <a:moveTo>
                  <a:pt x="36" y="44"/>
                </a:moveTo>
                <a:cubicBezTo>
                  <a:pt x="36" y="44"/>
                  <a:pt x="36" y="44"/>
                  <a:pt x="36" y="44"/>
                </a:cubicBezTo>
                <a:cubicBezTo>
                  <a:pt x="36" y="43"/>
                  <a:pt x="36" y="43"/>
                  <a:pt x="36" y="43"/>
                </a:cubicBezTo>
                <a:cubicBezTo>
                  <a:pt x="36" y="43"/>
                  <a:pt x="36" y="43"/>
                  <a:pt x="36" y="43"/>
                </a:cubicBezTo>
                <a:cubicBezTo>
                  <a:pt x="36" y="43"/>
                  <a:pt x="36" y="43"/>
                  <a:pt x="36" y="43"/>
                </a:cubicBezTo>
                <a:cubicBezTo>
                  <a:pt x="36" y="36"/>
                  <a:pt x="36" y="36"/>
                  <a:pt x="36" y="36"/>
                </a:cubicBezTo>
                <a:cubicBezTo>
                  <a:pt x="36" y="35"/>
                  <a:pt x="36" y="35"/>
                  <a:pt x="37" y="35"/>
                </a:cubicBezTo>
                <a:cubicBezTo>
                  <a:pt x="37" y="35"/>
                  <a:pt x="38" y="35"/>
                  <a:pt x="38" y="36"/>
                </a:cubicBezTo>
                <a:cubicBezTo>
                  <a:pt x="38" y="41"/>
                  <a:pt x="38" y="41"/>
                  <a:pt x="38" y="41"/>
                </a:cubicBezTo>
                <a:cubicBezTo>
                  <a:pt x="43" y="41"/>
                  <a:pt x="43" y="41"/>
                  <a:pt x="43" y="41"/>
                </a:cubicBezTo>
                <a:cubicBezTo>
                  <a:pt x="43" y="41"/>
                  <a:pt x="43" y="40"/>
                  <a:pt x="43" y="40"/>
                </a:cubicBezTo>
                <a:cubicBezTo>
                  <a:pt x="43" y="36"/>
                  <a:pt x="43" y="36"/>
                  <a:pt x="43" y="36"/>
                </a:cubicBezTo>
                <a:cubicBezTo>
                  <a:pt x="43" y="35"/>
                  <a:pt x="43" y="33"/>
                  <a:pt x="42" y="32"/>
                </a:cubicBezTo>
                <a:cubicBezTo>
                  <a:pt x="42" y="32"/>
                  <a:pt x="42" y="32"/>
                  <a:pt x="42" y="32"/>
                </a:cubicBezTo>
                <a:cubicBezTo>
                  <a:pt x="42" y="32"/>
                  <a:pt x="42" y="32"/>
                  <a:pt x="42" y="32"/>
                </a:cubicBezTo>
                <a:cubicBezTo>
                  <a:pt x="42" y="31"/>
                  <a:pt x="41" y="31"/>
                  <a:pt x="41" y="30"/>
                </a:cubicBezTo>
                <a:cubicBezTo>
                  <a:pt x="41" y="30"/>
                  <a:pt x="41" y="30"/>
                  <a:pt x="41" y="30"/>
                </a:cubicBezTo>
                <a:cubicBezTo>
                  <a:pt x="41" y="30"/>
                  <a:pt x="41" y="30"/>
                  <a:pt x="41" y="30"/>
                </a:cubicBezTo>
                <a:cubicBezTo>
                  <a:pt x="41" y="30"/>
                  <a:pt x="41" y="30"/>
                  <a:pt x="41" y="30"/>
                </a:cubicBezTo>
                <a:cubicBezTo>
                  <a:pt x="41" y="30"/>
                  <a:pt x="41" y="30"/>
                  <a:pt x="41" y="30"/>
                </a:cubicBezTo>
                <a:cubicBezTo>
                  <a:pt x="41" y="30"/>
                  <a:pt x="41" y="30"/>
                  <a:pt x="41" y="30"/>
                </a:cubicBezTo>
                <a:cubicBezTo>
                  <a:pt x="41" y="29"/>
                  <a:pt x="40" y="29"/>
                  <a:pt x="40" y="29"/>
                </a:cubicBezTo>
                <a:cubicBezTo>
                  <a:pt x="40" y="29"/>
                  <a:pt x="40" y="29"/>
                  <a:pt x="40" y="29"/>
                </a:cubicBezTo>
                <a:cubicBezTo>
                  <a:pt x="36" y="25"/>
                  <a:pt x="36" y="25"/>
                  <a:pt x="36" y="25"/>
                </a:cubicBezTo>
                <a:cubicBezTo>
                  <a:pt x="34" y="26"/>
                  <a:pt x="32" y="26"/>
                  <a:pt x="30" y="26"/>
                </a:cubicBezTo>
                <a:cubicBezTo>
                  <a:pt x="27" y="26"/>
                  <a:pt x="25" y="26"/>
                  <a:pt x="24" y="25"/>
                </a:cubicBezTo>
                <a:cubicBezTo>
                  <a:pt x="19" y="29"/>
                  <a:pt x="19" y="29"/>
                  <a:pt x="19" y="29"/>
                </a:cubicBezTo>
                <a:cubicBezTo>
                  <a:pt x="19" y="29"/>
                  <a:pt x="19" y="29"/>
                  <a:pt x="19" y="29"/>
                </a:cubicBezTo>
                <a:cubicBezTo>
                  <a:pt x="19" y="29"/>
                  <a:pt x="19" y="29"/>
                  <a:pt x="18" y="30"/>
                </a:cubicBezTo>
                <a:cubicBezTo>
                  <a:pt x="18" y="30"/>
                  <a:pt x="18" y="30"/>
                  <a:pt x="18" y="30"/>
                </a:cubicBezTo>
                <a:cubicBezTo>
                  <a:pt x="18" y="30"/>
                  <a:pt x="18" y="30"/>
                  <a:pt x="18" y="30"/>
                </a:cubicBezTo>
                <a:cubicBezTo>
                  <a:pt x="18" y="30"/>
                  <a:pt x="18" y="30"/>
                  <a:pt x="18" y="30"/>
                </a:cubicBezTo>
                <a:cubicBezTo>
                  <a:pt x="18" y="30"/>
                  <a:pt x="18" y="30"/>
                  <a:pt x="18" y="30"/>
                </a:cubicBezTo>
                <a:cubicBezTo>
                  <a:pt x="18" y="31"/>
                  <a:pt x="17" y="31"/>
                  <a:pt x="17" y="32"/>
                </a:cubicBezTo>
                <a:cubicBezTo>
                  <a:pt x="17" y="33"/>
                  <a:pt x="16" y="35"/>
                  <a:pt x="16" y="36"/>
                </a:cubicBezTo>
                <a:cubicBezTo>
                  <a:pt x="16" y="40"/>
                  <a:pt x="16" y="40"/>
                  <a:pt x="16" y="40"/>
                </a:cubicBezTo>
                <a:cubicBezTo>
                  <a:pt x="16" y="40"/>
                  <a:pt x="16" y="41"/>
                  <a:pt x="16" y="41"/>
                </a:cubicBezTo>
                <a:cubicBezTo>
                  <a:pt x="21" y="41"/>
                  <a:pt x="21" y="41"/>
                  <a:pt x="21" y="41"/>
                </a:cubicBezTo>
                <a:cubicBezTo>
                  <a:pt x="21" y="36"/>
                  <a:pt x="21" y="36"/>
                  <a:pt x="21" y="36"/>
                </a:cubicBezTo>
                <a:cubicBezTo>
                  <a:pt x="21" y="35"/>
                  <a:pt x="22" y="35"/>
                  <a:pt x="23" y="35"/>
                </a:cubicBezTo>
                <a:cubicBezTo>
                  <a:pt x="23" y="35"/>
                  <a:pt x="24" y="35"/>
                  <a:pt x="24" y="36"/>
                </a:cubicBezTo>
                <a:cubicBezTo>
                  <a:pt x="24" y="43"/>
                  <a:pt x="24" y="43"/>
                  <a:pt x="24" y="43"/>
                </a:cubicBezTo>
                <a:cubicBezTo>
                  <a:pt x="24" y="43"/>
                  <a:pt x="24" y="43"/>
                  <a:pt x="24" y="43"/>
                </a:cubicBezTo>
                <a:cubicBezTo>
                  <a:pt x="24" y="43"/>
                  <a:pt x="24" y="43"/>
                  <a:pt x="24" y="43"/>
                </a:cubicBezTo>
                <a:cubicBezTo>
                  <a:pt x="24" y="44"/>
                  <a:pt x="24" y="44"/>
                  <a:pt x="24" y="44"/>
                </a:cubicBezTo>
                <a:cubicBezTo>
                  <a:pt x="36" y="44"/>
                  <a:pt x="36" y="44"/>
                  <a:pt x="36" y="44"/>
                </a:cubicBezTo>
                <a:close/>
                <a:moveTo>
                  <a:pt x="30" y="22"/>
                </a:moveTo>
                <a:cubicBezTo>
                  <a:pt x="30" y="22"/>
                  <a:pt x="30" y="22"/>
                  <a:pt x="30" y="22"/>
                </a:cubicBezTo>
                <a:cubicBezTo>
                  <a:pt x="35" y="22"/>
                  <a:pt x="39" y="18"/>
                  <a:pt x="39" y="13"/>
                </a:cubicBezTo>
                <a:cubicBezTo>
                  <a:pt x="39" y="8"/>
                  <a:pt x="35" y="3"/>
                  <a:pt x="30" y="3"/>
                </a:cubicBezTo>
                <a:cubicBezTo>
                  <a:pt x="24" y="3"/>
                  <a:pt x="20" y="8"/>
                  <a:pt x="20" y="13"/>
                </a:cubicBezTo>
                <a:cubicBezTo>
                  <a:pt x="20" y="18"/>
                  <a:pt x="25" y="22"/>
                  <a:pt x="30" y="22"/>
                </a:cubicBezTo>
                <a:close/>
                <a:moveTo>
                  <a:pt x="9" y="44"/>
                </a:moveTo>
                <a:cubicBezTo>
                  <a:pt x="9" y="44"/>
                  <a:pt x="9" y="44"/>
                  <a:pt x="9" y="44"/>
                </a:cubicBezTo>
                <a:cubicBezTo>
                  <a:pt x="15" y="44"/>
                  <a:pt x="15" y="44"/>
                  <a:pt x="15" y="44"/>
                </a:cubicBezTo>
                <a:cubicBezTo>
                  <a:pt x="14" y="44"/>
                  <a:pt x="14" y="44"/>
                  <a:pt x="13" y="43"/>
                </a:cubicBezTo>
                <a:cubicBezTo>
                  <a:pt x="13" y="42"/>
                  <a:pt x="12" y="41"/>
                  <a:pt x="12" y="40"/>
                </a:cubicBezTo>
                <a:cubicBezTo>
                  <a:pt x="12" y="36"/>
                  <a:pt x="12" y="36"/>
                  <a:pt x="12" y="36"/>
                </a:cubicBezTo>
                <a:cubicBezTo>
                  <a:pt x="12" y="35"/>
                  <a:pt x="13" y="33"/>
                  <a:pt x="13" y="31"/>
                </a:cubicBezTo>
                <a:cubicBezTo>
                  <a:pt x="12" y="31"/>
                  <a:pt x="10" y="31"/>
                  <a:pt x="9" y="30"/>
                </a:cubicBezTo>
                <a:cubicBezTo>
                  <a:pt x="6" y="33"/>
                  <a:pt x="6" y="33"/>
                  <a:pt x="6" y="33"/>
                </a:cubicBezTo>
                <a:cubicBezTo>
                  <a:pt x="5" y="34"/>
                  <a:pt x="5" y="35"/>
                  <a:pt x="4" y="36"/>
                </a:cubicBezTo>
                <a:cubicBezTo>
                  <a:pt x="4" y="36"/>
                  <a:pt x="4" y="36"/>
                  <a:pt x="4" y="36"/>
                </a:cubicBezTo>
                <a:cubicBezTo>
                  <a:pt x="4" y="37"/>
                  <a:pt x="4" y="38"/>
                  <a:pt x="4" y="39"/>
                </a:cubicBezTo>
                <a:cubicBezTo>
                  <a:pt x="4" y="42"/>
                  <a:pt x="4" y="42"/>
                  <a:pt x="4" y="42"/>
                </a:cubicBezTo>
                <a:cubicBezTo>
                  <a:pt x="7" y="42"/>
                  <a:pt x="7" y="42"/>
                  <a:pt x="7" y="42"/>
                </a:cubicBezTo>
                <a:cubicBezTo>
                  <a:pt x="7" y="38"/>
                  <a:pt x="7" y="38"/>
                  <a:pt x="7" y="38"/>
                </a:cubicBezTo>
                <a:cubicBezTo>
                  <a:pt x="7" y="38"/>
                  <a:pt x="8" y="37"/>
                  <a:pt x="8" y="37"/>
                </a:cubicBezTo>
                <a:cubicBezTo>
                  <a:pt x="9" y="37"/>
                  <a:pt x="9" y="38"/>
                  <a:pt x="9" y="38"/>
                </a:cubicBezTo>
                <a:cubicBezTo>
                  <a:pt x="9" y="44"/>
                  <a:pt x="9" y="44"/>
                  <a:pt x="9" y="44"/>
                </a:cubicBezTo>
                <a:close/>
                <a:moveTo>
                  <a:pt x="17" y="15"/>
                </a:moveTo>
                <a:cubicBezTo>
                  <a:pt x="17" y="15"/>
                  <a:pt x="17" y="15"/>
                  <a:pt x="17" y="15"/>
                </a:cubicBezTo>
                <a:cubicBezTo>
                  <a:pt x="16" y="15"/>
                  <a:pt x="16" y="15"/>
                  <a:pt x="15" y="14"/>
                </a:cubicBezTo>
                <a:cubicBezTo>
                  <a:pt x="15" y="14"/>
                  <a:pt x="14" y="14"/>
                  <a:pt x="13" y="14"/>
                </a:cubicBezTo>
                <a:cubicBezTo>
                  <a:pt x="12" y="14"/>
                  <a:pt x="10" y="15"/>
                  <a:pt x="9" y="16"/>
                </a:cubicBezTo>
                <a:cubicBezTo>
                  <a:pt x="8" y="17"/>
                  <a:pt x="7" y="19"/>
                  <a:pt x="7" y="21"/>
                </a:cubicBezTo>
                <a:cubicBezTo>
                  <a:pt x="7" y="23"/>
                  <a:pt x="8" y="24"/>
                  <a:pt x="9" y="26"/>
                </a:cubicBezTo>
                <a:cubicBezTo>
                  <a:pt x="9" y="26"/>
                  <a:pt x="9" y="26"/>
                  <a:pt x="9" y="26"/>
                </a:cubicBezTo>
                <a:cubicBezTo>
                  <a:pt x="10" y="27"/>
                  <a:pt x="12" y="28"/>
                  <a:pt x="13" y="28"/>
                </a:cubicBezTo>
                <a:cubicBezTo>
                  <a:pt x="14" y="28"/>
                  <a:pt x="14" y="27"/>
                  <a:pt x="15" y="27"/>
                </a:cubicBezTo>
                <a:cubicBezTo>
                  <a:pt x="15" y="27"/>
                  <a:pt x="15" y="27"/>
                  <a:pt x="16" y="27"/>
                </a:cubicBezTo>
                <a:cubicBezTo>
                  <a:pt x="16" y="27"/>
                  <a:pt x="16" y="26"/>
                  <a:pt x="17" y="26"/>
                </a:cubicBezTo>
                <a:cubicBezTo>
                  <a:pt x="20" y="22"/>
                  <a:pt x="20" y="22"/>
                  <a:pt x="20" y="22"/>
                </a:cubicBezTo>
                <a:cubicBezTo>
                  <a:pt x="20" y="22"/>
                  <a:pt x="20" y="22"/>
                  <a:pt x="20" y="22"/>
                </a:cubicBezTo>
                <a:cubicBezTo>
                  <a:pt x="20" y="22"/>
                  <a:pt x="20" y="22"/>
                  <a:pt x="20" y="22"/>
                </a:cubicBezTo>
                <a:cubicBezTo>
                  <a:pt x="20" y="22"/>
                  <a:pt x="20" y="22"/>
                  <a:pt x="20" y="22"/>
                </a:cubicBezTo>
                <a:cubicBezTo>
                  <a:pt x="18" y="20"/>
                  <a:pt x="17" y="18"/>
                  <a:pt x="17" y="16"/>
                </a:cubicBezTo>
                <a:cubicBezTo>
                  <a:pt x="17" y="16"/>
                  <a:pt x="17" y="15"/>
                  <a:pt x="17" y="15"/>
                </a:cubicBezTo>
                <a:cubicBezTo>
                  <a:pt x="17" y="15"/>
                  <a:pt x="17" y="15"/>
                  <a:pt x="17" y="15"/>
                </a:cubicBezTo>
                <a:cubicBezTo>
                  <a:pt x="17" y="15"/>
                  <a:pt x="17" y="15"/>
                  <a:pt x="17" y="15"/>
                </a:cubicBezTo>
                <a:cubicBezTo>
                  <a:pt x="17" y="15"/>
                  <a:pt x="17" y="15"/>
                  <a:pt x="17" y="15"/>
                </a:cubicBezTo>
                <a:close/>
                <a:moveTo>
                  <a:pt x="50" y="44"/>
                </a:moveTo>
                <a:cubicBezTo>
                  <a:pt x="50" y="44"/>
                  <a:pt x="50" y="44"/>
                  <a:pt x="50" y="44"/>
                </a:cubicBezTo>
                <a:cubicBezTo>
                  <a:pt x="50" y="38"/>
                  <a:pt x="50" y="38"/>
                  <a:pt x="50" y="38"/>
                </a:cubicBezTo>
                <a:cubicBezTo>
                  <a:pt x="50" y="38"/>
                  <a:pt x="50" y="37"/>
                  <a:pt x="51" y="37"/>
                </a:cubicBezTo>
                <a:cubicBezTo>
                  <a:pt x="52" y="37"/>
                  <a:pt x="52" y="38"/>
                  <a:pt x="52" y="38"/>
                </a:cubicBezTo>
                <a:cubicBezTo>
                  <a:pt x="52" y="42"/>
                  <a:pt x="52" y="42"/>
                  <a:pt x="52" y="42"/>
                </a:cubicBezTo>
                <a:cubicBezTo>
                  <a:pt x="56" y="42"/>
                  <a:pt x="56" y="42"/>
                  <a:pt x="56" y="42"/>
                </a:cubicBezTo>
                <a:cubicBezTo>
                  <a:pt x="56" y="39"/>
                  <a:pt x="56" y="39"/>
                  <a:pt x="56" y="39"/>
                </a:cubicBezTo>
                <a:cubicBezTo>
                  <a:pt x="56" y="38"/>
                  <a:pt x="55" y="37"/>
                  <a:pt x="55" y="36"/>
                </a:cubicBezTo>
                <a:cubicBezTo>
                  <a:pt x="55" y="36"/>
                  <a:pt x="55" y="36"/>
                  <a:pt x="55" y="36"/>
                </a:cubicBezTo>
                <a:cubicBezTo>
                  <a:pt x="55" y="36"/>
                  <a:pt x="55" y="36"/>
                  <a:pt x="55" y="36"/>
                </a:cubicBezTo>
                <a:cubicBezTo>
                  <a:pt x="55" y="35"/>
                  <a:pt x="54" y="34"/>
                  <a:pt x="53" y="33"/>
                </a:cubicBezTo>
                <a:cubicBezTo>
                  <a:pt x="50" y="30"/>
                  <a:pt x="50" y="30"/>
                  <a:pt x="50" y="30"/>
                </a:cubicBezTo>
                <a:cubicBezTo>
                  <a:pt x="49" y="31"/>
                  <a:pt x="48" y="31"/>
                  <a:pt x="46" y="31"/>
                </a:cubicBezTo>
                <a:cubicBezTo>
                  <a:pt x="47" y="33"/>
                  <a:pt x="47" y="35"/>
                  <a:pt x="47" y="36"/>
                </a:cubicBezTo>
                <a:cubicBezTo>
                  <a:pt x="47" y="40"/>
                  <a:pt x="47" y="40"/>
                  <a:pt x="47" y="40"/>
                </a:cubicBezTo>
                <a:cubicBezTo>
                  <a:pt x="47" y="41"/>
                  <a:pt x="47" y="42"/>
                  <a:pt x="46" y="43"/>
                </a:cubicBezTo>
                <a:cubicBezTo>
                  <a:pt x="46" y="44"/>
                  <a:pt x="45" y="44"/>
                  <a:pt x="44" y="44"/>
                </a:cubicBezTo>
                <a:cubicBezTo>
                  <a:pt x="50" y="44"/>
                  <a:pt x="50" y="44"/>
                  <a:pt x="50" y="44"/>
                </a:cubicBezTo>
                <a:close/>
                <a:moveTo>
                  <a:pt x="43" y="15"/>
                </a:moveTo>
                <a:cubicBezTo>
                  <a:pt x="43" y="15"/>
                  <a:pt x="43" y="15"/>
                  <a:pt x="43" y="15"/>
                </a:cubicBezTo>
                <a:cubicBezTo>
                  <a:pt x="43" y="15"/>
                  <a:pt x="43" y="15"/>
                  <a:pt x="43" y="15"/>
                </a:cubicBezTo>
                <a:cubicBezTo>
                  <a:pt x="43" y="15"/>
                  <a:pt x="43" y="15"/>
                  <a:pt x="43" y="15"/>
                </a:cubicBezTo>
                <a:cubicBezTo>
                  <a:pt x="43" y="15"/>
                  <a:pt x="43" y="15"/>
                  <a:pt x="43" y="15"/>
                </a:cubicBezTo>
                <a:cubicBezTo>
                  <a:pt x="43" y="15"/>
                  <a:pt x="43" y="15"/>
                  <a:pt x="43" y="15"/>
                </a:cubicBezTo>
                <a:cubicBezTo>
                  <a:pt x="42" y="18"/>
                  <a:pt x="41" y="20"/>
                  <a:pt x="39" y="22"/>
                </a:cubicBezTo>
                <a:cubicBezTo>
                  <a:pt x="39" y="22"/>
                  <a:pt x="39" y="22"/>
                  <a:pt x="39" y="22"/>
                </a:cubicBezTo>
                <a:cubicBezTo>
                  <a:pt x="39" y="22"/>
                  <a:pt x="39" y="22"/>
                  <a:pt x="39" y="22"/>
                </a:cubicBezTo>
                <a:cubicBezTo>
                  <a:pt x="39" y="22"/>
                  <a:pt x="39" y="22"/>
                  <a:pt x="39" y="22"/>
                </a:cubicBezTo>
                <a:cubicBezTo>
                  <a:pt x="43" y="26"/>
                  <a:pt x="43" y="26"/>
                  <a:pt x="43" y="26"/>
                </a:cubicBezTo>
                <a:cubicBezTo>
                  <a:pt x="43" y="26"/>
                  <a:pt x="43" y="26"/>
                  <a:pt x="43" y="26"/>
                </a:cubicBezTo>
                <a:cubicBezTo>
                  <a:pt x="43" y="26"/>
                  <a:pt x="43" y="27"/>
                  <a:pt x="44" y="27"/>
                </a:cubicBezTo>
                <a:cubicBezTo>
                  <a:pt x="44" y="27"/>
                  <a:pt x="44" y="27"/>
                  <a:pt x="44" y="27"/>
                </a:cubicBezTo>
                <a:cubicBezTo>
                  <a:pt x="44" y="27"/>
                  <a:pt x="44" y="27"/>
                  <a:pt x="44" y="27"/>
                </a:cubicBezTo>
                <a:cubicBezTo>
                  <a:pt x="44" y="27"/>
                  <a:pt x="44" y="27"/>
                  <a:pt x="44" y="27"/>
                </a:cubicBezTo>
                <a:cubicBezTo>
                  <a:pt x="45" y="27"/>
                  <a:pt x="45" y="28"/>
                  <a:pt x="46" y="28"/>
                </a:cubicBezTo>
                <a:cubicBezTo>
                  <a:pt x="48" y="28"/>
                  <a:pt x="49" y="27"/>
                  <a:pt x="51" y="26"/>
                </a:cubicBezTo>
                <a:cubicBezTo>
                  <a:pt x="52" y="24"/>
                  <a:pt x="52" y="23"/>
                  <a:pt x="52" y="21"/>
                </a:cubicBezTo>
                <a:cubicBezTo>
                  <a:pt x="52" y="19"/>
                  <a:pt x="52" y="17"/>
                  <a:pt x="51" y="16"/>
                </a:cubicBezTo>
                <a:cubicBezTo>
                  <a:pt x="49" y="15"/>
                  <a:pt x="48" y="14"/>
                  <a:pt x="46" y="14"/>
                </a:cubicBezTo>
                <a:cubicBezTo>
                  <a:pt x="45" y="14"/>
                  <a:pt x="44" y="14"/>
                  <a:pt x="44" y="14"/>
                </a:cubicBezTo>
                <a:cubicBezTo>
                  <a:pt x="43" y="15"/>
                  <a:pt x="43" y="15"/>
                  <a:pt x="43" y="15"/>
                </a:cubicBezTo>
                <a:close/>
              </a:path>
            </a:pathLst>
          </a:custGeom>
          <a:solidFill>
            <a:srgbClr val="F0EFE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3" name="Freeform 81"/>
          <p:cNvSpPr>
            <a:spLocks noEditPoints="1"/>
          </p:cNvSpPr>
          <p:nvPr/>
        </p:nvSpPr>
        <p:spPr bwMode="auto">
          <a:xfrm>
            <a:off x="911542" y="2146555"/>
            <a:ext cx="446455" cy="465057"/>
          </a:xfrm>
          <a:custGeom>
            <a:avLst/>
            <a:gdLst>
              <a:gd name="T0" fmla="*/ 123825 w 48"/>
              <a:gd name="T1" fmla="*/ 104775 h 50"/>
              <a:gd name="T2" fmla="*/ 142875 w 48"/>
              <a:gd name="T3" fmla="*/ 111125 h 50"/>
              <a:gd name="T4" fmla="*/ 142875 w 48"/>
              <a:gd name="T5" fmla="*/ 111125 h 50"/>
              <a:gd name="T6" fmla="*/ 152400 w 48"/>
              <a:gd name="T7" fmla="*/ 130175 h 50"/>
              <a:gd name="T8" fmla="*/ 123825 w 48"/>
              <a:gd name="T9" fmla="*/ 158750 h 50"/>
              <a:gd name="T10" fmla="*/ 95250 w 48"/>
              <a:gd name="T11" fmla="*/ 130175 h 50"/>
              <a:gd name="T12" fmla="*/ 95250 w 48"/>
              <a:gd name="T13" fmla="*/ 123825 h 50"/>
              <a:gd name="T14" fmla="*/ 66675 w 48"/>
              <a:gd name="T15" fmla="*/ 104775 h 50"/>
              <a:gd name="T16" fmla="*/ 66675 w 48"/>
              <a:gd name="T17" fmla="*/ 104775 h 50"/>
              <a:gd name="T18" fmla="*/ 66675 w 48"/>
              <a:gd name="T19" fmla="*/ 107950 h 50"/>
              <a:gd name="T20" fmla="*/ 38100 w 48"/>
              <a:gd name="T21" fmla="*/ 117475 h 50"/>
              <a:gd name="T22" fmla="*/ 0 w 48"/>
              <a:gd name="T23" fmla="*/ 79375 h 50"/>
              <a:gd name="T24" fmla="*/ 38100 w 48"/>
              <a:gd name="T25" fmla="*/ 41275 h 50"/>
              <a:gd name="T26" fmla="*/ 66675 w 48"/>
              <a:gd name="T27" fmla="*/ 53975 h 50"/>
              <a:gd name="T28" fmla="*/ 66675 w 48"/>
              <a:gd name="T29" fmla="*/ 53975 h 50"/>
              <a:gd name="T30" fmla="*/ 66675 w 48"/>
              <a:gd name="T31" fmla="*/ 53975 h 50"/>
              <a:gd name="T32" fmla="*/ 66675 w 48"/>
              <a:gd name="T33" fmla="*/ 53975 h 50"/>
              <a:gd name="T34" fmla="*/ 95250 w 48"/>
              <a:gd name="T35" fmla="*/ 38100 h 50"/>
              <a:gd name="T36" fmla="*/ 95250 w 48"/>
              <a:gd name="T37" fmla="*/ 28575 h 50"/>
              <a:gd name="T38" fmla="*/ 123825 w 48"/>
              <a:gd name="T39" fmla="*/ 0 h 50"/>
              <a:gd name="T40" fmla="*/ 152400 w 48"/>
              <a:gd name="T41" fmla="*/ 28575 h 50"/>
              <a:gd name="T42" fmla="*/ 123825 w 48"/>
              <a:gd name="T43" fmla="*/ 53975 h 50"/>
              <a:gd name="T44" fmla="*/ 104775 w 48"/>
              <a:gd name="T45" fmla="*/ 47625 h 50"/>
              <a:gd name="T46" fmla="*/ 104775 w 48"/>
              <a:gd name="T47" fmla="*/ 47625 h 50"/>
              <a:gd name="T48" fmla="*/ 73025 w 48"/>
              <a:gd name="T49" fmla="*/ 63500 h 50"/>
              <a:gd name="T50" fmla="*/ 76200 w 48"/>
              <a:gd name="T51" fmla="*/ 79375 h 50"/>
              <a:gd name="T52" fmla="*/ 73025 w 48"/>
              <a:gd name="T53" fmla="*/ 95250 h 50"/>
              <a:gd name="T54" fmla="*/ 104775 w 48"/>
              <a:gd name="T55" fmla="*/ 111125 h 50"/>
              <a:gd name="T56" fmla="*/ 104775 w 48"/>
              <a:gd name="T57" fmla="*/ 111125 h 50"/>
              <a:gd name="T58" fmla="*/ 104775 w 48"/>
              <a:gd name="T59" fmla="*/ 111125 h 50"/>
              <a:gd name="T60" fmla="*/ 104775 w 48"/>
              <a:gd name="T61" fmla="*/ 111125 h 50"/>
              <a:gd name="T62" fmla="*/ 123825 w 48"/>
              <a:gd name="T63" fmla="*/ 104775 h 50"/>
              <a:gd name="T64" fmla="*/ 133350 w 48"/>
              <a:gd name="T65" fmla="*/ 120650 h 50"/>
              <a:gd name="T66" fmla="*/ 133350 w 48"/>
              <a:gd name="T67" fmla="*/ 120650 h 50"/>
              <a:gd name="T68" fmla="*/ 123825 w 48"/>
              <a:gd name="T69" fmla="*/ 117475 h 50"/>
              <a:gd name="T70" fmla="*/ 111125 w 48"/>
              <a:gd name="T71" fmla="*/ 120650 h 50"/>
              <a:gd name="T72" fmla="*/ 111125 w 48"/>
              <a:gd name="T73" fmla="*/ 120650 h 50"/>
              <a:gd name="T74" fmla="*/ 107950 w 48"/>
              <a:gd name="T75" fmla="*/ 130175 h 50"/>
              <a:gd name="T76" fmla="*/ 123825 w 48"/>
              <a:gd name="T77" fmla="*/ 146050 h 50"/>
              <a:gd name="T78" fmla="*/ 139700 w 48"/>
              <a:gd name="T79" fmla="*/ 130175 h 50"/>
              <a:gd name="T80" fmla="*/ 133350 w 48"/>
              <a:gd name="T81" fmla="*/ 120650 h 50"/>
              <a:gd name="T82" fmla="*/ 133350 w 48"/>
              <a:gd name="T83" fmla="*/ 120650 h 50"/>
              <a:gd name="T84" fmla="*/ 57150 w 48"/>
              <a:gd name="T85" fmla="*/ 60325 h 50"/>
              <a:gd name="T86" fmla="*/ 57150 w 48"/>
              <a:gd name="T87" fmla="*/ 60325 h 50"/>
              <a:gd name="T88" fmla="*/ 38100 w 48"/>
              <a:gd name="T89" fmla="*/ 53975 h 50"/>
              <a:gd name="T90" fmla="*/ 12700 w 48"/>
              <a:gd name="T91" fmla="*/ 79375 h 50"/>
              <a:gd name="T92" fmla="*/ 38100 w 48"/>
              <a:gd name="T93" fmla="*/ 104775 h 50"/>
              <a:gd name="T94" fmla="*/ 57150 w 48"/>
              <a:gd name="T95" fmla="*/ 98425 h 50"/>
              <a:gd name="T96" fmla="*/ 57150 w 48"/>
              <a:gd name="T97" fmla="*/ 98425 h 50"/>
              <a:gd name="T98" fmla="*/ 63500 w 48"/>
              <a:gd name="T99" fmla="*/ 79375 h 50"/>
              <a:gd name="T100" fmla="*/ 57150 w 48"/>
              <a:gd name="T101" fmla="*/ 60325 h 50"/>
              <a:gd name="T102" fmla="*/ 57150 w 48"/>
              <a:gd name="T103" fmla="*/ 60325 h 50"/>
              <a:gd name="T104" fmla="*/ 123825 w 48"/>
              <a:gd name="T105" fmla="*/ 12700 h 50"/>
              <a:gd name="T106" fmla="*/ 123825 w 48"/>
              <a:gd name="T107" fmla="*/ 12700 h 50"/>
              <a:gd name="T108" fmla="*/ 107950 w 48"/>
              <a:gd name="T109" fmla="*/ 28575 h 50"/>
              <a:gd name="T110" fmla="*/ 111125 w 48"/>
              <a:gd name="T111" fmla="*/ 34925 h 50"/>
              <a:gd name="T112" fmla="*/ 111125 w 48"/>
              <a:gd name="T113" fmla="*/ 34925 h 50"/>
              <a:gd name="T114" fmla="*/ 111125 w 48"/>
              <a:gd name="T115" fmla="*/ 34925 h 50"/>
              <a:gd name="T116" fmla="*/ 111125 w 48"/>
              <a:gd name="T117" fmla="*/ 38100 h 50"/>
              <a:gd name="T118" fmla="*/ 111125 w 48"/>
              <a:gd name="T119" fmla="*/ 38100 h 50"/>
              <a:gd name="T120" fmla="*/ 123825 w 48"/>
              <a:gd name="T121" fmla="*/ 44450 h 50"/>
              <a:gd name="T122" fmla="*/ 139700 w 48"/>
              <a:gd name="T123" fmla="*/ 28575 h 50"/>
              <a:gd name="T124" fmla="*/ 123825 w 48"/>
              <a:gd name="T125" fmla="*/ 12700 h 50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  <a:gd name="T183" fmla="*/ 0 60000 65536"/>
              <a:gd name="T184" fmla="*/ 0 60000 65536"/>
              <a:gd name="T185" fmla="*/ 0 60000 65536"/>
              <a:gd name="T186" fmla="*/ 0 60000 65536"/>
              <a:gd name="T187" fmla="*/ 0 60000 65536"/>
              <a:gd name="T188" fmla="*/ 0 60000 65536"/>
            </a:gdLst>
            <a:ahLst/>
            <a:cxnLst>
              <a:cxn ang="T126">
                <a:pos x="T0" y="T1"/>
              </a:cxn>
              <a:cxn ang="T127">
                <a:pos x="T2" y="T3"/>
              </a:cxn>
              <a:cxn ang="T128">
                <a:pos x="T4" y="T5"/>
              </a:cxn>
              <a:cxn ang="T129">
                <a:pos x="T6" y="T7"/>
              </a:cxn>
              <a:cxn ang="T130">
                <a:pos x="T8" y="T9"/>
              </a:cxn>
              <a:cxn ang="T131">
                <a:pos x="T10" y="T11"/>
              </a:cxn>
              <a:cxn ang="T132">
                <a:pos x="T12" y="T13"/>
              </a:cxn>
              <a:cxn ang="T133">
                <a:pos x="T14" y="T15"/>
              </a:cxn>
              <a:cxn ang="T134">
                <a:pos x="T16" y="T17"/>
              </a:cxn>
              <a:cxn ang="T135">
                <a:pos x="T18" y="T19"/>
              </a:cxn>
              <a:cxn ang="T136">
                <a:pos x="T20" y="T21"/>
              </a:cxn>
              <a:cxn ang="T137">
                <a:pos x="T22" y="T23"/>
              </a:cxn>
              <a:cxn ang="T138">
                <a:pos x="T24" y="T25"/>
              </a:cxn>
              <a:cxn ang="T139">
                <a:pos x="T26" y="T27"/>
              </a:cxn>
              <a:cxn ang="T140">
                <a:pos x="T28" y="T29"/>
              </a:cxn>
              <a:cxn ang="T141">
                <a:pos x="T30" y="T31"/>
              </a:cxn>
              <a:cxn ang="T142">
                <a:pos x="T32" y="T33"/>
              </a:cxn>
              <a:cxn ang="T143">
                <a:pos x="T34" y="T35"/>
              </a:cxn>
              <a:cxn ang="T144">
                <a:pos x="T36" y="T37"/>
              </a:cxn>
              <a:cxn ang="T145">
                <a:pos x="T38" y="T39"/>
              </a:cxn>
              <a:cxn ang="T146">
                <a:pos x="T40" y="T41"/>
              </a:cxn>
              <a:cxn ang="T147">
                <a:pos x="T42" y="T43"/>
              </a:cxn>
              <a:cxn ang="T148">
                <a:pos x="T44" y="T45"/>
              </a:cxn>
              <a:cxn ang="T149">
                <a:pos x="T46" y="T47"/>
              </a:cxn>
              <a:cxn ang="T150">
                <a:pos x="T48" y="T49"/>
              </a:cxn>
              <a:cxn ang="T151">
                <a:pos x="T50" y="T51"/>
              </a:cxn>
              <a:cxn ang="T152">
                <a:pos x="T52" y="T53"/>
              </a:cxn>
              <a:cxn ang="T153">
                <a:pos x="T54" y="T55"/>
              </a:cxn>
              <a:cxn ang="T154">
                <a:pos x="T56" y="T57"/>
              </a:cxn>
              <a:cxn ang="T155">
                <a:pos x="T58" y="T59"/>
              </a:cxn>
              <a:cxn ang="T156">
                <a:pos x="T60" y="T61"/>
              </a:cxn>
              <a:cxn ang="T157">
                <a:pos x="T62" y="T63"/>
              </a:cxn>
              <a:cxn ang="T158">
                <a:pos x="T64" y="T65"/>
              </a:cxn>
              <a:cxn ang="T159">
                <a:pos x="T66" y="T67"/>
              </a:cxn>
              <a:cxn ang="T160">
                <a:pos x="T68" y="T69"/>
              </a:cxn>
              <a:cxn ang="T161">
                <a:pos x="T70" y="T71"/>
              </a:cxn>
              <a:cxn ang="T162">
                <a:pos x="T72" y="T73"/>
              </a:cxn>
              <a:cxn ang="T163">
                <a:pos x="T74" y="T75"/>
              </a:cxn>
              <a:cxn ang="T164">
                <a:pos x="T76" y="T77"/>
              </a:cxn>
              <a:cxn ang="T165">
                <a:pos x="T78" y="T79"/>
              </a:cxn>
              <a:cxn ang="T166">
                <a:pos x="T80" y="T81"/>
              </a:cxn>
              <a:cxn ang="T167">
                <a:pos x="T82" y="T83"/>
              </a:cxn>
              <a:cxn ang="T168">
                <a:pos x="T84" y="T85"/>
              </a:cxn>
              <a:cxn ang="T169">
                <a:pos x="T86" y="T87"/>
              </a:cxn>
              <a:cxn ang="T170">
                <a:pos x="T88" y="T89"/>
              </a:cxn>
              <a:cxn ang="T171">
                <a:pos x="T90" y="T91"/>
              </a:cxn>
              <a:cxn ang="T172">
                <a:pos x="T92" y="T93"/>
              </a:cxn>
              <a:cxn ang="T173">
                <a:pos x="T94" y="T95"/>
              </a:cxn>
              <a:cxn ang="T174">
                <a:pos x="T96" y="T97"/>
              </a:cxn>
              <a:cxn ang="T175">
                <a:pos x="T98" y="T99"/>
              </a:cxn>
              <a:cxn ang="T176">
                <a:pos x="T100" y="T101"/>
              </a:cxn>
              <a:cxn ang="T177">
                <a:pos x="T102" y="T103"/>
              </a:cxn>
              <a:cxn ang="T178">
                <a:pos x="T104" y="T105"/>
              </a:cxn>
              <a:cxn ang="T179">
                <a:pos x="T106" y="T107"/>
              </a:cxn>
              <a:cxn ang="T180">
                <a:pos x="T108" y="T109"/>
              </a:cxn>
              <a:cxn ang="T181">
                <a:pos x="T110" y="T111"/>
              </a:cxn>
              <a:cxn ang="T182">
                <a:pos x="T112" y="T113"/>
              </a:cxn>
              <a:cxn ang="T183">
                <a:pos x="T114" y="T115"/>
              </a:cxn>
              <a:cxn ang="T184">
                <a:pos x="T116" y="T117"/>
              </a:cxn>
              <a:cxn ang="T185">
                <a:pos x="T118" y="T119"/>
              </a:cxn>
              <a:cxn ang="T186">
                <a:pos x="T120" y="T121"/>
              </a:cxn>
              <a:cxn ang="T187">
                <a:pos x="T122" y="T123"/>
              </a:cxn>
              <a:cxn ang="T188">
                <a:pos x="T124" y="T125"/>
              </a:cxn>
            </a:cxnLst>
            <a:rect l="0" t="0" r="r" b="b"/>
            <a:pathLst>
              <a:path w="48" h="50">
                <a:moveTo>
                  <a:pt x="39" y="33"/>
                </a:moveTo>
                <a:cubicBezTo>
                  <a:pt x="41" y="33"/>
                  <a:pt x="43" y="34"/>
                  <a:pt x="45" y="35"/>
                </a:cubicBezTo>
                <a:cubicBezTo>
                  <a:pt x="45" y="35"/>
                  <a:pt x="45" y="35"/>
                  <a:pt x="45" y="35"/>
                </a:cubicBezTo>
                <a:cubicBezTo>
                  <a:pt x="47" y="37"/>
                  <a:pt x="48" y="39"/>
                  <a:pt x="48" y="41"/>
                </a:cubicBezTo>
                <a:cubicBezTo>
                  <a:pt x="48" y="46"/>
                  <a:pt x="44" y="50"/>
                  <a:pt x="39" y="50"/>
                </a:cubicBezTo>
                <a:cubicBezTo>
                  <a:pt x="34" y="50"/>
                  <a:pt x="30" y="46"/>
                  <a:pt x="30" y="41"/>
                </a:cubicBezTo>
                <a:cubicBezTo>
                  <a:pt x="30" y="40"/>
                  <a:pt x="30" y="39"/>
                  <a:pt x="30" y="39"/>
                </a:cubicBezTo>
                <a:cubicBezTo>
                  <a:pt x="21" y="33"/>
                  <a:pt x="21" y="33"/>
                  <a:pt x="21" y="33"/>
                </a:cubicBezTo>
                <a:cubicBezTo>
                  <a:pt x="21" y="33"/>
                  <a:pt x="21" y="33"/>
                  <a:pt x="21" y="33"/>
                </a:cubicBezTo>
                <a:cubicBezTo>
                  <a:pt x="21" y="34"/>
                  <a:pt x="21" y="34"/>
                  <a:pt x="21" y="34"/>
                </a:cubicBezTo>
                <a:cubicBezTo>
                  <a:pt x="19" y="36"/>
                  <a:pt x="16" y="37"/>
                  <a:pt x="12" y="37"/>
                </a:cubicBezTo>
                <a:cubicBezTo>
                  <a:pt x="6" y="37"/>
                  <a:pt x="0" y="32"/>
                  <a:pt x="0" y="25"/>
                </a:cubicBezTo>
                <a:cubicBezTo>
                  <a:pt x="0" y="18"/>
                  <a:pt x="6" y="13"/>
                  <a:pt x="12" y="13"/>
                </a:cubicBezTo>
                <a:cubicBezTo>
                  <a:pt x="16" y="13"/>
                  <a:pt x="19" y="14"/>
                  <a:pt x="21" y="17"/>
                </a:cubicBezTo>
                <a:cubicBezTo>
                  <a:pt x="21" y="17"/>
                  <a:pt x="21" y="17"/>
                  <a:pt x="21" y="17"/>
                </a:cubicBezTo>
                <a:cubicBezTo>
                  <a:pt x="21" y="17"/>
                  <a:pt x="21" y="17"/>
                  <a:pt x="21" y="17"/>
                </a:cubicBezTo>
                <a:cubicBezTo>
                  <a:pt x="21" y="17"/>
                  <a:pt x="21" y="17"/>
                  <a:pt x="21" y="17"/>
                </a:cubicBezTo>
                <a:cubicBezTo>
                  <a:pt x="30" y="12"/>
                  <a:pt x="30" y="12"/>
                  <a:pt x="30" y="12"/>
                </a:cubicBezTo>
                <a:cubicBezTo>
                  <a:pt x="30" y="11"/>
                  <a:pt x="30" y="10"/>
                  <a:pt x="30" y="9"/>
                </a:cubicBezTo>
                <a:cubicBezTo>
                  <a:pt x="30" y="4"/>
                  <a:pt x="34" y="0"/>
                  <a:pt x="39" y="0"/>
                </a:cubicBezTo>
                <a:cubicBezTo>
                  <a:pt x="44" y="0"/>
                  <a:pt x="48" y="4"/>
                  <a:pt x="48" y="9"/>
                </a:cubicBezTo>
                <a:cubicBezTo>
                  <a:pt x="48" y="13"/>
                  <a:pt x="44" y="17"/>
                  <a:pt x="39" y="17"/>
                </a:cubicBezTo>
                <a:cubicBezTo>
                  <a:pt x="36" y="17"/>
                  <a:pt x="34" y="16"/>
                  <a:pt x="33" y="15"/>
                </a:cubicBezTo>
                <a:cubicBezTo>
                  <a:pt x="33" y="15"/>
                  <a:pt x="33" y="15"/>
                  <a:pt x="33" y="15"/>
                </a:cubicBezTo>
                <a:cubicBezTo>
                  <a:pt x="23" y="20"/>
                  <a:pt x="23" y="20"/>
                  <a:pt x="23" y="20"/>
                </a:cubicBezTo>
                <a:cubicBezTo>
                  <a:pt x="24" y="22"/>
                  <a:pt x="24" y="23"/>
                  <a:pt x="24" y="25"/>
                </a:cubicBezTo>
                <a:cubicBezTo>
                  <a:pt x="24" y="27"/>
                  <a:pt x="24" y="28"/>
                  <a:pt x="23" y="30"/>
                </a:cubicBezTo>
                <a:cubicBezTo>
                  <a:pt x="33" y="35"/>
                  <a:pt x="33" y="35"/>
                  <a:pt x="33" y="35"/>
                </a:cubicBezTo>
                <a:cubicBezTo>
                  <a:pt x="33" y="35"/>
                  <a:pt x="33" y="35"/>
                  <a:pt x="33" y="35"/>
                </a:cubicBezTo>
                <a:cubicBezTo>
                  <a:pt x="33" y="35"/>
                  <a:pt x="33" y="35"/>
                  <a:pt x="33" y="35"/>
                </a:cubicBezTo>
                <a:cubicBezTo>
                  <a:pt x="33" y="35"/>
                  <a:pt x="33" y="35"/>
                  <a:pt x="33" y="35"/>
                </a:cubicBezTo>
                <a:cubicBezTo>
                  <a:pt x="34" y="34"/>
                  <a:pt x="36" y="33"/>
                  <a:pt x="39" y="33"/>
                </a:cubicBezTo>
                <a:close/>
                <a:moveTo>
                  <a:pt x="42" y="38"/>
                </a:moveTo>
                <a:cubicBezTo>
                  <a:pt x="42" y="38"/>
                  <a:pt x="42" y="38"/>
                  <a:pt x="42" y="38"/>
                </a:cubicBezTo>
                <a:cubicBezTo>
                  <a:pt x="41" y="37"/>
                  <a:pt x="40" y="37"/>
                  <a:pt x="39" y="37"/>
                </a:cubicBezTo>
                <a:cubicBezTo>
                  <a:pt x="37" y="37"/>
                  <a:pt x="36" y="37"/>
                  <a:pt x="35" y="38"/>
                </a:cubicBezTo>
                <a:cubicBezTo>
                  <a:pt x="35" y="38"/>
                  <a:pt x="35" y="38"/>
                  <a:pt x="35" y="38"/>
                </a:cubicBezTo>
                <a:cubicBezTo>
                  <a:pt x="34" y="39"/>
                  <a:pt x="34" y="40"/>
                  <a:pt x="34" y="41"/>
                </a:cubicBezTo>
                <a:cubicBezTo>
                  <a:pt x="34" y="44"/>
                  <a:pt x="36" y="46"/>
                  <a:pt x="39" y="46"/>
                </a:cubicBezTo>
                <a:cubicBezTo>
                  <a:pt x="41" y="46"/>
                  <a:pt x="44" y="44"/>
                  <a:pt x="44" y="41"/>
                </a:cubicBezTo>
                <a:cubicBezTo>
                  <a:pt x="44" y="40"/>
                  <a:pt x="43" y="39"/>
                  <a:pt x="42" y="38"/>
                </a:cubicBezTo>
                <a:cubicBezTo>
                  <a:pt x="42" y="38"/>
                  <a:pt x="42" y="38"/>
                  <a:pt x="42" y="38"/>
                </a:cubicBezTo>
                <a:close/>
                <a:moveTo>
                  <a:pt x="18" y="19"/>
                </a:moveTo>
                <a:cubicBezTo>
                  <a:pt x="18" y="19"/>
                  <a:pt x="18" y="19"/>
                  <a:pt x="18" y="19"/>
                </a:cubicBezTo>
                <a:cubicBezTo>
                  <a:pt x="17" y="18"/>
                  <a:pt x="15" y="17"/>
                  <a:pt x="12" y="17"/>
                </a:cubicBezTo>
                <a:cubicBezTo>
                  <a:pt x="8" y="17"/>
                  <a:pt x="4" y="21"/>
                  <a:pt x="4" y="25"/>
                </a:cubicBezTo>
                <a:cubicBezTo>
                  <a:pt x="4" y="29"/>
                  <a:pt x="8" y="33"/>
                  <a:pt x="12" y="33"/>
                </a:cubicBezTo>
                <a:cubicBezTo>
                  <a:pt x="15" y="33"/>
                  <a:pt x="17" y="32"/>
                  <a:pt x="18" y="31"/>
                </a:cubicBezTo>
                <a:cubicBezTo>
                  <a:pt x="18" y="31"/>
                  <a:pt x="18" y="31"/>
                  <a:pt x="18" y="31"/>
                </a:cubicBezTo>
                <a:cubicBezTo>
                  <a:pt x="19" y="29"/>
                  <a:pt x="20" y="27"/>
                  <a:pt x="20" y="25"/>
                </a:cubicBezTo>
                <a:cubicBezTo>
                  <a:pt x="20" y="23"/>
                  <a:pt x="19" y="21"/>
                  <a:pt x="18" y="19"/>
                </a:cubicBezTo>
                <a:cubicBezTo>
                  <a:pt x="18" y="19"/>
                  <a:pt x="18" y="19"/>
                  <a:pt x="18" y="19"/>
                </a:cubicBezTo>
                <a:close/>
                <a:moveTo>
                  <a:pt x="39" y="4"/>
                </a:moveTo>
                <a:cubicBezTo>
                  <a:pt x="39" y="4"/>
                  <a:pt x="39" y="4"/>
                  <a:pt x="39" y="4"/>
                </a:cubicBezTo>
                <a:cubicBezTo>
                  <a:pt x="36" y="4"/>
                  <a:pt x="34" y="6"/>
                  <a:pt x="34" y="9"/>
                </a:cubicBezTo>
                <a:cubicBezTo>
                  <a:pt x="34" y="10"/>
                  <a:pt x="34" y="10"/>
                  <a:pt x="35" y="11"/>
                </a:cubicBezTo>
                <a:cubicBezTo>
                  <a:pt x="35" y="11"/>
                  <a:pt x="35" y="11"/>
                  <a:pt x="35" y="11"/>
                </a:cubicBezTo>
                <a:cubicBezTo>
                  <a:pt x="35" y="11"/>
                  <a:pt x="35" y="11"/>
                  <a:pt x="35" y="11"/>
                </a:cubicBezTo>
                <a:cubicBezTo>
                  <a:pt x="35" y="12"/>
                  <a:pt x="35" y="12"/>
                  <a:pt x="35" y="12"/>
                </a:cubicBezTo>
                <a:cubicBezTo>
                  <a:pt x="35" y="12"/>
                  <a:pt x="35" y="12"/>
                  <a:pt x="35" y="12"/>
                </a:cubicBezTo>
                <a:cubicBezTo>
                  <a:pt x="36" y="13"/>
                  <a:pt x="37" y="14"/>
                  <a:pt x="39" y="14"/>
                </a:cubicBezTo>
                <a:cubicBezTo>
                  <a:pt x="41" y="14"/>
                  <a:pt x="44" y="11"/>
                  <a:pt x="44" y="9"/>
                </a:cubicBezTo>
                <a:cubicBezTo>
                  <a:pt x="44" y="6"/>
                  <a:pt x="41" y="4"/>
                  <a:pt x="39" y="4"/>
                </a:cubicBezTo>
                <a:close/>
              </a:path>
            </a:pathLst>
          </a:custGeom>
          <a:solidFill>
            <a:srgbClr val="F0EFE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4" name="圆角矩形 31"/>
          <p:cNvSpPr/>
          <p:nvPr/>
        </p:nvSpPr>
        <p:spPr>
          <a:xfrm>
            <a:off x="7150007" y="2075956"/>
            <a:ext cx="1787164" cy="602148"/>
          </a:xfrm>
          <a:prstGeom prst="roundRect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marL="0" lvl="1" algn="ctr"/>
            <a:r>
              <a:rPr lang="zh-CN" altLang="en-US" sz="2000" b="1" dirty="0"/>
              <a:t>主要创新点</a:t>
            </a:r>
            <a:endParaRPr lang="zh-CN" altLang="en-US" sz="2000" b="1" dirty="0"/>
          </a:p>
        </p:txBody>
      </p:sp>
      <p:sp>
        <p:nvSpPr>
          <p:cNvPr id="5" name="椭圆 4"/>
          <p:cNvSpPr/>
          <p:nvPr/>
        </p:nvSpPr>
        <p:spPr>
          <a:xfrm>
            <a:off x="6495512" y="2024003"/>
            <a:ext cx="706055" cy="706055"/>
          </a:xfrm>
          <a:prstGeom prst="ellipse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b="1" dirty="0"/>
          </a:p>
        </p:txBody>
      </p:sp>
      <p:sp>
        <p:nvSpPr>
          <p:cNvPr id="7" name="Freeform 182"/>
          <p:cNvSpPr>
            <a:spLocks noEditPoints="1"/>
          </p:cNvSpPr>
          <p:nvPr/>
        </p:nvSpPr>
        <p:spPr bwMode="auto">
          <a:xfrm>
            <a:off x="6616422" y="2121977"/>
            <a:ext cx="465027" cy="479711"/>
          </a:xfrm>
          <a:custGeom>
            <a:avLst/>
            <a:gdLst>
              <a:gd name="T0" fmla="*/ 99472 w 47"/>
              <a:gd name="T1" fmla="*/ 142875 h 49"/>
              <a:gd name="T2" fmla="*/ 73802 w 47"/>
              <a:gd name="T3" fmla="*/ 155575 h 49"/>
              <a:gd name="T4" fmla="*/ 51341 w 47"/>
              <a:gd name="T5" fmla="*/ 142875 h 49"/>
              <a:gd name="T6" fmla="*/ 38505 w 47"/>
              <a:gd name="T7" fmla="*/ 114300 h 49"/>
              <a:gd name="T8" fmla="*/ 73802 w 47"/>
              <a:gd name="T9" fmla="*/ 25400 h 49"/>
              <a:gd name="T10" fmla="*/ 112308 w 47"/>
              <a:gd name="T11" fmla="*/ 114300 h 49"/>
              <a:gd name="T12" fmla="*/ 73802 w 47"/>
              <a:gd name="T13" fmla="*/ 69850 h 49"/>
              <a:gd name="T14" fmla="*/ 93055 w 47"/>
              <a:gd name="T15" fmla="*/ 69850 h 49"/>
              <a:gd name="T16" fmla="*/ 93055 w 47"/>
              <a:gd name="T17" fmla="*/ 79375 h 49"/>
              <a:gd name="T18" fmla="*/ 80220 w 47"/>
              <a:gd name="T19" fmla="*/ 76200 h 49"/>
              <a:gd name="T20" fmla="*/ 67385 w 47"/>
              <a:gd name="T21" fmla="*/ 76200 h 49"/>
              <a:gd name="T22" fmla="*/ 57758 w 47"/>
              <a:gd name="T23" fmla="*/ 79375 h 49"/>
              <a:gd name="T24" fmla="*/ 57758 w 47"/>
              <a:gd name="T25" fmla="*/ 69850 h 49"/>
              <a:gd name="T26" fmla="*/ 73802 w 47"/>
              <a:gd name="T27" fmla="*/ 69850 h 49"/>
              <a:gd name="T28" fmla="*/ 73802 w 47"/>
              <a:gd name="T29" fmla="*/ 19050 h 49"/>
              <a:gd name="T30" fmla="*/ 73802 w 47"/>
              <a:gd name="T31" fmla="*/ 0 h 49"/>
              <a:gd name="T32" fmla="*/ 109099 w 47"/>
              <a:gd name="T33" fmla="*/ 25400 h 49"/>
              <a:gd name="T34" fmla="*/ 102681 w 47"/>
              <a:gd name="T35" fmla="*/ 22225 h 49"/>
              <a:gd name="T36" fmla="*/ 115516 w 47"/>
              <a:gd name="T37" fmla="*/ 15875 h 49"/>
              <a:gd name="T38" fmla="*/ 128351 w 47"/>
              <a:gd name="T39" fmla="*/ 50800 h 49"/>
              <a:gd name="T40" fmla="*/ 134769 w 47"/>
              <a:gd name="T41" fmla="*/ 38100 h 49"/>
              <a:gd name="T42" fmla="*/ 128351 w 47"/>
              <a:gd name="T43" fmla="*/ 50800 h 49"/>
              <a:gd name="T44" fmla="*/ 131560 w 47"/>
              <a:gd name="T45" fmla="*/ 76200 h 49"/>
              <a:gd name="T46" fmla="*/ 150813 w 47"/>
              <a:gd name="T47" fmla="*/ 76200 h 49"/>
              <a:gd name="T48" fmla="*/ 125143 w 47"/>
              <a:gd name="T49" fmla="*/ 111125 h 49"/>
              <a:gd name="T50" fmla="*/ 128351 w 47"/>
              <a:gd name="T51" fmla="*/ 104775 h 49"/>
              <a:gd name="T52" fmla="*/ 134769 w 47"/>
              <a:gd name="T53" fmla="*/ 114300 h 49"/>
              <a:gd name="T54" fmla="*/ 19253 w 47"/>
              <a:gd name="T55" fmla="*/ 104775 h 49"/>
              <a:gd name="T56" fmla="*/ 12835 w 47"/>
              <a:gd name="T57" fmla="*/ 114300 h 49"/>
              <a:gd name="T58" fmla="*/ 19253 w 47"/>
              <a:gd name="T59" fmla="*/ 104775 h 49"/>
              <a:gd name="T60" fmla="*/ 19253 w 47"/>
              <a:gd name="T61" fmla="*/ 76200 h 49"/>
              <a:gd name="T62" fmla="*/ 0 w 47"/>
              <a:gd name="T63" fmla="*/ 76200 h 49"/>
              <a:gd name="T64" fmla="*/ 25670 w 47"/>
              <a:gd name="T65" fmla="*/ 44450 h 49"/>
              <a:gd name="T66" fmla="*/ 19253 w 47"/>
              <a:gd name="T67" fmla="*/ 50800 h 49"/>
              <a:gd name="T68" fmla="*/ 12835 w 47"/>
              <a:gd name="T69" fmla="*/ 38100 h 49"/>
              <a:gd name="T70" fmla="*/ 48132 w 47"/>
              <a:gd name="T71" fmla="*/ 22225 h 49"/>
              <a:gd name="T72" fmla="*/ 35297 w 47"/>
              <a:gd name="T73" fmla="*/ 15875 h 49"/>
              <a:gd name="T74" fmla="*/ 48132 w 47"/>
              <a:gd name="T75" fmla="*/ 22225 h 49"/>
              <a:gd name="T76" fmla="*/ 96264 w 47"/>
              <a:gd name="T77" fmla="*/ 111125 h 49"/>
              <a:gd name="T78" fmla="*/ 102681 w 47"/>
              <a:gd name="T79" fmla="*/ 47625 h 49"/>
              <a:gd name="T80" fmla="*/ 35297 w 47"/>
              <a:gd name="T81" fmla="*/ 76200 h 49"/>
              <a:gd name="T82" fmla="*/ 54549 w 47"/>
              <a:gd name="T83" fmla="*/ 111125 h 49"/>
              <a:gd name="T84" fmla="*/ 57758 w 47"/>
              <a:gd name="T85" fmla="*/ 123825 h 49"/>
              <a:gd name="T86" fmla="*/ 64176 w 47"/>
              <a:gd name="T87" fmla="*/ 133350 h 49"/>
              <a:gd name="T88" fmla="*/ 70593 w 47"/>
              <a:gd name="T89" fmla="*/ 142875 h 49"/>
              <a:gd name="T90" fmla="*/ 77011 w 47"/>
              <a:gd name="T91" fmla="*/ 142875 h 49"/>
              <a:gd name="T92" fmla="*/ 80220 w 47"/>
              <a:gd name="T93" fmla="*/ 139700 h 49"/>
              <a:gd name="T94" fmla="*/ 93055 w 47"/>
              <a:gd name="T95" fmla="*/ 123825 h 49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</a:gdLst>
            <a:ahLst/>
            <a:cxnLst>
              <a:cxn ang="T96">
                <a:pos x="T0" y="T1"/>
              </a:cxn>
              <a:cxn ang="T97">
                <a:pos x="T2" y="T3"/>
              </a:cxn>
              <a:cxn ang="T98">
                <a:pos x="T4" y="T5"/>
              </a:cxn>
              <a:cxn ang="T99">
                <a:pos x="T6" y="T7"/>
              </a:cxn>
              <a:cxn ang="T100">
                <a:pos x="T8" y="T9"/>
              </a:cxn>
              <a:cxn ang="T101">
                <a:pos x="T10" y="T11"/>
              </a:cxn>
              <a:cxn ang="T102">
                <a:pos x="T12" y="T13"/>
              </a:cxn>
              <a:cxn ang="T103">
                <a:pos x="T14" y="T15"/>
              </a:cxn>
              <a:cxn ang="T104">
                <a:pos x="T16" y="T17"/>
              </a:cxn>
              <a:cxn ang="T105">
                <a:pos x="T18" y="T19"/>
              </a:cxn>
              <a:cxn ang="T106">
                <a:pos x="T20" y="T21"/>
              </a:cxn>
              <a:cxn ang="T107">
                <a:pos x="T22" y="T23"/>
              </a:cxn>
              <a:cxn ang="T108">
                <a:pos x="T24" y="T25"/>
              </a:cxn>
              <a:cxn ang="T109">
                <a:pos x="T26" y="T27"/>
              </a:cxn>
              <a:cxn ang="T110">
                <a:pos x="T28" y="T29"/>
              </a:cxn>
              <a:cxn ang="T111">
                <a:pos x="T30" y="T31"/>
              </a:cxn>
              <a:cxn ang="T112">
                <a:pos x="T32" y="T33"/>
              </a:cxn>
              <a:cxn ang="T113">
                <a:pos x="T34" y="T35"/>
              </a:cxn>
              <a:cxn ang="T114">
                <a:pos x="T36" y="T37"/>
              </a:cxn>
              <a:cxn ang="T115">
                <a:pos x="T38" y="T39"/>
              </a:cxn>
              <a:cxn ang="T116">
                <a:pos x="T40" y="T41"/>
              </a:cxn>
              <a:cxn ang="T117">
                <a:pos x="T42" y="T43"/>
              </a:cxn>
              <a:cxn ang="T118">
                <a:pos x="T44" y="T45"/>
              </a:cxn>
              <a:cxn ang="T119">
                <a:pos x="T46" y="T47"/>
              </a:cxn>
              <a:cxn ang="T120">
                <a:pos x="T48" y="T49"/>
              </a:cxn>
              <a:cxn ang="T121">
                <a:pos x="T50" y="T51"/>
              </a:cxn>
              <a:cxn ang="T122">
                <a:pos x="T52" y="T53"/>
              </a:cxn>
              <a:cxn ang="T123">
                <a:pos x="T54" y="T55"/>
              </a:cxn>
              <a:cxn ang="T124">
                <a:pos x="T56" y="T57"/>
              </a:cxn>
              <a:cxn ang="T125">
                <a:pos x="T58" y="T59"/>
              </a:cxn>
              <a:cxn ang="T126">
                <a:pos x="T60" y="T61"/>
              </a:cxn>
              <a:cxn ang="T127">
                <a:pos x="T62" y="T63"/>
              </a:cxn>
              <a:cxn ang="T128">
                <a:pos x="T64" y="T65"/>
              </a:cxn>
              <a:cxn ang="T129">
                <a:pos x="T66" y="T67"/>
              </a:cxn>
              <a:cxn ang="T130">
                <a:pos x="T68" y="T69"/>
              </a:cxn>
              <a:cxn ang="T131">
                <a:pos x="T70" y="T71"/>
              </a:cxn>
              <a:cxn ang="T132">
                <a:pos x="T72" y="T73"/>
              </a:cxn>
              <a:cxn ang="T133">
                <a:pos x="T74" y="T75"/>
              </a:cxn>
              <a:cxn ang="T134">
                <a:pos x="T76" y="T77"/>
              </a:cxn>
              <a:cxn ang="T135">
                <a:pos x="T78" y="T79"/>
              </a:cxn>
              <a:cxn ang="T136">
                <a:pos x="T80" y="T81"/>
              </a:cxn>
              <a:cxn ang="T137">
                <a:pos x="T82" y="T83"/>
              </a:cxn>
              <a:cxn ang="T138">
                <a:pos x="T84" y="T85"/>
              </a:cxn>
              <a:cxn ang="T139">
                <a:pos x="T86" y="T87"/>
              </a:cxn>
              <a:cxn ang="T140">
                <a:pos x="T88" y="T89"/>
              </a:cxn>
              <a:cxn ang="T141">
                <a:pos x="T90" y="T91"/>
              </a:cxn>
              <a:cxn ang="T142">
                <a:pos x="T92" y="T93"/>
              </a:cxn>
              <a:cxn ang="T143">
                <a:pos x="T94" y="T95"/>
              </a:cxn>
            </a:cxnLst>
            <a:rect l="0" t="0" r="r" b="b"/>
            <a:pathLst>
              <a:path w="47" h="49">
                <a:moveTo>
                  <a:pt x="33" y="37"/>
                </a:moveTo>
                <a:cubicBezTo>
                  <a:pt x="33" y="44"/>
                  <a:pt x="33" y="44"/>
                  <a:pt x="33" y="44"/>
                </a:cubicBezTo>
                <a:cubicBezTo>
                  <a:pt x="33" y="45"/>
                  <a:pt x="32" y="45"/>
                  <a:pt x="31" y="45"/>
                </a:cubicBezTo>
                <a:cubicBezTo>
                  <a:pt x="28" y="45"/>
                  <a:pt x="28" y="45"/>
                  <a:pt x="28" y="45"/>
                </a:cubicBezTo>
                <a:cubicBezTo>
                  <a:pt x="28" y="46"/>
                  <a:pt x="28" y="47"/>
                  <a:pt x="27" y="47"/>
                </a:cubicBezTo>
                <a:cubicBezTo>
                  <a:pt x="26" y="48"/>
                  <a:pt x="25" y="49"/>
                  <a:pt x="23" y="49"/>
                </a:cubicBezTo>
                <a:cubicBezTo>
                  <a:pt x="22" y="49"/>
                  <a:pt x="21" y="48"/>
                  <a:pt x="20" y="47"/>
                </a:cubicBezTo>
                <a:cubicBezTo>
                  <a:pt x="19" y="47"/>
                  <a:pt x="19" y="46"/>
                  <a:pt x="18" y="45"/>
                </a:cubicBezTo>
                <a:cubicBezTo>
                  <a:pt x="16" y="45"/>
                  <a:pt x="16" y="45"/>
                  <a:pt x="16" y="45"/>
                </a:cubicBezTo>
                <a:cubicBezTo>
                  <a:pt x="15" y="45"/>
                  <a:pt x="14" y="45"/>
                  <a:pt x="14" y="44"/>
                </a:cubicBezTo>
                <a:cubicBezTo>
                  <a:pt x="14" y="37"/>
                  <a:pt x="14" y="37"/>
                  <a:pt x="14" y="37"/>
                </a:cubicBezTo>
                <a:cubicBezTo>
                  <a:pt x="13" y="37"/>
                  <a:pt x="12" y="36"/>
                  <a:pt x="12" y="36"/>
                </a:cubicBezTo>
                <a:cubicBezTo>
                  <a:pt x="9" y="33"/>
                  <a:pt x="7" y="28"/>
                  <a:pt x="7" y="24"/>
                </a:cubicBezTo>
                <a:cubicBezTo>
                  <a:pt x="7" y="20"/>
                  <a:pt x="9" y="16"/>
                  <a:pt x="12" y="13"/>
                </a:cubicBezTo>
                <a:cubicBezTo>
                  <a:pt x="15" y="10"/>
                  <a:pt x="19" y="8"/>
                  <a:pt x="23" y="8"/>
                </a:cubicBezTo>
                <a:cubicBezTo>
                  <a:pt x="28" y="8"/>
                  <a:pt x="32" y="10"/>
                  <a:pt x="35" y="13"/>
                </a:cubicBezTo>
                <a:cubicBezTo>
                  <a:pt x="38" y="16"/>
                  <a:pt x="40" y="20"/>
                  <a:pt x="40" y="24"/>
                </a:cubicBezTo>
                <a:cubicBezTo>
                  <a:pt x="40" y="28"/>
                  <a:pt x="38" y="33"/>
                  <a:pt x="35" y="36"/>
                </a:cubicBezTo>
                <a:cubicBezTo>
                  <a:pt x="34" y="36"/>
                  <a:pt x="33" y="37"/>
                  <a:pt x="33" y="37"/>
                </a:cubicBezTo>
                <a:close/>
                <a:moveTo>
                  <a:pt x="23" y="22"/>
                </a:moveTo>
                <a:cubicBezTo>
                  <a:pt x="23" y="22"/>
                  <a:pt x="23" y="22"/>
                  <a:pt x="23" y="22"/>
                </a:cubicBezTo>
                <a:cubicBezTo>
                  <a:pt x="24" y="22"/>
                  <a:pt x="24" y="22"/>
                  <a:pt x="24" y="22"/>
                </a:cubicBezTo>
                <a:cubicBezTo>
                  <a:pt x="25" y="21"/>
                  <a:pt x="26" y="21"/>
                  <a:pt x="27" y="21"/>
                </a:cubicBezTo>
                <a:cubicBezTo>
                  <a:pt x="27" y="21"/>
                  <a:pt x="28" y="21"/>
                  <a:pt x="29" y="22"/>
                </a:cubicBezTo>
                <a:cubicBezTo>
                  <a:pt x="29" y="22"/>
                  <a:pt x="30" y="22"/>
                  <a:pt x="31" y="23"/>
                </a:cubicBezTo>
                <a:cubicBezTo>
                  <a:pt x="31" y="23"/>
                  <a:pt x="31" y="24"/>
                  <a:pt x="31" y="25"/>
                </a:cubicBezTo>
                <a:cubicBezTo>
                  <a:pt x="30" y="25"/>
                  <a:pt x="29" y="25"/>
                  <a:pt x="29" y="25"/>
                </a:cubicBezTo>
                <a:cubicBezTo>
                  <a:pt x="29" y="24"/>
                  <a:pt x="28" y="24"/>
                  <a:pt x="28" y="24"/>
                </a:cubicBezTo>
                <a:cubicBezTo>
                  <a:pt x="27" y="24"/>
                  <a:pt x="27" y="24"/>
                  <a:pt x="27" y="24"/>
                </a:cubicBezTo>
                <a:cubicBezTo>
                  <a:pt x="26" y="24"/>
                  <a:pt x="26" y="24"/>
                  <a:pt x="25" y="24"/>
                </a:cubicBezTo>
                <a:cubicBezTo>
                  <a:pt x="25" y="24"/>
                  <a:pt x="24" y="24"/>
                  <a:pt x="24" y="25"/>
                </a:cubicBezTo>
                <a:cubicBezTo>
                  <a:pt x="24" y="25"/>
                  <a:pt x="23" y="25"/>
                  <a:pt x="23" y="25"/>
                </a:cubicBezTo>
                <a:cubicBezTo>
                  <a:pt x="22" y="24"/>
                  <a:pt x="22" y="24"/>
                  <a:pt x="21" y="24"/>
                </a:cubicBezTo>
                <a:cubicBezTo>
                  <a:pt x="21" y="24"/>
                  <a:pt x="21" y="24"/>
                  <a:pt x="20" y="24"/>
                </a:cubicBezTo>
                <a:cubicBezTo>
                  <a:pt x="20" y="24"/>
                  <a:pt x="19" y="24"/>
                  <a:pt x="19" y="24"/>
                </a:cubicBezTo>
                <a:cubicBezTo>
                  <a:pt x="18" y="24"/>
                  <a:pt x="18" y="24"/>
                  <a:pt x="18" y="25"/>
                </a:cubicBezTo>
                <a:cubicBezTo>
                  <a:pt x="17" y="25"/>
                  <a:pt x="17" y="25"/>
                  <a:pt x="16" y="25"/>
                </a:cubicBezTo>
                <a:cubicBezTo>
                  <a:pt x="16" y="24"/>
                  <a:pt x="16" y="23"/>
                  <a:pt x="16" y="23"/>
                </a:cubicBezTo>
                <a:cubicBezTo>
                  <a:pt x="17" y="22"/>
                  <a:pt x="17" y="22"/>
                  <a:pt x="18" y="22"/>
                </a:cubicBezTo>
                <a:cubicBezTo>
                  <a:pt x="19" y="21"/>
                  <a:pt x="19" y="21"/>
                  <a:pt x="20" y="21"/>
                </a:cubicBezTo>
                <a:cubicBezTo>
                  <a:pt x="21" y="21"/>
                  <a:pt x="22" y="21"/>
                  <a:pt x="22" y="22"/>
                </a:cubicBezTo>
                <a:cubicBezTo>
                  <a:pt x="23" y="22"/>
                  <a:pt x="23" y="22"/>
                  <a:pt x="23" y="22"/>
                </a:cubicBezTo>
                <a:close/>
                <a:moveTo>
                  <a:pt x="24" y="5"/>
                </a:moveTo>
                <a:cubicBezTo>
                  <a:pt x="24" y="5"/>
                  <a:pt x="24" y="5"/>
                  <a:pt x="24" y="5"/>
                </a:cubicBezTo>
                <a:cubicBezTo>
                  <a:pt x="24" y="6"/>
                  <a:pt x="24" y="6"/>
                  <a:pt x="23" y="6"/>
                </a:cubicBezTo>
                <a:cubicBezTo>
                  <a:pt x="23" y="6"/>
                  <a:pt x="22" y="6"/>
                  <a:pt x="22" y="5"/>
                </a:cubicBezTo>
                <a:cubicBezTo>
                  <a:pt x="22" y="2"/>
                  <a:pt x="22" y="2"/>
                  <a:pt x="22" y="2"/>
                </a:cubicBezTo>
                <a:cubicBezTo>
                  <a:pt x="22" y="1"/>
                  <a:pt x="23" y="0"/>
                  <a:pt x="23" y="0"/>
                </a:cubicBezTo>
                <a:cubicBezTo>
                  <a:pt x="24" y="0"/>
                  <a:pt x="24" y="1"/>
                  <a:pt x="24" y="2"/>
                </a:cubicBezTo>
                <a:cubicBezTo>
                  <a:pt x="24" y="5"/>
                  <a:pt x="24" y="5"/>
                  <a:pt x="24" y="5"/>
                </a:cubicBezTo>
                <a:close/>
                <a:moveTo>
                  <a:pt x="34" y="8"/>
                </a:moveTo>
                <a:cubicBezTo>
                  <a:pt x="34" y="8"/>
                  <a:pt x="34" y="8"/>
                  <a:pt x="34" y="8"/>
                </a:cubicBezTo>
                <a:cubicBezTo>
                  <a:pt x="33" y="9"/>
                  <a:pt x="33" y="9"/>
                  <a:pt x="32" y="9"/>
                </a:cubicBezTo>
                <a:cubicBezTo>
                  <a:pt x="32" y="8"/>
                  <a:pt x="31" y="8"/>
                  <a:pt x="32" y="7"/>
                </a:cubicBezTo>
                <a:cubicBezTo>
                  <a:pt x="34" y="4"/>
                  <a:pt x="34" y="4"/>
                  <a:pt x="34" y="4"/>
                </a:cubicBezTo>
                <a:cubicBezTo>
                  <a:pt x="34" y="3"/>
                  <a:pt x="35" y="3"/>
                  <a:pt x="35" y="4"/>
                </a:cubicBezTo>
                <a:cubicBezTo>
                  <a:pt x="36" y="4"/>
                  <a:pt x="36" y="5"/>
                  <a:pt x="36" y="5"/>
                </a:cubicBezTo>
                <a:cubicBezTo>
                  <a:pt x="34" y="8"/>
                  <a:pt x="34" y="8"/>
                  <a:pt x="34" y="8"/>
                </a:cubicBezTo>
                <a:close/>
                <a:moveTo>
                  <a:pt x="40" y="16"/>
                </a:moveTo>
                <a:cubicBezTo>
                  <a:pt x="40" y="16"/>
                  <a:pt x="40" y="16"/>
                  <a:pt x="40" y="16"/>
                </a:cubicBezTo>
                <a:cubicBezTo>
                  <a:pt x="40" y="16"/>
                  <a:pt x="39" y="16"/>
                  <a:pt x="39" y="15"/>
                </a:cubicBezTo>
                <a:cubicBezTo>
                  <a:pt x="38" y="15"/>
                  <a:pt x="39" y="14"/>
                  <a:pt x="39" y="14"/>
                </a:cubicBezTo>
                <a:cubicBezTo>
                  <a:pt x="42" y="12"/>
                  <a:pt x="42" y="12"/>
                  <a:pt x="42" y="12"/>
                </a:cubicBezTo>
                <a:cubicBezTo>
                  <a:pt x="43" y="12"/>
                  <a:pt x="44" y="12"/>
                  <a:pt x="44" y="12"/>
                </a:cubicBezTo>
                <a:cubicBezTo>
                  <a:pt x="44" y="13"/>
                  <a:pt x="44" y="14"/>
                  <a:pt x="43" y="14"/>
                </a:cubicBezTo>
                <a:cubicBezTo>
                  <a:pt x="40" y="16"/>
                  <a:pt x="40" y="16"/>
                  <a:pt x="40" y="16"/>
                </a:cubicBezTo>
                <a:close/>
                <a:moveTo>
                  <a:pt x="42" y="25"/>
                </a:moveTo>
                <a:cubicBezTo>
                  <a:pt x="42" y="25"/>
                  <a:pt x="42" y="25"/>
                  <a:pt x="42" y="25"/>
                </a:cubicBezTo>
                <a:cubicBezTo>
                  <a:pt x="42" y="25"/>
                  <a:pt x="41" y="25"/>
                  <a:pt x="41" y="24"/>
                </a:cubicBezTo>
                <a:cubicBezTo>
                  <a:pt x="41" y="24"/>
                  <a:pt x="42" y="23"/>
                  <a:pt x="42" y="23"/>
                </a:cubicBezTo>
                <a:cubicBezTo>
                  <a:pt x="46" y="23"/>
                  <a:pt x="46" y="23"/>
                  <a:pt x="46" y="23"/>
                </a:cubicBezTo>
                <a:cubicBezTo>
                  <a:pt x="47" y="23"/>
                  <a:pt x="47" y="24"/>
                  <a:pt x="47" y="24"/>
                </a:cubicBezTo>
                <a:cubicBezTo>
                  <a:pt x="47" y="25"/>
                  <a:pt x="47" y="25"/>
                  <a:pt x="46" y="25"/>
                </a:cubicBezTo>
                <a:cubicBezTo>
                  <a:pt x="42" y="25"/>
                  <a:pt x="42" y="25"/>
                  <a:pt x="42" y="25"/>
                </a:cubicBezTo>
                <a:close/>
                <a:moveTo>
                  <a:pt x="39" y="35"/>
                </a:moveTo>
                <a:cubicBezTo>
                  <a:pt x="39" y="35"/>
                  <a:pt x="39" y="35"/>
                  <a:pt x="39" y="35"/>
                </a:cubicBezTo>
                <a:cubicBezTo>
                  <a:pt x="39" y="34"/>
                  <a:pt x="38" y="34"/>
                  <a:pt x="39" y="33"/>
                </a:cubicBezTo>
                <a:cubicBezTo>
                  <a:pt x="39" y="32"/>
                  <a:pt x="40" y="32"/>
                  <a:pt x="40" y="33"/>
                </a:cubicBezTo>
                <a:cubicBezTo>
                  <a:pt x="43" y="34"/>
                  <a:pt x="43" y="34"/>
                  <a:pt x="43" y="34"/>
                </a:cubicBezTo>
                <a:cubicBezTo>
                  <a:pt x="44" y="35"/>
                  <a:pt x="44" y="35"/>
                  <a:pt x="44" y="36"/>
                </a:cubicBezTo>
                <a:cubicBezTo>
                  <a:pt x="44" y="37"/>
                  <a:pt x="43" y="37"/>
                  <a:pt x="42" y="36"/>
                </a:cubicBezTo>
                <a:cubicBezTo>
                  <a:pt x="39" y="35"/>
                  <a:pt x="39" y="35"/>
                  <a:pt x="39" y="35"/>
                </a:cubicBezTo>
                <a:close/>
                <a:moveTo>
                  <a:pt x="6" y="33"/>
                </a:moveTo>
                <a:cubicBezTo>
                  <a:pt x="6" y="33"/>
                  <a:pt x="6" y="33"/>
                  <a:pt x="6" y="33"/>
                </a:cubicBezTo>
                <a:cubicBezTo>
                  <a:pt x="7" y="32"/>
                  <a:pt x="8" y="32"/>
                  <a:pt x="8" y="33"/>
                </a:cubicBezTo>
                <a:cubicBezTo>
                  <a:pt x="8" y="34"/>
                  <a:pt x="8" y="34"/>
                  <a:pt x="8" y="35"/>
                </a:cubicBezTo>
                <a:cubicBezTo>
                  <a:pt x="4" y="36"/>
                  <a:pt x="4" y="36"/>
                  <a:pt x="4" y="36"/>
                </a:cubicBezTo>
                <a:cubicBezTo>
                  <a:pt x="4" y="37"/>
                  <a:pt x="3" y="37"/>
                  <a:pt x="3" y="36"/>
                </a:cubicBezTo>
                <a:cubicBezTo>
                  <a:pt x="2" y="35"/>
                  <a:pt x="3" y="35"/>
                  <a:pt x="3" y="34"/>
                </a:cubicBezTo>
                <a:cubicBezTo>
                  <a:pt x="6" y="33"/>
                  <a:pt x="6" y="33"/>
                  <a:pt x="6" y="33"/>
                </a:cubicBezTo>
                <a:close/>
                <a:moveTo>
                  <a:pt x="4" y="23"/>
                </a:moveTo>
                <a:cubicBezTo>
                  <a:pt x="4" y="23"/>
                  <a:pt x="4" y="23"/>
                  <a:pt x="4" y="23"/>
                </a:cubicBezTo>
                <a:cubicBezTo>
                  <a:pt x="5" y="23"/>
                  <a:pt x="6" y="24"/>
                  <a:pt x="6" y="24"/>
                </a:cubicBezTo>
                <a:cubicBezTo>
                  <a:pt x="6" y="25"/>
                  <a:pt x="5" y="25"/>
                  <a:pt x="4" y="25"/>
                </a:cubicBezTo>
                <a:cubicBezTo>
                  <a:pt x="1" y="25"/>
                  <a:pt x="1" y="25"/>
                  <a:pt x="1" y="25"/>
                </a:cubicBezTo>
                <a:cubicBezTo>
                  <a:pt x="0" y="25"/>
                  <a:pt x="0" y="25"/>
                  <a:pt x="0" y="24"/>
                </a:cubicBezTo>
                <a:cubicBezTo>
                  <a:pt x="0" y="24"/>
                  <a:pt x="0" y="23"/>
                  <a:pt x="1" y="23"/>
                </a:cubicBezTo>
                <a:cubicBezTo>
                  <a:pt x="4" y="23"/>
                  <a:pt x="4" y="23"/>
                  <a:pt x="4" y="23"/>
                </a:cubicBezTo>
                <a:close/>
                <a:moveTo>
                  <a:pt x="8" y="14"/>
                </a:moveTo>
                <a:cubicBezTo>
                  <a:pt x="8" y="14"/>
                  <a:pt x="8" y="14"/>
                  <a:pt x="8" y="14"/>
                </a:cubicBezTo>
                <a:cubicBezTo>
                  <a:pt x="8" y="14"/>
                  <a:pt x="8" y="15"/>
                  <a:pt x="8" y="15"/>
                </a:cubicBezTo>
                <a:cubicBezTo>
                  <a:pt x="8" y="16"/>
                  <a:pt x="7" y="16"/>
                  <a:pt x="6" y="16"/>
                </a:cubicBezTo>
                <a:cubicBezTo>
                  <a:pt x="3" y="14"/>
                  <a:pt x="3" y="14"/>
                  <a:pt x="3" y="14"/>
                </a:cubicBezTo>
                <a:cubicBezTo>
                  <a:pt x="3" y="14"/>
                  <a:pt x="2" y="13"/>
                  <a:pt x="3" y="12"/>
                </a:cubicBezTo>
                <a:cubicBezTo>
                  <a:pt x="3" y="12"/>
                  <a:pt x="4" y="12"/>
                  <a:pt x="4" y="12"/>
                </a:cubicBezTo>
                <a:cubicBezTo>
                  <a:pt x="8" y="14"/>
                  <a:pt x="8" y="14"/>
                  <a:pt x="8" y="14"/>
                </a:cubicBezTo>
                <a:close/>
                <a:moveTo>
                  <a:pt x="15" y="7"/>
                </a:moveTo>
                <a:cubicBezTo>
                  <a:pt x="15" y="7"/>
                  <a:pt x="15" y="7"/>
                  <a:pt x="15" y="7"/>
                </a:cubicBezTo>
                <a:cubicBezTo>
                  <a:pt x="15" y="8"/>
                  <a:pt x="15" y="8"/>
                  <a:pt x="14" y="9"/>
                </a:cubicBezTo>
                <a:cubicBezTo>
                  <a:pt x="14" y="9"/>
                  <a:pt x="13" y="9"/>
                  <a:pt x="13" y="8"/>
                </a:cubicBezTo>
                <a:cubicBezTo>
                  <a:pt x="11" y="5"/>
                  <a:pt x="11" y="5"/>
                  <a:pt x="11" y="5"/>
                </a:cubicBezTo>
                <a:cubicBezTo>
                  <a:pt x="11" y="5"/>
                  <a:pt x="11" y="4"/>
                  <a:pt x="11" y="4"/>
                </a:cubicBezTo>
                <a:cubicBezTo>
                  <a:pt x="12" y="3"/>
                  <a:pt x="13" y="3"/>
                  <a:pt x="13" y="4"/>
                </a:cubicBezTo>
                <a:cubicBezTo>
                  <a:pt x="15" y="7"/>
                  <a:pt x="15" y="7"/>
                  <a:pt x="15" y="7"/>
                </a:cubicBezTo>
                <a:close/>
                <a:moveTo>
                  <a:pt x="30" y="35"/>
                </a:moveTo>
                <a:cubicBezTo>
                  <a:pt x="30" y="35"/>
                  <a:pt x="30" y="35"/>
                  <a:pt x="30" y="35"/>
                </a:cubicBezTo>
                <a:cubicBezTo>
                  <a:pt x="30" y="35"/>
                  <a:pt x="30" y="35"/>
                  <a:pt x="30" y="35"/>
                </a:cubicBezTo>
                <a:cubicBezTo>
                  <a:pt x="31" y="34"/>
                  <a:pt x="31" y="34"/>
                  <a:pt x="32" y="33"/>
                </a:cubicBezTo>
                <a:cubicBezTo>
                  <a:pt x="34" y="31"/>
                  <a:pt x="36" y="27"/>
                  <a:pt x="36" y="24"/>
                </a:cubicBezTo>
                <a:cubicBezTo>
                  <a:pt x="36" y="21"/>
                  <a:pt x="34" y="18"/>
                  <a:pt x="32" y="15"/>
                </a:cubicBezTo>
                <a:cubicBezTo>
                  <a:pt x="30" y="13"/>
                  <a:pt x="27" y="12"/>
                  <a:pt x="23" y="12"/>
                </a:cubicBezTo>
                <a:cubicBezTo>
                  <a:pt x="20" y="12"/>
                  <a:pt x="17" y="13"/>
                  <a:pt x="15" y="15"/>
                </a:cubicBezTo>
                <a:cubicBezTo>
                  <a:pt x="12" y="18"/>
                  <a:pt x="11" y="21"/>
                  <a:pt x="11" y="24"/>
                </a:cubicBezTo>
                <a:cubicBezTo>
                  <a:pt x="11" y="27"/>
                  <a:pt x="12" y="31"/>
                  <a:pt x="15" y="33"/>
                </a:cubicBezTo>
                <a:cubicBezTo>
                  <a:pt x="15" y="34"/>
                  <a:pt x="16" y="34"/>
                  <a:pt x="17" y="35"/>
                </a:cubicBezTo>
                <a:cubicBezTo>
                  <a:pt x="17" y="35"/>
                  <a:pt x="17" y="35"/>
                  <a:pt x="17" y="35"/>
                </a:cubicBezTo>
                <a:cubicBezTo>
                  <a:pt x="19" y="36"/>
                  <a:pt x="21" y="36"/>
                  <a:pt x="23" y="36"/>
                </a:cubicBezTo>
                <a:cubicBezTo>
                  <a:pt x="26" y="36"/>
                  <a:pt x="28" y="36"/>
                  <a:pt x="30" y="35"/>
                </a:cubicBezTo>
                <a:close/>
                <a:moveTo>
                  <a:pt x="18" y="39"/>
                </a:moveTo>
                <a:cubicBezTo>
                  <a:pt x="18" y="39"/>
                  <a:pt x="18" y="39"/>
                  <a:pt x="18" y="39"/>
                </a:cubicBezTo>
                <a:cubicBezTo>
                  <a:pt x="18" y="42"/>
                  <a:pt x="18" y="42"/>
                  <a:pt x="18" y="42"/>
                </a:cubicBezTo>
                <a:cubicBezTo>
                  <a:pt x="20" y="42"/>
                  <a:pt x="20" y="42"/>
                  <a:pt x="20" y="42"/>
                </a:cubicBezTo>
                <a:cubicBezTo>
                  <a:pt x="21" y="42"/>
                  <a:pt x="22" y="42"/>
                  <a:pt x="22" y="44"/>
                </a:cubicBezTo>
                <a:cubicBezTo>
                  <a:pt x="22" y="44"/>
                  <a:pt x="22" y="44"/>
                  <a:pt x="22" y="44"/>
                </a:cubicBezTo>
                <a:cubicBezTo>
                  <a:pt x="22" y="44"/>
                  <a:pt x="22" y="44"/>
                  <a:pt x="22" y="45"/>
                </a:cubicBezTo>
                <a:cubicBezTo>
                  <a:pt x="22" y="45"/>
                  <a:pt x="22" y="45"/>
                  <a:pt x="22" y="45"/>
                </a:cubicBezTo>
                <a:cubicBezTo>
                  <a:pt x="23" y="45"/>
                  <a:pt x="23" y="45"/>
                  <a:pt x="23" y="45"/>
                </a:cubicBezTo>
                <a:cubicBezTo>
                  <a:pt x="24" y="45"/>
                  <a:pt x="24" y="45"/>
                  <a:pt x="24" y="45"/>
                </a:cubicBezTo>
                <a:cubicBezTo>
                  <a:pt x="24" y="45"/>
                  <a:pt x="24" y="45"/>
                  <a:pt x="24" y="45"/>
                </a:cubicBezTo>
                <a:cubicBezTo>
                  <a:pt x="25" y="44"/>
                  <a:pt x="25" y="44"/>
                  <a:pt x="25" y="44"/>
                </a:cubicBezTo>
                <a:cubicBezTo>
                  <a:pt x="25" y="44"/>
                  <a:pt x="25" y="44"/>
                  <a:pt x="25" y="44"/>
                </a:cubicBezTo>
                <a:cubicBezTo>
                  <a:pt x="25" y="42"/>
                  <a:pt x="26" y="42"/>
                  <a:pt x="27" y="42"/>
                </a:cubicBezTo>
                <a:cubicBezTo>
                  <a:pt x="29" y="42"/>
                  <a:pt x="29" y="42"/>
                  <a:pt x="29" y="42"/>
                </a:cubicBezTo>
                <a:cubicBezTo>
                  <a:pt x="29" y="39"/>
                  <a:pt x="29" y="39"/>
                  <a:pt x="29" y="39"/>
                </a:cubicBezTo>
                <a:cubicBezTo>
                  <a:pt x="27" y="40"/>
                  <a:pt x="25" y="40"/>
                  <a:pt x="23" y="40"/>
                </a:cubicBezTo>
                <a:cubicBezTo>
                  <a:pt x="21" y="40"/>
                  <a:pt x="20" y="40"/>
                  <a:pt x="18" y="39"/>
                </a:cubicBezTo>
                <a:close/>
              </a:path>
            </a:pathLst>
          </a:custGeom>
          <a:solidFill>
            <a:srgbClr val="F0EFE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25" name="Freeform 543"/>
          <p:cNvSpPr>
            <a:spLocks noEditPoints="1"/>
          </p:cNvSpPr>
          <p:nvPr/>
        </p:nvSpPr>
        <p:spPr bwMode="auto">
          <a:xfrm>
            <a:off x="928059" y="3205381"/>
            <a:ext cx="494154" cy="504037"/>
          </a:xfrm>
          <a:custGeom>
            <a:avLst/>
            <a:gdLst>
              <a:gd name="T0" fmla="*/ 22225 w 50"/>
              <a:gd name="T1" fmla="*/ 85725 h 51"/>
              <a:gd name="T2" fmla="*/ 22225 w 50"/>
              <a:gd name="T3" fmla="*/ 76200 h 51"/>
              <a:gd name="T4" fmla="*/ 9525 w 50"/>
              <a:gd name="T5" fmla="*/ 76200 h 51"/>
              <a:gd name="T6" fmla="*/ 6350 w 50"/>
              <a:gd name="T7" fmla="*/ 111125 h 51"/>
              <a:gd name="T8" fmla="*/ 25400 w 50"/>
              <a:gd name="T9" fmla="*/ 136525 h 51"/>
              <a:gd name="T10" fmla="*/ 111125 w 50"/>
              <a:gd name="T11" fmla="*/ 155575 h 51"/>
              <a:gd name="T12" fmla="*/ 136525 w 50"/>
              <a:gd name="T13" fmla="*/ 136525 h 51"/>
              <a:gd name="T14" fmla="*/ 155575 w 50"/>
              <a:gd name="T15" fmla="*/ 50800 h 51"/>
              <a:gd name="T16" fmla="*/ 136525 w 50"/>
              <a:gd name="T17" fmla="*/ 25400 h 51"/>
              <a:gd name="T18" fmla="*/ 79375 w 50"/>
              <a:gd name="T19" fmla="*/ 0 h 51"/>
              <a:gd name="T20" fmla="*/ 50800 w 50"/>
              <a:gd name="T21" fmla="*/ 6350 h 51"/>
              <a:gd name="T22" fmla="*/ 34925 w 50"/>
              <a:gd name="T23" fmla="*/ 6350 h 51"/>
              <a:gd name="T24" fmla="*/ 22225 w 50"/>
              <a:gd name="T25" fmla="*/ 6350 h 51"/>
              <a:gd name="T26" fmla="*/ 25400 w 50"/>
              <a:gd name="T27" fmla="*/ 31750 h 51"/>
              <a:gd name="T28" fmla="*/ 50800 w 50"/>
              <a:gd name="T29" fmla="*/ 34925 h 51"/>
              <a:gd name="T30" fmla="*/ 50800 w 50"/>
              <a:gd name="T31" fmla="*/ 25400 h 51"/>
              <a:gd name="T32" fmla="*/ 53975 w 50"/>
              <a:gd name="T33" fmla="*/ 19050 h 51"/>
              <a:gd name="T34" fmla="*/ 76200 w 50"/>
              <a:gd name="T35" fmla="*/ 12700 h 51"/>
              <a:gd name="T36" fmla="*/ 79375 w 50"/>
              <a:gd name="T37" fmla="*/ 28575 h 51"/>
              <a:gd name="T38" fmla="*/ 85725 w 50"/>
              <a:gd name="T39" fmla="*/ 12700 h 51"/>
              <a:gd name="T40" fmla="*/ 111125 w 50"/>
              <a:gd name="T41" fmla="*/ 22225 h 51"/>
              <a:gd name="T42" fmla="*/ 111125 w 50"/>
              <a:gd name="T43" fmla="*/ 28575 h 51"/>
              <a:gd name="T44" fmla="*/ 117475 w 50"/>
              <a:gd name="T45" fmla="*/ 25400 h 51"/>
              <a:gd name="T46" fmla="*/ 136525 w 50"/>
              <a:gd name="T47" fmla="*/ 44450 h 51"/>
              <a:gd name="T48" fmla="*/ 133350 w 50"/>
              <a:gd name="T49" fmla="*/ 50800 h 51"/>
              <a:gd name="T50" fmla="*/ 139700 w 50"/>
              <a:gd name="T51" fmla="*/ 50800 h 51"/>
              <a:gd name="T52" fmla="*/ 142875 w 50"/>
              <a:gd name="T53" fmla="*/ 53975 h 51"/>
              <a:gd name="T54" fmla="*/ 136525 w 50"/>
              <a:gd name="T55" fmla="*/ 76200 h 51"/>
              <a:gd name="T56" fmla="*/ 136525 w 50"/>
              <a:gd name="T57" fmla="*/ 85725 h 51"/>
              <a:gd name="T58" fmla="*/ 139700 w 50"/>
              <a:gd name="T59" fmla="*/ 111125 h 51"/>
              <a:gd name="T60" fmla="*/ 133350 w 50"/>
              <a:gd name="T61" fmla="*/ 111125 h 51"/>
              <a:gd name="T62" fmla="*/ 136525 w 50"/>
              <a:gd name="T63" fmla="*/ 117475 h 51"/>
              <a:gd name="T64" fmla="*/ 117475 w 50"/>
              <a:gd name="T65" fmla="*/ 136525 h 51"/>
              <a:gd name="T66" fmla="*/ 111125 w 50"/>
              <a:gd name="T67" fmla="*/ 133350 h 51"/>
              <a:gd name="T68" fmla="*/ 111125 w 50"/>
              <a:gd name="T69" fmla="*/ 142875 h 51"/>
              <a:gd name="T70" fmla="*/ 104775 w 50"/>
              <a:gd name="T71" fmla="*/ 142875 h 51"/>
              <a:gd name="T72" fmla="*/ 85725 w 50"/>
              <a:gd name="T73" fmla="*/ 139700 h 51"/>
              <a:gd name="T74" fmla="*/ 76200 w 50"/>
              <a:gd name="T75" fmla="*/ 139700 h 51"/>
              <a:gd name="T76" fmla="*/ 50800 w 50"/>
              <a:gd name="T77" fmla="*/ 142875 h 51"/>
              <a:gd name="T78" fmla="*/ 50800 w 50"/>
              <a:gd name="T79" fmla="*/ 133350 h 51"/>
              <a:gd name="T80" fmla="*/ 44450 w 50"/>
              <a:gd name="T81" fmla="*/ 136525 h 51"/>
              <a:gd name="T82" fmla="*/ 22225 w 50"/>
              <a:gd name="T83" fmla="*/ 117475 h 51"/>
              <a:gd name="T84" fmla="*/ 28575 w 50"/>
              <a:gd name="T85" fmla="*/ 111125 h 51"/>
              <a:gd name="T86" fmla="*/ 19050 w 50"/>
              <a:gd name="T87" fmla="*/ 111125 h 51"/>
              <a:gd name="T88" fmla="*/ 19050 w 50"/>
              <a:gd name="T89" fmla="*/ 107950 h 51"/>
              <a:gd name="T90" fmla="*/ 73025 w 50"/>
              <a:gd name="T91" fmla="*/ 38100 h 51"/>
              <a:gd name="T92" fmla="*/ 79375 w 50"/>
              <a:gd name="T93" fmla="*/ 31750 h 51"/>
              <a:gd name="T94" fmla="*/ 85725 w 50"/>
              <a:gd name="T95" fmla="*/ 76200 h 51"/>
              <a:gd name="T96" fmla="*/ 123825 w 50"/>
              <a:gd name="T97" fmla="*/ 107950 h 51"/>
              <a:gd name="T98" fmla="*/ 79375 w 50"/>
              <a:gd name="T99" fmla="*/ 85725 h 51"/>
              <a:gd name="T100" fmla="*/ 73025 w 50"/>
              <a:gd name="T101" fmla="*/ 38100 h 51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</a:gdLst>
            <a:ahLst/>
            <a:cxnLst>
              <a:cxn ang="T102">
                <a:pos x="T0" y="T1"/>
              </a:cxn>
              <a:cxn ang="T103">
                <a:pos x="T2" y="T3"/>
              </a:cxn>
              <a:cxn ang="T104">
                <a:pos x="T4" y="T5"/>
              </a:cxn>
              <a:cxn ang="T105">
                <a:pos x="T6" y="T7"/>
              </a:cxn>
              <a:cxn ang="T106">
                <a:pos x="T8" y="T9"/>
              </a:cxn>
              <a:cxn ang="T107">
                <a:pos x="T10" y="T11"/>
              </a:cxn>
              <a:cxn ang="T108">
                <a:pos x="T12" y="T13"/>
              </a:cxn>
              <a:cxn ang="T109">
                <a:pos x="T14" y="T15"/>
              </a:cxn>
              <a:cxn ang="T110">
                <a:pos x="T16" y="T17"/>
              </a:cxn>
              <a:cxn ang="T111">
                <a:pos x="T18" y="T19"/>
              </a:cxn>
              <a:cxn ang="T112">
                <a:pos x="T20" y="T21"/>
              </a:cxn>
              <a:cxn ang="T113">
                <a:pos x="T22" y="T23"/>
              </a:cxn>
              <a:cxn ang="T114">
                <a:pos x="T24" y="T25"/>
              </a:cxn>
              <a:cxn ang="T115">
                <a:pos x="T26" y="T27"/>
              </a:cxn>
              <a:cxn ang="T116">
                <a:pos x="T28" y="T29"/>
              </a:cxn>
              <a:cxn ang="T117">
                <a:pos x="T30" y="T31"/>
              </a:cxn>
              <a:cxn ang="T118">
                <a:pos x="T32" y="T33"/>
              </a:cxn>
              <a:cxn ang="T119">
                <a:pos x="T34" y="T35"/>
              </a:cxn>
              <a:cxn ang="T120">
                <a:pos x="T36" y="T37"/>
              </a:cxn>
              <a:cxn ang="T121">
                <a:pos x="T38" y="T39"/>
              </a:cxn>
              <a:cxn ang="T122">
                <a:pos x="T40" y="T41"/>
              </a:cxn>
              <a:cxn ang="T123">
                <a:pos x="T42" y="T43"/>
              </a:cxn>
              <a:cxn ang="T124">
                <a:pos x="T44" y="T45"/>
              </a:cxn>
              <a:cxn ang="T125">
                <a:pos x="T46" y="T47"/>
              </a:cxn>
              <a:cxn ang="T126">
                <a:pos x="T48" y="T49"/>
              </a:cxn>
              <a:cxn ang="T127">
                <a:pos x="T50" y="T51"/>
              </a:cxn>
              <a:cxn ang="T128">
                <a:pos x="T52" y="T53"/>
              </a:cxn>
              <a:cxn ang="T129">
                <a:pos x="T54" y="T55"/>
              </a:cxn>
              <a:cxn ang="T130">
                <a:pos x="T56" y="T57"/>
              </a:cxn>
              <a:cxn ang="T131">
                <a:pos x="T58" y="T59"/>
              </a:cxn>
              <a:cxn ang="T132">
                <a:pos x="T60" y="T61"/>
              </a:cxn>
              <a:cxn ang="T133">
                <a:pos x="T62" y="T63"/>
              </a:cxn>
              <a:cxn ang="T134">
                <a:pos x="T64" y="T65"/>
              </a:cxn>
              <a:cxn ang="T135">
                <a:pos x="T66" y="T67"/>
              </a:cxn>
              <a:cxn ang="T136">
                <a:pos x="T68" y="T69"/>
              </a:cxn>
              <a:cxn ang="T137">
                <a:pos x="T70" y="T71"/>
              </a:cxn>
              <a:cxn ang="T138">
                <a:pos x="T72" y="T73"/>
              </a:cxn>
              <a:cxn ang="T139">
                <a:pos x="T74" y="T75"/>
              </a:cxn>
              <a:cxn ang="T140">
                <a:pos x="T76" y="T77"/>
              </a:cxn>
              <a:cxn ang="T141">
                <a:pos x="T78" y="T79"/>
              </a:cxn>
              <a:cxn ang="T142">
                <a:pos x="T80" y="T81"/>
              </a:cxn>
              <a:cxn ang="T143">
                <a:pos x="T82" y="T83"/>
              </a:cxn>
              <a:cxn ang="T144">
                <a:pos x="T84" y="T85"/>
              </a:cxn>
              <a:cxn ang="T145">
                <a:pos x="T86" y="T87"/>
              </a:cxn>
              <a:cxn ang="T146">
                <a:pos x="T88" y="T89"/>
              </a:cxn>
              <a:cxn ang="T147">
                <a:pos x="T90" y="T91"/>
              </a:cxn>
              <a:cxn ang="T148">
                <a:pos x="T92" y="T93"/>
              </a:cxn>
              <a:cxn ang="T149">
                <a:pos x="T94" y="T95"/>
              </a:cxn>
              <a:cxn ang="T150">
                <a:pos x="T96" y="T97"/>
              </a:cxn>
              <a:cxn ang="T151">
                <a:pos x="T98" y="T99"/>
              </a:cxn>
              <a:cxn ang="T152">
                <a:pos x="T100" y="T101"/>
              </a:cxn>
            </a:cxnLst>
            <a:rect l="0" t="0" r="r" b="b"/>
            <a:pathLst>
              <a:path w="50" h="51">
                <a:moveTo>
                  <a:pt x="4" y="27"/>
                </a:moveTo>
                <a:cubicBezTo>
                  <a:pt x="7" y="27"/>
                  <a:pt x="7" y="27"/>
                  <a:pt x="7" y="27"/>
                </a:cubicBezTo>
                <a:cubicBezTo>
                  <a:pt x="8" y="27"/>
                  <a:pt x="9" y="26"/>
                  <a:pt x="9" y="26"/>
                </a:cubicBezTo>
                <a:cubicBezTo>
                  <a:pt x="9" y="25"/>
                  <a:pt x="8" y="24"/>
                  <a:pt x="7" y="24"/>
                </a:cubicBezTo>
                <a:cubicBezTo>
                  <a:pt x="4" y="24"/>
                  <a:pt x="4" y="24"/>
                  <a:pt x="4" y="24"/>
                </a:cubicBezTo>
                <a:cubicBezTo>
                  <a:pt x="3" y="24"/>
                  <a:pt x="3" y="24"/>
                  <a:pt x="3" y="24"/>
                </a:cubicBezTo>
                <a:cubicBezTo>
                  <a:pt x="1" y="24"/>
                  <a:pt x="0" y="25"/>
                  <a:pt x="0" y="27"/>
                </a:cubicBezTo>
                <a:cubicBezTo>
                  <a:pt x="0" y="30"/>
                  <a:pt x="1" y="33"/>
                  <a:pt x="2" y="35"/>
                </a:cubicBezTo>
                <a:cubicBezTo>
                  <a:pt x="2" y="35"/>
                  <a:pt x="2" y="35"/>
                  <a:pt x="2" y="35"/>
                </a:cubicBezTo>
                <a:cubicBezTo>
                  <a:pt x="3" y="38"/>
                  <a:pt x="5" y="41"/>
                  <a:pt x="8" y="43"/>
                </a:cubicBezTo>
                <a:cubicBezTo>
                  <a:pt x="12" y="48"/>
                  <a:pt x="18" y="51"/>
                  <a:pt x="25" y="51"/>
                </a:cubicBezTo>
                <a:cubicBezTo>
                  <a:pt x="29" y="51"/>
                  <a:pt x="32" y="50"/>
                  <a:pt x="35" y="49"/>
                </a:cubicBezTo>
                <a:cubicBezTo>
                  <a:pt x="35" y="49"/>
                  <a:pt x="35" y="49"/>
                  <a:pt x="35" y="49"/>
                </a:cubicBezTo>
                <a:cubicBezTo>
                  <a:pt x="38" y="47"/>
                  <a:pt x="41" y="46"/>
                  <a:pt x="43" y="43"/>
                </a:cubicBezTo>
                <a:cubicBezTo>
                  <a:pt x="48" y="39"/>
                  <a:pt x="50" y="32"/>
                  <a:pt x="50" y="26"/>
                </a:cubicBezTo>
                <a:cubicBezTo>
                  <a:pt x="50" y="22"/>
                  <a:pt x="50" y="19"/>
                  <a:pt x="49" y="16"/>
                </a:cubicBezTo>
                <a:cubicBezTo>
                  <a:pt x="49" y="16"/>
                  <a:pt x="49" y="16"/>
                  <a:pt x="49" y="16"/>
                </a:cubicBezTo>
                <a:cubicBezTo>
                  <a:pt x="47" y="13"/>
                  <a:pt x="45" y="10"/>
                  <a:pt x="43" y="8"/>
                </a:cubicBezTo>
                <a:cubicBezTo>
                  <a:pt x="41" y="5"/>
                  <a:pt x="38" y="4"/>
                  <a:pt x="35" y="2"/>
                </a:cubicBezTo>
                <a:cubicBezTo>
                  <a:pt x="32" y="1"/>
                  <a:pt x="29" y="0"/>
                  <a:pt x="25" y="0"/>
                </a:cubicBezTo>
                <a:cubicBezTo>
                  <a:pt x="22" y="0"/>
                  <a:pt x="19" y="1"/>
                  <a:pt x="16" y="2"/>
                </a:cubicBezTo>
                <a:cubicBezTo>
                  <a:pt x="16" y="2"/>
                  <a:pt x="16" y="2"/>
                  <a:pt x="16" y="2"/>
                </a:cubicBezTo>
                <a:cubicBezTo>
                  <a:pt x="14" y="3"/>
                  <a:pt x="12" y="4"/>
                  <a:pt x="11" y="5"/>
                </a:cubicBezTo>
                <a:cubicBezTo>
                  <a:pt x="11" y="2"/>
                  <a:pt x="11" y="2"/>
                  <a:pt x="11" y="2"/>
                </a:cubicBezTo>
                <a:cubicBezTo>
                  <a:pt x="11" y="1"/>
                  <a:pt x="10" y="0"/>
                  <a:pt x="9" y="0"/>
                </a:cubicBezTo>
                <a:cubicBezTo>
                  <a:pt x="8" y="0"/>
                  <a:pt x="7" y="1"/>
                  <a:pt x="7" y="2"/>
                </a:cubicBezTo>
                <a:cubicBezTo>
                  <a:pt x="7" y="9"/>
                  <a:pt x="7" y="9"/>
                  <a:pt x="7" y="9"/>
                </a:cubicBezTo>
                <a:cubicBezTo>
                  <a:pt x="7" y="9"/>
                  <a:pt x="7" y="10"/>
                  <a:pt x="8" y="10"/>
                </a:cubicBezTo>
                <a:cubicBezTo>
                  <a:pt x="8" y="11"/>
                  <a:pt x="8" y="11"/>
                  <a:pt x="9" y="11"/>
                </a:cubicBezTo>
                <a:cubicBezTo>
                  <a:pt x="16" y="11"/>
                  <a:pt x="16" y="11"/>
                  <a:pt x="16" y="11"/>
                </a:cubicBezTo>
                <a:cubicBezTo>
                  <a:pt x="17" y="12"/>
                  <a:pt x="18" y="11"/>
                  <a:pt x="18" y="10"/>
                </a:cubicBezTo>
                <a:cubicBezTo>
                  <a:pt x="18" y="9"/>
                  <a:pt x="17" y="8"/>
                  <a:pt x="16" y="8"/>
                </a:cubicBezTo>
                <a:cubicBezTo>
                  <a:pt x="14" y="8"/>
                  <a:pt x="14" y="8"/>
                  <a:pt x="14" y="8"/>
                </a:cubicBezTo>
                <a:cubicBezTo>
                  <a:pt x="15" y="7"/>
                  <a:pt x="16" y="6"/>
                  <a:pt x="17" y="6"/>
                </a:cubicBezTo>
                <a:cubicBezTo>
                  <a:pt x="17" y="6"/>
                  <a:pt x="17" y="6"/>
                  <a:pt x="17" y="6"/>
                </a:cubicBezTo>
                <a:cubicBezTo>
                  <a:pt x="19" y="5"/>
                  <a:pt x="22" y="4"/>
                  <a:pt x="24" y="4"/>
                </a:cubicBezTo>
                <a:cubicBezTo>
                  <a:pt x="24" y="8"/>
                  <a:pt x="24" y="8"/>
                  <a:pt x="24" y="8"/>
                </a:cubicBezTo>
                <a:cubicBezTo>
                  <a:pt x="24" y="8"/>
                  <a:pt x="25" y="9"/>
                  <a:pt x="25" y="9"/>
                </a:cubicBezTo>
                <a:cubicBezTo>
                  <a:pt x="26" y="9"/>
                  <a:pt x="27" y="8"/>
                  <a:pt x="27" y="8"/>
                </a:cubicBezTo>
                <a:cubicBezTo>
                  <a:pt x="27" y="4"/>
                  <a:pt x="27" y="4"/>
                  <a:pt x="27" y="4"/>
                </a:cubicBezTo>
                <a:cubicBezTo>
                  <a:pt x="29" y="4"/>
                  <a:pt x="31" y="5"/>
                  <a:pt x="33" y="6"/>
                </a:cubicBezTo>
                <a:cubicBezTo>
                  <a:pt x="34" y="6"/>
                  <a:pt x="35" y="6"/>
                  <a:pt x="35" y="7"/>
                </a:cubicBezTo>
                <a:cubicBezTo>
                  <a:pt x="34" y="8"/>
                  <a:pt x="34" y="8"/>
                  <a:pt x="34" y="8"/>
                </a:cubicBezTo>
                <a:cubicBezTo>
                  <a:pt x="34" y="8"/>
                  <a:pt x="34" y="9"/>
                  <a:pt x="35" y="9"/>
                </a:cubicBezTo>
                <a:cubicBezTo>
                  <a:pt x="35" y="9"/>
                  <a:pt x="36" y="9"/>
                  <a:pt x="36" y="9"/>
                </a:cubicBezTo>
                <a:cubicBezTo>
                  <a:pt x="37" y="8"/>
                  <a:pt x="37" y="8"/>
                  <a:pt x="37" y="8"/>
                </a:cubicBezTo>
                <a:cubicBezTo>
                  <a:pt x="38" y="9"/>
                  <a:pt x="39" y="9"/>
                  <a:pt x="40" y="10"/>
                </a:cubicBezTo>
                <a:cubicBezTo>
                  <a:pt x="41" y="12"/>
                  <a:pt x="42" y="13"/>
                  <a:pt x="43" y="14"/>
                </a:cubicBezTo>
                <a:cubicBezTo>
                  <a:pt x="42" y="15"/>
                  <a:pt x="42" y="15"/>
                  <a:pt x="42" y="15"/>
                </a:cubicBezTo>
                <a:cubicBezTo>
                  <a:pt x="42" y="15"/>
                  <a:pt x="41" y="16"/>
                  <a:pt x="42" y="16"/>
                </a:cubicBezTo>
                <a:cubicBezTo>
                  <a:pt x="42" y="17"/>
                  <a:pt x="43" y="17"/>
                  <a:pt x="43" y="16"/>
                </a:cubicBezTo>
                <a:cubicBezTo>
                  <a:pt x="44" y="16"/>
                  <a:pt x="44" y="16"/>
                  <a:pt x="44" y="16"/>
                </a:cubicBezTo>
                <a:cubicBezTo>
                  <a:pt x="45" y="16"/>
                  <a:pt x="45" y="17"/>
                  <a:pt x="45" y="17"/>
                </a:cubicBezTo>
                <a:cubicBezTo>
                  <a:pt x="45" y="17"/>
                  <a:pt x="45" y="17"/>
                  <a:pt x="45" y="17"/>
                </a:cubicBezTo>
                <a:cubicBezTo>
                  <a:pt x="46" y="20"/>
                  <a:pt x="47" y="22"/>
                  <a:pt x="47" y="24"/>
                </a:cubicBezTo>
                <a:cubicBezTo>
                  <a:pt x="43" y="24"/>
                  <a:pt x="43" y="24"/>
                  <a:pt x="43" y="24"/>
                </a:cubicBezTo>
                <a:cubicBezTo>
                  <a:pt x="43" y="24"/>
                  <a:pt x="42" y="25"/>
                  <a:pt x="42" y="26"/>
                </a:cubicBezTo>
                <a:cubicBezTo>
                  <a:pt x="42" y="26"/>
                  <a:pt x="43" y="27"/>
                  <a:pt x="43" y="27"/>
                </a:cubicBezTo>
                <a:cubicBezTo>
                  <a:pt x="47" y="27"/>
                  <a:pt x="47" y="27"/>
                  <a:pt x="47" y="27"/>
                </a:cubicBezTo>
                <a:cubicBezTo>
                  <a:pt x="46" y="30"/>
                  <a:pt x="46" y="33"/>
                  <a:pt x="44" y="35"/>
                </a:cubicBezTo>
                <a:cubicBezTo>
                  <a:pt x="43" y="35"/>
                  <a:pt x="43" y="35"/>
                  <a:pt x="43" y="35"/>
                </a:cubicBezTo>
                <a:cubicBezTo>
                  <a:pt x="43" y="34"/>
                  <a:pt x="42" y="35"/>
                  <a:pt x="42" y="35"/>
                </a:cubicBezTo>
                <a:cubicBezTo>
                  <a:pt x="41" y="36"/>
                  <a:pt x="42" y="36"/>
                  <a:pt x="42" y="37"/>
                </a:cubicBezTo>
                <a:cubicBezTo>
                  <a:pt x="43" y="37"/>
                  <a:pt x="43" y="37"/>
                  <a:pt x="43" y="37"/>
                </a:cubicBezTo>
                <a:cubicBezTo>
                  <a:pt x="42" y="38"/>
                  <a:pt x="41" y="40"/>
                  <a:pt x="40" y="41"/>
                </a:cubicBezTo>
                <a:cubicBezTo>
                  <a:pt x="39" y="42"/>
                  <a:pt x="38" y="43"/>
                  <a:pt x="37" y="43"/>
                </a:cubicBezTo>
                <a:cubicBezTo>
                  <a:pt x="36" y="42"/>
                  <a:pt x="36" y="42"/>
                  <a:pt x="36" y="42"/>
                </a:cubicBezTo>
                <a:cubicBezTo>
                  <a:pt x="36" y="42"/>
                  <a:pt x="35" y="42"/>
                  <a:pt x="35" y="42"/>
                </a:cubicBezTo>
                <a:cubicBezTo>
                  <a:pt x="34" y="42"/>
                  <a:pt x="34" y="43"/>
                  <a:pt x="34" y="44"/>
                </a:cubicBezTo>
                <a:cubicBezTo>
                  <a:pt x="35" y="45"/>
                  <a:pt x="35" y="45"/>
                  <a:pt x="35" y="45"/>
                </a:cubicBezTo>
                <a:cubicBezTo>
                  <a:pt x="35" y="45"/>
                  <a:pt x="34" y="45"/>
                  <a:pt x="34" y="45"/>
                </a:cubicBezTo>
                <a:cubicBezTo>
                  <a:pt x="33" y="45"/>
                  <a:pt x="33" y="45"/>
                  <a:pt x="33" y="45"/>
                </a:cubicBezTo>
                <a:cubicBezTo>
                  <a:pt x="31" y="46"/>
                  <a:pt x="29" y="47"/>
                  <a:pt x="27" y="47"/>
                </a:cubicBezTo>
                <a:cubicBezTo>
                  <a:pt x="27" y="44"/>
                  <a:pt x="27" y="44"/>
                  <a:pt x="27" y="44"/>
                </a:cubicBezTo>
                <a:cubicBezTo>
                  <a:pt x="27" y="43"/>
                  <a:pt x="26" y="42"/>
                  <a:pt x="25" y="42"/>
                </a:cubicBezTo>
                <a:cubicBezTo>
                  <a:pt x="25" y="42"/>
                  <a:pt x="24" y="43"/>
                  <a:pt x="24" y="44"/>
                </a:cubicBezTo>
                <a:cubicBezTo>
                  <a:pt x="24" y="47"/>
                  <a:pt x="24" y="47"/>
                  <a:pt x="24" y="47"/>
                </a:cubicBezTo>
                <a:cubicBezTo>
                  <a:pt x="21" y="47"/>
                  <a:pt x="18" y="46"/>
                  <a:pt x="16" y="45"/>
                </a:cubicBezTo>
                <a:cubicBezTo>
                  <a:pt x="16" y="44"/>
                  <a:pt x="16" y="44"/>
                  <a:pt x="16" y="44"/>
                </a:cubicBezTo>
                <a:cubicBezTo>
                  <a:pt x="17" y="43"/>
                  <a:pt x="16" y="42"/>
                  <a:pt x="16" y="42"/>
                </a:cubicBezTo>
                <a:cubicBezTo>
                  <a:pt x="15" y="42"/>
                  <a:pt x="15" y="42"/>
                  <a:pt x="14" y="42"/>
                </a:cubicBezTo>
                <a:cubicBezTo>
                  <a:pt x="14" y="43"/>
                  <a:pt x="14" y="43"/>
                  <a:pt x="14" y="43"/>
                </a:cubicBezTo>
                <a:cubicBezTo>
                  <a:pt x="12" y="43"/>
                  <a:pt x="11" y="42"/>
                  <a:pt x="10" y="41"/>
                </a:cubicBezTo>
                <a:cubicBezTo>
                  <a:pt x="9" y="40"/>
                  <a:pt x="8" y="38"/>
                  <a:pt x="7" y="37"/>
                </a:cubicBezTo>
                <a:cubicBezTo>
                  <a:pt x="8" y="37"/>
                  <a:pt x="8" y="37"/>
                  <a:pt x="8" y="37"/>
                </a:cubicBezTo>
                <a:cubicBezTo>
                  <a:pt x="9" y="36"/>
                  <a:pt x="9" y="36"/>
                  <a:pt x="9" y="35"/>
                </a:cubicBezTo>
                <a:cubicBezTo>
                  <a:pt x="9" y="35"/>
                  <a:pt x="8" y="34"/>
                  <a:pt x="7" y="35"/>
                </a:cubicBezTo>
                <a:cubicBezTo>
                  <a:pt x="6" y="35"/>
                  <a:pt x="6" y="35"/>
                  <a:pt x="6" y="35"/>
                </a:cubicBezTo>
                <a:cubicBezTo>
                  <a:pt x="6" y="35"/>
                  <a:pt x="6" y="34"/>
                  <a:pt x="6" y="34"/>
                </a:cubicBezTo>
                <a:cubicBezTo>
                  <a:pt x="6" y="34"/>
                  <a:pt x="6" y="34"/>
                  <a:pt x="6" y="34"/>
                </a:cubicBezTo>
                <a:cubicBezTo>
                  <a:pt x="5" y="32"/>
                  <a:pt x="4" y="29"/>
                  <a:pt x="4" y="27"/>
                </a:cubicBezTo>
                <a:close/>
                <a:moveTo>
                  <a:pt x="23" y="12"/>
                </a:moveTo>
                <a:cubicBezTo>
                  <a:pt x="23" y="12"/>
                  <a:pt x="23" y="12"/>
                  <a:pt x="23" y="12"/>
                </a:cubicBezTo>
                <a:cubicBezTo>
                  <a:pt x="23" y="11"/>
                  <a:pt x="24" y="10"/>
                  <a:pt x="25" y="10"/>
                </a:cubicBezTo>
                <a:cubicBezTo>
                  <a:pt x="26" y="10"/>
                  <a:pt x="27" y="11"/>
                  <a:pt x="27" y="12"/>
                </a:cubicBezTo>
                <a:cubicBezTo>
                  <a:pt x="27" y="24"/>
                  <a:pt x="27" y="24"/>
                  <a:pt x="27" y="24"/>
                </a:cubicBezTo>
                <a:cubicBezTo>
                  <a:pt x="39" y="31"/>
                  <a:pt x="39" y="31"/>
                  <a:pt x="39" y="31"/>
                </a:cubicBezTo>
                <a:cubicBezTo>
                  <a:pt x="39" y="32"/>
                  <a:pt x="40" y="33"/>
                  <a:pt x="39" y="34"/>
                </a:cubicBezTo>
                <a:cubicBezTo>
                  <a:pt x="39" y="35"/>
                  <a:pt x="38" y="35"/>
                  <a:pt x="37" y="34"/>
                </a:cubicBezTo>
                <a:cubicBezTo>
                  <a:pt x="25" y="27"/>
                  <a:pt x="25" y="27"/>
                  <a:pt x="25" y="27"/>
                </a:cubicBezTo>
                <a:cubicBezTo>
                  <a:pt x="24" y="27"/>
                  <a:pt x="23" y="26"/>
                  <a:pt x="23" y="26"/>
                </a:cubicBezTo>
                <a:cubicBezTo>
                  <a:pt x="23" y="12"/>
                  <a:pt x="23" y="12"/>
                  <a:pt x="23" y="12"/>
                </a:cubicBezTo>
                <a:close/>
              </a:path>
            </a:pathLst>
          </a:custGeom>
          <a:solidFill>
            <a:srgbClr val="F0EFE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8" name="图示 7"/>
          <p:cNvGraphicFramePr/>
          <p:nvPr/>
        </p:nvGraphicFramePr>
        <p:xfrm>
          <a:off x="166958" y="457199"/>
          <a:ext cx="2162586" cy="279762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1" r:lo="rId2" r:qs="rId3" r:cs="rId4"/>
          </a:graphicData>
        </a:graphic>
      </p:graphicFrame>
      <p:sp>
        <p:nvSpPr>
          <p:cNvPr id="2" name="Rectangle 2"/>
          <p:cNvSpPr txBox="1">
            <a:spLocks noChangeArrowheads="1"/>
          </p:cNvSpPr>
          <p:nvPr/>
        </p:nvSpPr>
        <p:spPr bwMode="black">
          <a:xfrm>
            <a:off x="320041" y="1142936"/>
            <a:ext cx="6625046" cy="2950093"/>
          </a:xfrm>
          <a:prstGeom prst="rect">
            <a:avLst/>
          </a:prstGeom>
          <a:noFill/>
        </p:spPr>
        <p:txBody>
          <a:bodyPr/>
          <a:lstStyle/>
          <a:p>
            <a:pPr marL="285750" indent="-228600">
              <a:lnSpc>
                <a:spcPct val="130000"/>
              </a:lnSpc>
              <a:spcAft>
                <a:spcPts val="600"/>
              </a:spcAft>
              <a:buFont typeface="Arial" panose="020B0604020202020204" pitchFamily="34" charset="0"/>
              <a:buChar char="•"/>
              <a:defRPr/>
            </a:pPr>
            <a:endParaRPr lang="en-US" altLang="zh-CN" sz="2000" dirty="0">
              <a:solidFill>
                <a:schemeClr val="tx1">
                  <a:lumMod val="75000"/>
                  <a:lumOff val="25000"/>
                </a:schemeClr>
              </a:solidFill>
              <a:latin typeface="+mn-ea"/>
            </a:endParaRPr>
          </a:p>
          <a:p>
            <a:pPr marL="285750" indent="-228600">
              <a:lnSpc>
                <a:spcPct val="130000"/>
              </a:lnSpc>
              <a:spcAft>
                <a:spcPts val="600"/>
              </a:spcAft>
              <a:buFont typeface="Arial" panose="020B0604020202020204" pitchFamily="34" charset="0"/>
              <a:buChar char="•"/>
              <a:defRPr/>
            </a:pPr>
            <a:r>
              <a:rPr lang="zh-CN" altLang="en-US" sz="2000" b="1" dirty="0">
                <a:solidFill>
                  <a:srgbClr val="9B2D1F"/>
                </a:solidFill>
                <a:latin typeface="+mn-ea"/>
              </a:rPr>
              <a:t>新型超微粉碎系统</a:t>
            </a:r>
            <a:r>
              <a:rPr lang="zh-CN" altLang="en-US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是</a:t>
            </a:r>
            <a:r>
              <a:rPr lang="en-US" altLang="zh-CN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TXL</a:t>
            </a:r>
            <a:r>
              <a:rPr lang="zh-CN" altLang="en-US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胶囊</a:t>
            </a:r>
            <a:r>
              <a:rPr lang="zh-CN" altLang="en-US" sz="2000" b="1" dirty="0">
                <a:solidFill>
                  <a:schemeClr val="accent2"/>
                </a:solidFill>
                <a:latin typeface="+mn-ea"/>
              </a:rPr>
              <a:t>虫类动物药粉碎</a:t>
            </a:r>
            <a:r>
              <a:rPr lang="zh-CN" altLang="en-US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的主要生产设备。其给料机改造前是卧式给料机，通过双螺旋送料器将物料推进超微机内。但在输送过程中，经常出现物料堵塞、进料不畅的情况。</a:t>
            </a:r>
            <a:endParaRPr lang="en-US" altLang="zh-CN" dirty="0">
              <a:solidFill>
                <a:schemeClr val="tx1">
                  <a:lumMod val="75000"/>
                  <a:lumOff val="25000"/>
                </a:schemeClr>
              </a:solidFill>
              <a:latin typeface="+mn-ea"/>
            </a:endParaRPr>
          </a:p>
          <a:p>
            <a:pPr marL="285750" indent="-228600">
              <a:lnSpc>
                <a:spcPct val="130000"/>
              </a:lnSpc>
              <a:spcAft>
                <a:spcPts val="600"/>
              </a:spcAft>
              <a:buFont typeface="Arial" panose="020B0604020202020204" pitchFamily="34" charset="0"/>
              <a:buChar char="•"/>
              <a:defRPr/>
            </a:pPr>
            <a:r>
              <a:rPr lang="zh-CN" altLang="en-US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若及时发现可通过倒转排料，回复后可正常生产；若发现不及时，则出现物料堵塞后受力不平衡，双螺旋螺杆出现变形的情况，需要拆卸维修，影响生产进度。</a:t>
            </a:r>
            <a:endParaRPr lang="en-US" altLang="zh-CN" dirty="0">
              <a:solidFill>
                <a:schemeClr val="tx1">
                  <a:lumMod val="75000"/>
                  <a:lumOff val="25000"/>
                </a:schemeClr>
              </a:solidFill>
              <a:latin typeface="+mn-ea"/>
            </a:endParaRPr>
          </a:p>
        </p:txBody>
      </p:sp>
      <p:cxnSp>
        <p:nvCxnSpPr>
          <p:cNvPr id="11" name="直接连接符 10"/>
          <p:cNvCxnSpPr/>
          <p:nvPr/>
        </p:nvCxnSpPr>
        <p:spPr>
          <a:xfrm flipV="1">
            <a:off x="2744926" y="4554664"/>
            <a:ext cx="0" cy="1174588"/>
          </a:xfrm>
          <a:prstGeom prst="line">
            <a:avLst/>
          </a:prstGeom>
          <a:ln w="57150">
            <a:solidFill>
              <a:srgbClr val="D6000F"/>
            </a:solidFill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pic>
        <p:nvPicPr>
          <p:cNvPr id="4" name="图片 3"/>
          <p:cNvPicPr>
            <a:picLocks noChangeAspect="1"/>
          </p:cNvPicPr>
          <p:nvPr/>
        </p:nvPicPr>
        <p:blipFill rotWithShape="1">
          <a:blip r:embed="rId6"/>
          <a:srcRect l="18206" t="16077" r="2548" b="19218"/>
          <a:stretch>
            <a:fillRect/>
          </a:stretch>
        </p:blipFill>
        <p:spPr>
          <a:xfrm>
            <a:off x="7243135" y="650834"/>
            <a:ext cx="4105067" cy="2259939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  <p:sp>
        <p:nvSpPr>
          <p:cNvPr id="6" name="矩形: 圆角 5"/>
          <p:cNvSpPr/>
          <p:nvPr/>
        </p:nvSpPr>
        <p:spPr>
          <a:xfrm>
            <a:off x="8099120" y="2831862"/>
            <a:ext cx="3772838" cy="356474"/>
          </a:xfrm>
          <a:prstGeom prst="roundRect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1200" b="1" dirty="0"/>
              <a:t>改造前：卧式双螺旋给料机挤满物料，已变形损坏</a:t>
            </a:r>
            <a:endParaRPr lang="zh-CN" altLang="en-US" sz="1200" b="1" dirty="0"/>
          </a:p>
        </p:txBody>
      </p:sp>
      <p:sp>
        <p:nvSpPr>
          <p:cNvPr id="12" name="Rectangle 2"/>
          <p:cNvSpPr txBox="1">
            <a:spLocks noChangeArrowheads="1"/>
          </p:cNvSpPr>
          <p:nvPr/>
        </p:nvSpPr>
        <p:spPr bwMode="black">
          <a:xfrm>
            <a:off x="2744926" y="3947228"/>
            <a:ext cx="6961968" cy="2587097"/>
          </a:xfrm>
          <a:prstGeom prst="rect">
            <a:avLst/>
          </a:prstGeom>
          <a:noFill/>
        </p:spPr>
        <p:txBody>
          <a:bodyPr/>
          <a:lstStyle/>
          <a:p>
            <a:pPr marL="285750" indent="-228600">
              <a:lnSpc>
                <a:spcPct val="130000"/>
              </a:lnSpc>
              <a:spcAft>
                <a:spcPts val="600"/>
              </a:spcAft>
              <a:buFont typeface="Arial" panose="020B0604020202020204" pitchFamily="34" charset="0"/>
              <a:buChar char="•"/>
              <a:defRPr/>
            </a:pPr>
            <a:endParaRPr lang="en-US" altLang="zh-CN" sz="2000" dirty="0">
              <a:solidFill>
                <a:schemeClr val="tx1">
                  <a:lumMod val="75000"/>
                  <a:lumOff val="25000"/>
                </a:schemeClr>
              </a:solidFill>
              <a:latin typeface="+mn-ea"/>
            </a:endParaRPr>
          </a:p>
          <a:p>
            <a:pPr marL="57150">
              <a:lnSpc>
                <a:spcPct val="130000"/>
              </a:lnSpc>
              <a:spcAft>
                <a:spcPts val="600"/>
              </a:spcAft>
              <a:defRPr/>
            </a:pPr>
            <a:r>
              <a:rPr lang="zh-CN" altLang="en-US" sz="20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巡检频次：</a:t>
            </a:r>
            <a:r>
              <a:rPr lang="zh-CN" altLang="en-US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员工需高频次进行设备巡检，关注进料系统运行情况</a:t>
            </a:r>
            <a:endParaRPr lang="en-US" altLang="zh-CN" dirty="0">
              <a:solidFill>
                <a:schemeClr val="tx1">
                  <a:lumMod val="75000"/>
                  <a:lumOff val="25000"/>
                </a:schemeClr>
              </a:solidFill>
              <a:latin typeface="+mn-ea"/>
            </a:endParaRPr>
          </a:p>
          <a:p>
            <a:pPr marL="57150">
              <a:lnSpc>
                <a:spcPct val="130000"/>
              </a:lnSpc>
              <a:spcAft>
                <a:spcPts val="600"/>
              </a:spcAft>
              <a:defRPr/>
            </a:pPr>
            <a:r>
              <a:rPr lang="zh-CN" altLang="en-US" sz="20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维修用时：</a:t>
            </a:r>
            <a:r>
              <a:rPr lang="zh-CN" altLang="en-US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倒转排料、停产维修，经统计</a:t>
            </a:r>
            <a:r>
              <a:rPr lang="zh-CN" altLang="en-US" sz="180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平均用时约</a:t>
            </a:r>
            <a:r>
              <a:rPr lang="en-US" altLang="zh-CN" sz="180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2.21h/</a:t>
            </a:r>
            <a:r>
              <a:rPr lang="zh-CN" altLang="en-US" sz="180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天</a:t>
            </a:r>
            <a:endParaRPr lang="en-US" altLang="zh-CN" sz="1800" dirty="0">
              <a:solidFill>
                <a:schemeClr val="tx1">
                  <a:lumMod val="75000"/>
                  <a:lumOff val="25000"/>
                </a:schemeClr>
              </a:solidFill>
              <a:latin typeface="+mn-ea"/>
            </a:endParaRPr>
          </a:p>
          <a:p>
            <a:pPr marL="57150">
              <a:lnSpc>
                <a:spcPct val="130000"/>
              </a:lnSpc>
              <a:spcAft>
                <a:spcPts val="600"/>
              </a:spcAft>
              <a:defRPr/>
            </a:pPr>
            <a:r>
              <a:rPr lang="zh-CN" altLang="en-US" sz="20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备件更换：</a:t>
            </a:r>
            <a:r>
              <a:rPr lang="zh-CN" altLang="en-US" sz="180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双螺杆经过</a:t>
            </a:r>
            <a:r>
              <a:rPr lang="en-US" altLang="zh-CN" sz="180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3-4</a:t>
            </a:r>
            <a:r>
              <a:rPr lang="zh-CN" altLang="en-US" sz="180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次维修后稳定性不足，只能更换新螺杆</a:t>
            </a:r>
            <a:endParaRPr lang="zh-CN" altLang="en-US" dirty="0">
              <a:solidFill>
                <a:schemeClr val="tx1">
                  <a:lumMod val="75000"/>
                  <a:lumOff val="25000"/>
                </a:schemeClr>
              </a:solidFill>
              <a:latin typeface="+mn-ea"/>
            </a:endParaRPr>
          </a:p>
          <a:p>
            <a:pPr marL="285750" indent="-228600">
              <a:lnSpc>
                <a:spcPct val="130000"/>
              </a:lnSpc>
              <a:spcAft>
                <a:spcPts val="600"/>
              </a:spcAft>
              <a:buFont typeface="Arial" panose="020B0604020202020204" pitchFamily="34" charset="0"/>
              <a:buChar char="•"/>
              <a:defRPr/>
            </a:pPr>
            <a:endParaRPr lang="en-US" altLang="zh-CN" sz="2000" dirty="0">
              <a:solidFill>
                <a:schemeClr val="tx1">
                  <a:lumMod val="75000"/>
                  <a:lumOff val="25000"/>
                </a:schemeClr>
              </a:solidFill>
              <a:latin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8" name="图示 7"/>
          <p:cNvGraphicFramePr/>
          <p:nvPr/>
        </p:nvGraphicFramePr>
        <p:xfrm>
          <a:off x="166958" y="457199"/>
          <a:ext cx="2162586" cy="279762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1" r:lo="rId2" r:qs="rId3" r:cs="rId4"/>
          </a:graphicData>
        </a:graphic>
      </p:graphicFrame>
      <p:sp>
        <p:nvSpPr>
          <p:cNvPr id="2" name="Rectangle 2"/>
          <p:cNvSpPr txBox="1">
            <a:spLocks noChangeArrowheads="1"/>
          </p:cNvSpPr>
          <p:nvPr/>
        </p:nvSpPr>
        <p:spPr bwMode="black">
          <a:xfrm>
            <a:off x="320041" y="1142936"/>
            <a:ext cx="6625046" cy="2950093"/>
          </a:xfrm>
          <a:prstGeom prst="rect">
            <a:avLst/>
          </a:prstGeom>
          <a:noFill/>
        </p:spPr>
        <p:txBody>
          <a:bodyPr/>
          <a:lstStyle/>
          <a:p>
            <a:pPr marL="285750" indent="-228600">
              <a:lnSpc>
                <a:spcPct val="130000"/>
              </a:lnSpc>
              <a:spcAft>
                <a:spcPts val="600"/>
              </a:spcAft>
              <a:buFont typeface="Arial" panose="020B0604020202020204" pitchFamily="34" charset="0"/>
              <a:buChar char="•"/>
              <a:defRPr/>
            </a:pPr>
            <a:endParaRPr lang="en-US" altLang="zh-CN" sz="2000" dirty="0">
              <a:solidFill>
                <a:schemeClr val="tx1">
                  <a:lumMod val="75000"/>
                  <a:lumOff val="25000"/>
                </a:schemeClr>
              </a:solidFill>
              <a:latin typeface="+mn-ea"/>
            </a:endParaRPr>
          </a:p>
          <a:p>
            <a:pPr marL="285750" indent="-228600">
              <a:lnSpc>
                <a:spcPct val="130000"/>
              </a:lnSpc>
              <a:spcAft>
                <a:spcPts val="600"/>
              </a:spcAft>
              <a:buFont typeface="Arial" panose="020B0604020202020204" pitchFamily="34" charset="0"/>
              <a:buChar char="•"/>
              <a:defRPr/>
            </a:pPr>
            <a:r>
              <a:rPr lang="en-US" altLang="zh-CN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TXL</a:t>
            </a:r>
            <a:r>
              <a:rPr lang="zh-CN" altLang="en-US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胶囊虫类动物药本身含有油脂成份，容易出现聚集；</a:t>
            </a:r>
            <a:endParaRPr lang="en-US" altLang="zh-CN" dirty="0">
              <a:solidFill>
                <a:schemeClr val="tx1">
                  <a:lumMod val="75000"/>
                  <a:lumOff val="25000"/>
                </a:schemeClr>
              </a:solidFill>
              <a:latin typeface="+mn-ea"/>
            </a:endParaRPr>
          </a:p>
          <a:p>
            <a:pPr marL="285750" indent="-228600">
              <a:lnSpc>
                <a:spcPct val="130000"/>
              </a:lnSpc>
              <a:spcAft>
                <a:spcPts val="600"/>
              </a:spcAft>
              <a:buFont typeface="Arial" panose="020B0604020202020204" pitchFamily="34" charset="0"/>
              <a:buChar char="•"/>
              <a:defRPr/>
            </a:pPr>
            <a:r>
              <a:rPr lang="zh-CN" altLang="en-US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双螺旋进料装置输送物料外，也具有混合、搅拌的功能，有挤压物料的情况；</a:t>
            </a:r>
            <a:endParaRPr lang="en-US" altLang="zh-CN" dirty="0">
              <a:solidFill>
                <a:schemeClr val="tx1">
                  <a:lumMod val="75000"/>
                  <a:lumOff val="25000"/>
                </a:schemeClr>
              </a:solidFill>
              <a:latin typeface="+mn-ea"/>
            </a:endParaRPr>
          </a:p>
          <a:p>
            <a:pPr marL="285750" indent="-228600">
              <a:lnSpc>
                <a:spcPct val="130000"/>
              </a:lnSpc>
              <a:spcAft>
                <a:spcPts val="600"/>
              </a:spcAft>
              <a:buFont typeface="Arial" panose="020B0604020202020204" pitchFamily="34" charset="0"/>
              <a:buChar char="•"/>
              <a:defRPr/>
            </a:pPr>
            <a:r>
              <a:rPr lang="zh-CN" altLang="en-US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给料机管路较为狭小，物料轻微聚集后不易发现、处理</a:t>
            </a:r>
            <a:endParaRPr lang="en-US" altLang="zh-CN" dirty="0">
              <a:solidFill>
                <a:schemeClr val="tx1">
                  <a:lumMod val="75000"/>
                  <a:lumOff val="25000"/>
                </a:schemeClr>
              </a:solidFill>
              <a:latin typeface="+mn-ea"/>
            </a:endParaRPr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 rotWithShape="1">
          <a:blip r:embed="rId6"/>
          <a:srcRect l="18206" t="16077" r="2548" b="19218"/>
          <a:stretch>
            <a:fillRect/>
          </a:stretch>
        </p:blipFill>
        <p:spPr>
          <a:xfrm>
            <a:off x="7243135" y="650834"/>
            <a:ext cx="4105067" cy="2259939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  <p:sp>
        <p:nvSpPr>
          <p:cNvPr id="6" name="矩形: 圆角 5"/>
          <p:cNvSpPr/>
          <p:nvPr/>
        </p:nvSpPr>
        <p:spPr>
          <a:xfrm>
            <a:off x="8099120" y="2831862"/>
            <a:ext cx="3772838" cy="356474"/>
          </a:xfrm>
          <a:prstGeom prst="roundRect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1200" b="1" dirty="0"/>
              <a:t>改造前：卧式双螺旋给料机挤满物料，已变形损坏</a:t>
            </a:r>
            <a:endParaRPr lang="zh-CN" altLang="en-US" sz="1200" b="1" dirty="0"/>
          </a:p>
        </p:txBody>
      </p:sp>
      <p:grpSp>
        <p:nvGrpSpPr>
          <p:cNvPr id="48" name="组合 47"/>
          <p:cNvGrpSpPr/>
          <p:nvPr/>
        </p:nvGrpSpPr>
        <p:grpSpPr>
          <a:xfrm>
            <a:off x="1534886" y="3519852"/>
            <a:ext cx="9492343" cy="3063875"/>
            <a:chOff x="1534886" y="3428412"/>
            <a:chExt cx="9492343" cy="3063875"/>
          </a:xfrm>
        </p:grpSpPr>
        <p:sp>
          <p:nvSpPr>
            <p:cNvPr id="3" name="矩形: 圆角 2"/>
            <p:cNvSpPr/>
            <p:nvPr/>
          </p:nvSpPr>
          <p:spPr>
            <a:xfrm>
              <a:off x="9481458" y="4669972"/>
              <a:ext cx="1545771" cy="587828"/>
            </a:xfrm>
            <a:prstGeom prst="roundRect">
              <a:avLst/>
            </a:prstGeom>
          </p:spPr>
          <p:style>
            <a:lnRef idx="0">
              <a:schemeClr val="accent2"/>
            </a:lnRef>
            <a:fillRef idx="3">
              <a:schemeClr val="accent2"/>
            </a:fillRef>
            <a:effectRef idx="3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CN" altLang="en-US" b="1" dirty="0"/>
                <a:t>进料堵塞</a:t>
              </a:r>
              <a:endParaRPr lang="zh-CN" altLang="en-US" b="1" dirty="0"/>
            </a:p>
          </p:txBody>
        </p:sp>
        <p:cxnSp>
          <p:nvCxnSpPr>
            <p:cNvPr id="7" name="直接箭头连接符 6"/>
            <p:cNvCxnSpPr/>
            <p:nvPr/>
          </p:nvCxnSpPr>
          <p:spPr>
            <a:xfrm>
              <a:off x="2177144" y="4963886"/>
              <a:ext cx="7304314" cy="0"/>
            </a:xfrm>
            <a:prstGeom prst="straightConnector1">
              <a:avLst/>
            </a:prstGeom>
            <a:ln w="57150">
              <a:tailEnd type="triangle"/>
            </a:ln>
          </p:spPr>
          <p:style>
            <a:lnRef idx="3">
              <a:schemeClr val="accent2"/>
            </a:lnRef>
            <a:fillRef idx="0">
              <a:schemeClr val="accent2"/>
            </a:fillRef>
            <a:effectRef idx="2">
              <a:schemeClr val="accent2"/>
            </a:effectRef>
            <a:fontRef idx="minor">
              <a:schemeClr val="tx1"/>
            </a:fontRef>
          </p:style>
        </p:cxnSp>
        <p:sp>
          <p:nvSpPr>
            <p:cNvPr id="10" name="矩形: 圆角 9"/>
            <p:cNvSpPr/>
            <p:nvPr/>
          </p:nvSpPr>
          <p:spPr>
            <a:xfrm>
              <a:off x="2873829" y="3429000"/>
              <a:ext cx="805542" cy="555171"/>
            </a:xfrm>
            <a:prstGeom prst="roundRect">
              <a:avLst/>
            </a:prstGeom>
          </p:spPr>
          <p:style>
            <a:lnRef idx="0">
              <a:schemeClr val="accent5"/>
            </a:lnRef>
            <a:fillRef idx="3">
              <a:schemeClr val="accent5"/>
            </a:fillRef>
            <a:effectRef idx="3">
              <a:schemeClr val="accent5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CN" altLang="en-US" b="1" dirty="0"/>
                <a:t>人员</a:t>
              </a:r>
              <a:endParaRPr lang="zh-CN" altLang="en-US" b="1" dirty="0"/>
            </a:p>
          </p:txBody>
        </p:sp>
        <p:sp>
          <p:nvSpPr>
            <p:cNvPr id="11" name="矩形: 圆角 10"/>
            <p:cNvSpPr/>
            <p:nvPr/>
          </p:nvSpPr>
          <p:spPr>
            <a:xfrm>
              <a:off x="6569529" y="3428412"/>
              <a:ext cx="805542" cy="555171"/>
            </a:xfrm>
            <a:prstGeom prst="roundRect">
              <a:avLst/>
            </a:prstGeom>
          </p:spPr>
          <p:style>
            <a:lnRef idx="0">
              <a:schemeClr val="accent1"/>
            </a:lnRef>
            <a:fillRef idx="3">
              <a:schemeClr val="accent1"/>
            </a:fillRef>
            <a:effectRef idx="3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CN" altLang="en-US" b="1" dirty="0"/>
                <a:t>设备</a:t>
              </a:r>
              <a:endParaRPr lang="zh-CN" altLang="en-US" b="1" dirty="0"/>
            </a:p>
          </p:txBody>
        </p:sp>
        <p:cxnSp>
          <p:nvCxnSpPr>
            <p:cNvPr id="16" name="直接箭头连接符 15"/>
            <p:cNvCxnSpPr>
              <a:stCxn id="10" idx="2"/>
            </p:cNvCxnSpPr>
            <p:nvPr/>
          </p:nvCxnSpPr>
          <p:spPr>
            <a:xfrm>
              <a:off x="3276600" y="3984171"/>
              <a:ext cx="859971" cy="957943"/>
            </a:xfrm>
            <a:prstGeom prst="straightConnector1">
              <a:avLst/>
            </a:prstGeom>
            <a:ln w="38100">
              <a:tailEnd type="triangle"/>
            </a:ln>
          </p:spPr>
          <p:style>
            <a:lnRef idx="3">
              <a:schemeClr val="accent2"/>
            </a:lnRef>
            <a:fillRef idx="0">
              <a:schemeClr val="accent2"/>
            </a:fillRef>
            <a:effectRef idx="2">
              <a:schemeClr val="accent2"/>
            </a:effectRef>
            <a:fontRef idx="minor">
              <a:schemeClr val="tx1"/>
            </a:fontRef>
          </p:style>
        </p:cxnSp>
        <p:cxnSp>
          <p:nvCxnSpPr>
            <p:cNvPr id="18" name="直接箭头连接符 17"/>
            <p:cNvCxnSpPr/>
            <p:nvPr/>
          </p:nvCxnSpPr>
          <p:spPr>
            <a:xfrm>
              <a:off x="6972300" y="3984171"/>
              <a:ext cx="859971" cy="957943"/>
            </a:xfrm>
            <a:prstGeom prst="straightConnector1">
              <a:avLst/>
            </a:prstGeom>
            <a:ln w="38100">
              <a:tailEnd type="triangle"/>
            </a:ln>
          </p:spPr>
          <p:style>
            <a:lnRef idx="3">
              <a:schemeClr val="accent2"/>
            </a:lnRef>
            <a:fillRef idx="0">
              <a:schemeClr val="accent2"/>
            </a:fillRef>
            <a:effectRef idx="2">
              <a:schemeClr val="accent2"/>
            </a:effectRef>
            <a:fontRef idx="minor">
              <a:schemeClr val="tx1"/>
            </a:fontRef>
          </p:style>
        </p:cxnSp>
        <p:cxnSp>
          <p:nvCxnSpPr>
            <p:cNvPr id="19" name="直接箭头连接符 18"/>
            <p:cNvCxnSpPr/>
            <p:nvPr/>
          </p:nvCxnSpPr>
          <p:spPr>
            <a:xfrm>
              <a:off x="1534886" y="4610100"/>
              <a:ext cx="2324100" cy="0"/>
            </a:xfrm>
            <a:prstGeom prst="straightConnector1">
              <a:avLst/>
            </a:prstGeom>
            <a:ln w="19050">
              <a:tailEnd type="triangle"/>
            </a:ln>
          </p:spPr>
          <p:style>
            <a:lnRef idx="3">
              <a:schemeClr val="accent2"/>
            </a:lnRef>
            <a:fillRef idx="0">
              <a:schemeClr val="accent2"/>
            </a:fillRef>
            <a:effectRef idx="2">
              <a:schemeClr val="accent2"/>
            </a:effectRef>
            <a:fontRef idx="minor">
              <a:schemeClr val="tx1"/>
            </a:fontRef>
          </p:style>
        </p:cxnSp>
        <p:sp>
          <p:nvSpPr>
            <p:cNvPr id="22" name="文本框 21"/>
            <p:cNvSpPr txBox="1"/>
            <p:nvPr/>
          </p:nvSpPr>
          <p:spPr>
            <a:xfrm>
              <a:off x="1651022" y="4233953"/>
              <a:ext cx="2028349" cy="307777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r>
                <a:rPr lang="zh-CN" altLang="en-US" sz="1400" dirty="0"/>
                <a:t>考核合格、操作规范</a:t>
              </a:r>
              <a:endParaRPr lang="zh-CN" altLang="en-US" sz="1400" dirty="0"/>
            </a:p>
          </p:txBody>
        </p:sp>
        <p:cxnSp>
          <p:nvCxnSpPr>
            <p:cNvPr id="23" name="直接箭头连接符 22"/>
            <p:cNvCxnSpPr/>
            <p:nvPr/>
          </p:nvCxnSpPr>
          <p:spPr>
            <a:xfrm flipV="1">
              <a:off x="2696936" y="4966273"/>
              <a:ext cx="853167" cy="1004784"/>
            </a:xfrm>
            <a:prstGeom prst="straightConnector1">
              <a:avLst/>
            </a:prstGeom>
            <a:ln w="38100">
              <a:tailEnd type="triangle"/>
            </a:ln>
          </p:spPr>
          <p:style>
            <a:lnRef idx="3">
              <a:schemeClr val="accent2"/>
            </a:lnRef>
            <a:fillRef idx="0">
              <a:schemeClr val="accent2"/>
            </a:fillRef>
            <a:effectRef idx="2">
              <a:schemeClr val="accent2"/>
            </a:effectRef>
            <a:fontRef idx="minor">
              <a:schemeClr val="tx1"/>
            </a:fontRef>
          </p:style>
        </p:cxnSp>
        <p:cxnSp>
          <p:nvCxnSpPr>
            <p:cNvPr id="26" name="直接箭头连接符 25"/>
            <p:cNvCxnSpPr/>
            <p:nvPr/>
          </p:nvCxnSpPr>
          <p:spPr>
            <a:xfrm>
              <a:off x="1903128" y="5404601"/>
              <a:ext cx="1267642" cy="0"/>
            </a:xfrm>
            <a:prstGeom prst="straightConnector1">
              <a:avLst/>
            </a:prstGeom>
            <a:ln w="19050">
              <a:tailEnd type="triangle"/>
            </a:ln>
          </p:spPr>
          <p:style>
            <a:lnRef idx="3">
              <a:schemeClr val="accent2"/>
            </a:lnRef>
            <a:fillRef idx="0">
              <a:schemeClr val="accent2"/>
            </a:fillRef>
            <a:effectRef idx="2">
              <a:schemeClr val="accent2"/>
            </a:effectRef>
            <a:fontRef idx="minor">
              <a:schemeClr val="tx1"/>
            </a:fontRef>
          </p:style>
        </p:cxnSp>
        <p:sp>
          <p:nvSpPr>
            <p:cNvPr id="27" name="文本框 26"/>
            <p:cNvSpPr txBox="1"/>
            <p:nvPr/>
          </p:nvSpPr>
          <p:spPr>
            <a:xfrm>
              <a:off x="2044370" y="5048429"/>
              <a:ext cx="957399" cy="307777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r>
                <a:rPr lang="zh-CN" altLang="en-US" sz="1400" dirty="0"/>
                <a:t>检验合格</a:t>
              </a:r>
              <a:endParaRPr lang="zh-CN" altLang="en-US" sz="1400" dirty="0"/>
            </a:p>
          </p:txBody>
        </p:sp>
        <p:cxnSp>
          <p:nvCxnSpPr>
            <p:cNvPr id="29" name="直接箭头连接符 28"/>
            <p:cNvCxnSpPr/>
            <p:nvPr/>
          </p:nvCxnSpPr>
          <p:spPr>
            <a:xfrm>
              <a:off x="1534886" y="5854181"/>
              <a:ext cx="1267642" cy="0"/>
            </a:xfrm>
            <a:prstGeom prst="straightConnector1">
              <a:avLst/>
            </a:prstGeom>
            <a:ln w="19050">
              <a:tailEnd type="triangle"/>
            </a:ln>
          </p:spPr>
          <p:style>
            <a:lnRef idx="3">
              <a:schemeClr val="accent2"/>
            </a:lnRef>
            <a:fillRef idx="0">
              <a:schemeClr val="accent2"/>
            </a:fillRef>
            <a:effectRef idx="2">
              <a:schemeClr val="accent2"/>
            </a:effectRef>
            <a:fontRef idx="minor">
              <a:schemeClr val="tx1"/>
            </a:fontRef>
          </p:style>
        </p:cxnSp>
        <p:sp>
          <p:nvSpPr>
            <p:cNvPr id="30" name="文本框 29"/>
            <p:cNvSpPr txBox="1"/>
            <p:nvPr/>
          </p:nvSpPr>
          <p:spPr>
            <a:xfrm>
              <a:off x="1534886" y="5533589"/>
              <a:ext cx="1330642" cy="307777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r>
                <a:rPr lang="zh-CN" altLang="en-US" sz="1400" dirty="0"/>
                <a:t>油性，易凝附</a:t>
              </a:r>
              <a:endParaRPr lang="zh-CN" altLang="en-US" sz="1400" dirty="0"/>
            </a:p>
          </p:txBody>
        </p:sp>
        <p:cxnSp>
          <p:nvCxnSpPr>
            <p:cNvPr id="31" name="直接箭头连接符 30"/>
            <p:cNvCxnSpPr/>
            <p:nvPr/>
          </p:nvCxnSpPr>
          <p:spPr>
            <a:xfrm flipV="1">
              <a:off x="5070260" y="4952342"/>
              <a:ext cx="853167" cy="1004784"/>
            </a:xfrm>
            <a:prstGeom prst="straightConnector1">
              <a:avLst/>
            </a:prstGeom>
            <a:ln w="38100">
              <a:tailEnd type="triangle"/>
            </a:ln>
          </p:spPr>
          <p:style>
            <a:lnRef idx="3">
              <a:schemeClr val="accent2"/>
            </a:lnRef>
            <a:fillRef idx="0">
              <a:schemeClr val="accent2"/>
            </a:fillRef>
            <a:effectRef idx="2">
              <a:schemeClr val="accent2"/>
            </a:effectRef>
            <a:fontRef idx="minor">
              <a:schemeClr val="tx1"/>
            </a:fontRef>
          </p:style>
        </p:cxnSp>
        <p:cxnSp>
          <p:nvCxnSpPr>
            <p:cNvPr id="32" name="直接箭头连接符 31"/>
            <p:cNvCxnSpPr/>
            <p:nvPr/>
          </p:nvCxnSpPr>
          <p:spPr>
            <a:xfrm>
              <a:off x="3566160" y="5687477"/>
              <a:ext cx="1749782" cy="0"/>
            </a:xfrm>
            <a:prstGeom prst="straightConnector1">
              <a:avLst/>
            </a:prstGeom>
            <a:ln w="19050">
              <a:tailEnd type="triangle"/>
            </a:ln>
          </p:spPr>
          <p:style>
            <a:lnRef idx="3">
              <a:schemeClr val="accent2"/>
            </a:lnRef>
            <a:fillRef idx="0">
              <a:schemeClr val="accent2"/>
            </a:fillRef>
            <a:effectRef idx="2">
              <a:schemeClr val="accent2"/>
            </a:effectRef>
            <a:fontRef idx="minor">
              <a:schemeClr val="tx1"/>
            </a:fontRef>
          </p:style>
        </p:cxnSp>
        <p:sp>
          <p:nvSpPr>
            <p:cNvPr id="34" name="文本框 33"/>
            <p:cNvSpPr txBox="1"/>
            <p:nvPr/>
          </p:nvSpPr>
          <p:spPr>
            <a:xfrm>
              <a:off x="3550103" y="5365769"/>
              <a:ext cx="1846082" cy="307777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r>
                <a:rPr lang="en-US" altLang="zh-CN" sz="1400" dirty="0"/>
                <a:t>SMP/SOP </a:t>
              </a:r>
              <a:r>
                <a:rPr lang="zh-CN" altLang="en-US" sz="1400" dirty="0"/>
                <a:t>切实有效</a:t>
              </a:r>
              <a:endParaRPr lang="zh-CN" altLang="en-US" sz="1400" dirty="0"/>
            </a:p>
          </p:txBody>
        </p:sp>
        <p:cxnSp>
          <p:nvCxnSpPr>
            <p:cNvPr id="36" name="直接箭头连接符 35"/>
            <p:cNvCxnSpPr/>
            <p:nvPr/>
          </p:nvCxnSpPr>
          <p:spPr>
            <a:xfrm flipV="1">
              <a:off x="7443584" y="4951718"/>
              <a:ext cx="853167" cy="1004784"/>
            </a:xfrm>
            <a:prstGeom prst="straightConnector1">
              <a:avLst/>
            </a:prstGeom>
            <a:ln w="38100">
              <a:tailEnd type="triangle"/>
            </a:ln>
          </p:spPr>
          <p:style>
            <a:lnRef idx="3">
              <a:schemeClr val="accent2"/>
            </a:lnRef>
            <a:fillRef idx="0">
              <a:schemeClr val="accent2"/>
            </a:fillRef>
            <a:effectRef idx="2">
              <a:schemeClr val="accent2"/>
            </a:effectRef>
            <a:fontRef idx="minor">
              <a:schemeClr val="tx1"/>
            </a:fontRef>
          </p:style>
        </p:cxnSp>
        <p:sp>
          <p:nvSpPr>
            <p:cNvPr id="37" name="文本框 36"/>
            <p:cNvSpPr txBox="1"/>
            <p:nvPr/>
          </p:nvSpPr>
          <p:spPr>
            <a:xfrm>
              <a:off x="6096000" y="5379700"/>
              <a:ext cx="1554751" cy="307777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r>
                <a:rPr lang="zh-CN" altLang="en-US" sz="1400" dirty="0"/>
                <a:t>温湿度符合要求</a:t>
              </a:r>
              <a:endParaRPr lang="zh-CN" altLang="en-US" sz="1400" dirty="0"/>
            </a:p>
          </p:txBody>
        </p:sp>
        <p:cxnSp>
          <p:nvCxnSpPr>
            <p:cNvPr id="38" name="直接箭头连接符 37"/>
            <p:cNvCxnSpPr/>
            <p:nvPr/>
          </p:nvCxnSpPr>
          <p:spPr>
            <a:xfrm>
              <a:off x="5923427" y="5685738"/>
              <a:ext cx="1749782" cy="0"/>
            </a:xfrm>
            <a:prstGeom prst="straightConnector1">
              <a:avLst/>
            </a:prstGeom>
            <a:ln w="19050">
              <a:tailEnd type="triangle"/>
            </a:ln>
          </p:spPr>
          <p:style>
            <a:lnRef idx="3">
              <a:schemeClr val="accent2"/>
            </a:lnRef>
            <a:fillRef idx="0">
              <a:schemeClr val="accent2"/>
            </a:fillRef>
            <a:effectRef idx="2">
              <a:schemeClr val="accent2"/>
            </a:effectRef>
            <a:fontRef idx="minor">
              <a:schemeClr val="tx1"/>
            </a:fontRef>
          </p:style>
        </p:cxnSp>
        <p:cxnSp>
          <p:nvCxnSpPr>
            <p:cNvPr id="39" name="直接箭头连接符 38"/>
            <p:cNvCxnSpPr/>
            <p:nvPr/>
          </p:nvCxnSpPr>
          <p:spPr>
            <a:xfrm>
              <a:off x="5334004" y="4751618"/>
              <a:ext cx="2324100" cy="0"/>
            </a:xfrm>
            <a:prstGeom prst="straightConnector1">
              <a:avLst/>
            </a:prstGeom>
            <a:ln w="19050">
              <a:tailEnd type="triangle"/>
            </a:ln>
          </p:spPr>
          <p:style>
            <a:lnRef idx="3">
              <a:schemeClr val="accent2"/>
            </a:lnRef>
            <a:fillRef idx="0">
              <a:schemeClr val="accent2"/>
            </a:fillRef>
            <a:effectRef idx="2">
              <a:schemeClr val="accent2"/>
            </a:effectRef>
            <a:fontRef idx="minor">
              <a:schemeClr val="tx1"/>
            </a:fontRef>
          </p:style>
        </p:cxnSp>
        <p:sp>
          <p:nvSpPr>
            <p:cNvPr id="40" name="文本框 39"/>
            <p:cNvSpPr txBox="1"/>
            <p:nvPr/>
          </p:nvSpPr>
          <p:spPr>
            <a:xfrm>
              <a:off x="5555354" y="4426439"/>
              <a:ext cx="2028349" cy="307777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r>
                <a:rPr lang="zh-CN" altLang="en-US" sz="14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ea"/>
                </a:rPr>
                <a:t>给料机管路较为狭小</a:t>
              </a:r>
              <a:endParaRPr lang="zh-CN" altLang="en-US" sz="1400" dirty="0"/>
            </a:p>
          </p:txBody>
        </p:sp>
        <p:cxnSp>
          <p:nvCxnSpPr>
            <p:cNvPr id="41" name="直接箭头连接符 40"/>
            <p:cNvCxnSpPr/>
            <p:nvPr/>
          </p:nvCxnSpPr>
          <p:spPr>
            <a:xfrm>
              <a:off x="5018313" y="4387841"/>
              <a:ext cx="2324100" cy="0"/>
            </a:xfrm>
            <a:prstGeom prst="straightConnector1">
              <a:avLst/>
            </a:prstGeom>
            <a:ln w="19050">
              <a:tailEnd type="triangle"/>
            </a:ln>
          </p:spPr>
          <p:style>
            <a:lnRef idx="3">
              <a:schemeClr val="accent2"/>
            </a:lnRef>
            <a:fillRef idx="0">
              <a:schemeClr val="accent2"/>
            </a:fillRef>
            <a:effectRef idx="2">
              <a:schemeClr val="accent2"/>
            </a:effectRef>
            <a:fontRef idx="minor">
              <a:schemeClr val="tx1"/>
            </a:fontRef>
          </p:style>
        </p:cxnSp>
        <p:sp>
          <p:nvSpPr>
            <p:cNvPr id="42" name="文本框 41"/>
            <p:cNvSpPr txBox="1"/>
            <p:nvPr/>
          </p:nvSpPr>
          <p:spPr>
            <a:xfrm>
              <a:off x="4923951" y="4045274"/>
              <a:ext cx="2324099" cy="307777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r>
                <a:rPr lang="zh-CN" altLang="en-US" sz="14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ea"/>
                </a:rPr>
                <a:t>双螺旋存在挤压物料情况</a:t>
              </a:r>
              <a:endParaRPr lang="zh-CN" altLang="en-US" sz="1400" dirty="0"/>
            </a:p>
          </p:txBody>
        </p:sp>
        <p:cxnSp>
          <p:nvCxnSpPr>
            <p:cNvPr id="43" name="直接箭头连接符 42"/>
            <p:cNvCxnSpPr/>
            <p:nvPr/>
          </p:nvCxnSpPr>
          <p:spPr>
            <a:xfrm flipH="1">
              <a:off x="7476242" y="4541730"/>
              <a:ext cx="1970018" cy="0"/>
            </a:xfrm>
            <a:prstGeom prst="straightConnector1">
              <a:avLst/>
            </a:prstGeom>
            <a:ln w="19050">
              <a:tailEnd type="triangle"/>
            </a:ln>
          </p:spPr>
          <p:style>
            <a:lnRef idx="3">
              <a:schemeClr val="accent2"/>
            </a:lnRef>
            <a:fillRef idx="0">
              <a:schemeClr val="accent2"/>
            </a:fillRef>
            <a:effectRef idx="2">
              <a:schemeClr val="accent2"/>
            </a:effectRef>
            <a:fontRef idx="minor">
              <a:schemeClr val="tx1"/>
            </a:fontRef>
          </p:style>
        </p:cxnSp>
        <p:sp>
          <p:nvSpPr>
            <p:cNvPr id="46" name="文本框 45"/>
            <p:cNvSpPr txBox="1"/>
            <p:nvPr/>
          </p:nvSpPr>
          <p:spPr>
            <a:xfrm>
              <a:off x="7471072" y="4153816"/>
              <a:ext cx="2160980" cy="307777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r>
                <a:rPr lang="zh-CN" altLang="en-US" sz="14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ea"/>
                </a:rPr>
                <a:t>系统其他工序运行均正常</a:t>
              </a:r>
              <a:endParaRPr lang="zh-CN" altLang="en-US" sz="1400" dirty="0"/>
            </a:p>
          </p:txBody>
        </p:sp>
        <p:sp>
          <p:nvSpPr>
            <p:cNvPr id="12" name="矩形: 圆角 11"/>
            <p:cNvSpPr/>
            <p:nvPr/>
          </p:nvSpPr>
          <p:spPr>
            <a:xfrm>
              <a:off x="2307091" y="5937116"/>
              <a:ext cx="805542" cy="555171"/>
            </a:xfrm>
            <a:prstGeom prst="roundRect">
              <a:avLst/>
            </a:prstGeom>
          </p:spPr>
          <p:style>
            <a:lnRef idx="0">
              <a:schemeClr val="accent5"/>
            </a:lnRef>
            <a:fillRef idx="3">
              <a:schemeClr val="accent5"/>
            </a:fillRef>
            <a:effectRef idx="3">
              <a:schemeClr val="accent5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CN" altLang="en-US" b="1" dirty="0"/>
                <a:t>物料</a:t>
              </a:r>
              <a:endParaRPr lang="zh-CN" altLang="en-US" b="1" dirty="0"/>
            </a:p>
          </p:txBody>
        </p:sp>
        <p:sp>
          <p:nvSpPr>
            <p:cNvPr id="13" name="矩形: 圆角 12"/>
            <p:cNvSpPr/>
            <p:nvPr/>
          </p:nvSpPr>
          <p:spPr>
            <a:xfrm>
              <a:off x="4667489" y="5937116"/>
              <a:ext cx="805542" cy="555171"/>
            </a:xfrm>
            <a:prstGeom prst="roundRect">
              <a:avLst/>
            </a:prstGeom>
          </p:spPr>
          <p:style>
            <a:lnRef idx="0">
              <a:schemeClr val="accent5"/>
            </a:lnRef>
            <a:fillRef idx="3">
              <a:schemeClr val="accent5"/>
            </a:fillRef>
            <a:effectRef idx="3">
              <a:schemeClr val="accent5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CN" altLang="en-US" b="1" dirty="0"/>
                <a:t>方法</a:t>
              </a:r>
              <a:endParaRPr lang="zh-CN" altLang="en-US" b="1" dirty="0"/>
            </a:p>
          </p:txBody>
        </p:sp>
        <p:sp>
          <p:nvSpPr>
            <p:cNvPr id="14" name="矩形: 圆角 13"/>
            <p:cNvSpPr/>
            <p:nvPr/>
          </p:nvSpPr>
          <p:spPr>
            <a:xfrm>
              <a:off x="7024756" y="5937116"/>
              <a:ext cx="805542" cy="555171"/>
            </a:xfrm>
            <a:prstGeom prst="roundRect">
              <a:avLst/>
            </a:prstGeom>
          </p:spPr>
          <p:style>
            <a:lnRef idx="0">
              <a:schemeClr val="accent5"/>
            </a:lnRef>
            <a:fillRef idx="3">
              <a:schemeClr val="accent5"/>
            </a:fillRef>
            <a:effectRef idx="3">
              <a:schemeClr val="accent5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CN" altLang="en-US" b="1" dirty="0"/>
                <a:t>环境</a:t>
              </a:r>
              <a:endParaRPr lang="zh-CN" altLang="en-US" b="1" dirty="0"/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8" name="图示 7"/>
          <p:cNvGraphicFramePr/>
          <p:nvPr/>
        </p:nvGraphicFramePr>
        <p:xfrm>
          <a:off x="166958" y="457199"/>
          <a:ext cx="2162586" cy="279762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1" r:lo="rId2" r:qs="rId3" r:cs="rId4"/>
          </a:graphicData>
        </a:graphic>
      </p:graphicFrame>
      <p:sp>
        <p:nvSpPr>
          <p:cNvPr id="2" name="Rectangle 2"/>
          <p:cNvSpPr txBox="1">
            <a:spLocks noChangeArrowheads="1"/>
          </p:cNvSpPr>
          <p:nvPr/>
        </p:nvSpPr>
        <p:spPr bwMode="black">
          <a:xfrm>
            <a:off x="320041" y="1068712"/>
            <a:ext cx="6174692" cy="4533438"/>
          </a:xfrm>
          <a:prstGeom prst="rect">
            <a:avLst/>
          </a:prstGeom>
          <a:noFill/>
        </p:spPr>
        <p:txBody>
          <a:bodyPr/>
          <a:lstStyle/>
          <a:p>
            <a:pPr marL="285750" indent="-228600">
              <a:lnSpc>
                <a:spcPct val="130000"/>
              </a:lnSpc>
              <a:spcAft>
                <a:spcPts val="600"/>
              </a:spcAft>
              <a:buFont typeface="Arial" panose="020B0604020202020204" pitchFamily="34" charset="0"/>
              <a:buChar char="•"/>
              <a:defRPr/>
            </a:pPr>
            <a:endParaRPr lang="en-US" altLang="zh-CN" sz="2000" dirty="0">
              <a:solidFill>
                <a:schemeClr val="tx1">
                  <a:lumMod val="75000"/>
                  <a:lumOff val="25000"/>
                </a:schemeClr>
              </a:solidFill>
              <a:latin typeface="+mn-ea"/>
            </a:endParaRPr>
          </a:p>
          <a:p>
            <a:pPr marL="285750" indent="-228600">
              <a:lnSpc>
                <a:spcPct val="130000"/>
              </a:lnSpc>
              <a:spcAft>
                <a:spcPts val="1200"/>
              </a:spcAft>
              <a:buFont typeface="Arial" panose="020B0604020202020204" pitchFamily="34" charset="0"/>
              <a:buChar char="•"/>
              <a:defRPr/>
            </a:pPr>
            <a:r>
              <a:rPr lang="zh-CN" altLang="en-US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经过与工程部的沟通探讨与实践，将进料装置改为立式给料机，利用物料本身的重力并辅助单螺旋输送，待物料输送至进料口后靠设备引风将其吹进超微机内。</a:t>
            </a:r>
            <a:endParaRPr lang="en-US" altLang="zh-CN" dirty="0">
              <a:solidFill>
                <a:schemeClr val="tx1">
                  <a:lumMod val="75000"/>
                  <a:lumOff val="25000"/>
                </a:schemeClr>
              </a:solidFill>
              <a:latin typeface="+mn-ea"/>
            </a:endParaRPr>
          </a:p>
          <a:p>
            <a:pPr marL="57150">
              <a:lnSpc>
                <a:spcPct val="130000"/>
              </a:lnSpc>
              <a:spcAft>
                <a:spcPts val="600"/>
              </a:spcAft>
              <a:defRPr/>
            </a:pPr>
            <a:r>
              <a:rPr lang="en-US" altLang="zh-CN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       </a:t>
            </a:r>
            <a:r>
              <a:rPr lang="zh-CN" altLang="en-US" sz="2000" b="1" dirty="0">
                <a:solidFill>
                  <a:srgbClr val="9B2D1F"/>
                </a:solidFill>
                <a:latin typeface="+mn-ea"/>
              </a:rPr>
              <a:t>改造目的：</a:t>
            </a:r>
            <a:r>
              <a:rPr lang="zh-CN" altLang="en-US" sz="20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不易堵料，快速输送；</a:t>
            </a:r>
            <a:endParaRPr lang="en-US" altLang="zh-CN" sz="2000" b="1" dirty="0">
              <a:solidFill>
                <a:schemeClr val="tx1">
                  <a:lumMod val="75000"/>
                  <a:lumOff val="25000"/>
                </a:schemeClr>
              </a:solidFill>
              <a:latin typeface="+mn-ea"/>
            </a:endParaRPr>
          </a:p>
          <a:p>
            <a:pPr marL="57150">
              <a:lnSpc>
                <a:spcPct val="130000"/>
              </a:lnSpc>
              <a:spcAft>
                <a:spcPts val="600"/>
              </a:spcAft>
              <a:defRPr/>
            </a:pPr>
            <a:r>
              <a:rPr lang="zh-CN" altLang="en-US" sz="2000" b="1" dirty="0">
                <a:solidFill>
                  <a:srgbClr val="9B2D1F"/>
                </a:solidFill>
                <a:latin typeface="+mn-ea"/>
              </a:rPr>
              <a:t>      技术思路：</a:t>
            </a:r>
            <a:r>
              <a:rPr lang="zh-CN" altLang="en-US" sz="20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减少外力作用；</a:t>
            </a:r>
            <a:endParaRPr lang="en-US" altLang="zh-CN" sz="2000" b="1" dirty="0">
              <a:solidFill>
                <a:schemeClr val="tx1">
                  <a:lumMod val="75000"/>
                  <a:lumOff val="25000"/>
                </a:schemeClr>
              </a:solidFill>
              <a:latin typeface="+mn-ea"/>
            </a:endParaRPr>
          </a:p>
          <a:p>
            <a:pPr marL="57150">
              <a:lnSpc>
                <a:spcPct val="130000"/>
              </a:lnSpc>
              <a:spcAft>
                <a:spcPts val="600"/>
              </a:spcAft>
              <a:defRPr/>
            </a:pPr>
            <a:r>
              <a:rPr lang="zh-CN" altLang="en-US" sz="2000" b="1" dirty="0">
                <a:solidFill>
                  <a:srgbClr val="9B2D1F"/>
                </a:solidFill>
                <a:latin typeface="+mn-ea"/>
              </a:rPr>
              <a:t>      实现方式：</a:t>
            </a:r>
            <a:r>
              <a:rPr lang="zh-CN" altLang="en-US" sz="20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“重力</a:t>
            </a:r>
            <a:r>
              <a:rPr lang="en-US" altLang="zh-CN" sz="20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+</a:t>
            </a:r>
            <a:r>
              <a:rPr lang="zh-CN" altLang="en-US" sz="20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引风“进料</a:t>
            </a:r>
            <a:endParaRPr lang="en-US" altLang="zh-CN" sz="2000" b="1" dirty="0">
              <a:solidFill>
                <a:schemeClr val="tx1">
                  <a:lumMod val="75000"/>
                  <a:lumOff val="25000"/>
                </a:schemeClr>
              </a:solidFill>
              <a:latin typeface="+mn-ea"/>
            </a:endParaRPr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 rotWithShape="1">
          <a:blip r:embed="rId6"/>
          <a:srcRect l="7052" t="2525" r="6825" b="15398"/>
          <a:stretch>
            <a:fillRect/>
          </a:stretch>
        </p:blipFill>
        <p:spPr>
          <a:xfrm>
            <a:off x="7243135" y="650833"/>
            <a:ext cx="4105066" cy="2259940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  <p:sp>
        <p:nvSpPr>
          <p:cNvPr id="6" name="矩形: 圆角 5"/>
          <p:cNvSpPr/>
          <p:nvPr/>
        </p:nvSpPr>
        <p:spPr>
          <a:xfrm>
            <a:off x="8099120" y="2860432"/>
            <a:ext cx="3772838" cy="356474"/>
          </a:xfrm>
          <a:prstGeom prst="roundRect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1200" b="1" dirty="0"/>
              <a:t>改造后：立式单螺旋给料机，进料正常、运行稳定</a:t>
            </a:r>
            <a:endParaRPr lang="zh-CN" altLang="en-US" sz="1200" b="1" dirty="0"/>
          </a:p>
        </p:txBody>
      </p:sp>
      <p:sp>
        <p:nvSpPr>
          <p:cNvPr id="9" name="Rectangle 2"/>
          <p:cNvSpPr txBox="1">
            <a:spLocks noChangeArrowheads="1"/>
          </p:cNvSpPr>
          <p:nvPr/>
        </p:nvSpPr>
        <p:spPr bwMode="black">
          <a:xfrm>
            <a:off x="2824062" y="3930141"/>
            <a:ext cx="7755198" cy="2587097"/>
          </a:xfrm>
          <a:prstGeom prst="rect">
            <a:avLst/>
          </a:prstGeom>
          <a:noFill/>
        </p:spPr>
        <p:txBody>
          <a:bodyPr/>
          <a:lstStyle/>
          <a:p>
            <a:pPr marL="285750" indent="-228600">
              <a:lnSpc>
                <a:spcPct val="130000"/>
              </a:lnSpc>
              <a:spcAft>
                <a:spcPts val="600"/>
              </a:spcAft>
              <a:buFont typeface="Arial" panose="020B0604020202020204" pitchFamily="34" charset="0"/>
              <a:buChar char="•"/>
              <a:defRPr/>
            </a:pPr>
            <a:endParaRPr lang="en-US" altLang="zh-CN" sz="2000" dirty="0">
              <a:solidFill>
                <a:schemeClr val="tx1">
                  <a:lumMod val="75000"/>
                  <a:lumOff val="25000"/>
                </a:schemeClr>
              </a:solidFill>
              <a:latin typeface="+mn-ea"/>
            </a:endParaRPr>
          </a:p>
          <a:p>
            <a:pPr marL="57150">
              <a:lnSpc>
                <a:spcPct val="130000"/>
              </a:lnSpc>
              <a:spcAft>
                <a:spcPts val="600"/>
              </a:spcAft>
              <a:defRPr/>
            </a:pPr>
            <a:r>
              <a:rPr lang="zh-CN" altLang="en-US" sz="20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巡检频次：</a:t>
            </a:r>
            <a:r>
              <a:rPr lang="zh-CN" altLang="en-US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员工正常按时巡检即可</a:t>
            </a:r>
            <a:endParaRPr lang="en-US" altLang="zh-CN" dirty="0">
              <a:solidFill>
                <a:schemeClr val="tx1">
                  <a:lumMod val="75000"/>
                  <a:lumOff val="25000"/>
                </a:schemeClr>
              </a:solidFill>
              <a:latin typeface="+mn-ea"/>
            </a:endParaRPr>
          </a:p>
          <a:p>
            <a:pPr marL="57150">
              <a:lnSpc>
                <a:spcPct val="130000"/>
              </a:lnSpc>
              <a:spcAft>
                <a:spcPts val="600"/>
              </a:spcAft>
              <a:defRPr/>
            </a:pPr>
            <a:r>
              <a:rPr lang="zh-CN" altLang="en-US" sz="20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维修用时：</a:t>
            </a:r>
            <a:r>
              <a:rPr lang="zh-CN" altLang="en-US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进料装置运行正常，未发生故障</a:t>
            </a:r>
            <a:endParaRPr lang="en-US" altLang="zh-CN" sz="1800" dirty="0">
              <a:solidFill>
                <a:schemeClr val="tx1">
                  <a:lumMod val="75000"/>
                  <a:lumOff val="25000"/>
                </a:schemeClr>
              </a:solidFill>
              <a:latin typeface="+mn-ea"/>
            </a:endParaRPr>
          </a:p>
          <a:p>
            <a:pPr marL="57150">
              <a:lnSpc>
                <a:spcPct val="130000"/>
              </a:lnSpc>
              <a:spcAft>
                <a:spcPts val="600"/>
              </a:spcAft>
              <a:defRPr/>
            </a:pPr>
            <a:r>
              <a:rPr lang="zh-CN" altLang="en-US" sz="20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备件更换：</a:t>
            </a:r>
            <a:r>
              <a:rPr lang="zh-CN" altLang="en-US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立式给料机为现有备件，没有</a:t>
            </a:r>
            <a:r>
              <a:rPr lang="zh-CN" altLang="en-US" sz="180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额外增加购置费用</a:t>
            </a:r>
            <a:endParaRPr lang="zh-CN" altLang="en-US" dirty="0">
              <a:solidFill>
                <a:schemeClr val="tx1">
                  <a:lumMod val="75000"/>
                  <a:lumOff val="25000"/>
                </a:schemeClr>
              </a:solidFill>
              <a:latin typeface="+mn-ea"/>
            </a:endParaRPr>
          </a:p>
          <a:p>
            <a:pPr marL="285750" indent="-228600">
              <a:lnSpc>
                <a:spcPct val="130000"/>
              </a:lnSpc>
              <a:spcAft>
                <a:spcPts val="600"/>
              </a:spcAft>
              <a:buFont typeface="Arial" panose="020B0604020202020204" pitchFamily="34" charset="0"/>
              <a:buChar char="•"/>
              <a:defRPr/>
            </a:pPr>
            <a:endParaRPr lang="en-US" altLang="zh-CN" sz="2000" dirty="0">
              <a:solidFill>
                <a:schemeClr val="tx1">
                  <a:lumMod val="75000"/>
                  <a:lumOff val="25000"/>
                </a:schemeClr>
              </a:solidFill>
              <a:latin typeface="+mn-ea"/>
            </a:endParaRPr>
          </a:p>
        </p:txBody>
      </p:sp>
      <p:sp>
        <p:nvSpPr>
          <p:cNvPr id="11" name="Rectangle 2"/>
          <p:cNvSpPr txBox="1">
            <a:spLocks noChangeArrowheads="1"/>
          </p:cNvSpPr>
          <p:nvPr/>
        </p:nvSpPr>
        <p:spPr bwMode="black">
          <a:xfrm>
            <a:off x="6257218" y="3386912"/>
            <a:ext cx="5775958" cy="1086458"/>
          </a:xfrm>
          <a:prstGeom prst="rect">
            <a:avLst/>
          </a:prstGeom>
          <a:noFill/>
        </p:spPr>
        <p:txBody>
          <a:bodyPr/>
          <a:lstStyle/>
          <a:p>
            <a:pPr marL="285750" indent="-228600">
              <a:lnSpc>
                <a:spcPct val="130000"/>
              </a:lnSpc>
              <a:spcAft>
                <a:spcPts val="600"/>
              </a:spcAft>
              <a:buFont typeface="Arial" panose="020B0604020202020204" pitchFamily="34" charset="0"/>
              <a:buChar char="•"/>
              <a:defRPr/>
            </a:pPr>
            <a:r>
              <a:rPr lang="zh-CN" altLang="en-US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改造后进料装置运行正常，使用半年内未发生故障维修，提高了设备产量，节约了备件费用。</a:t>
            </a:r>
            <a:endParaRPr lang="en-US" altLang="zh-CN" sz="2000" dirty="0">
              <a:solidFill>
                <a:schemeClr val="tx1">
                  <a:lumMod val="75000"/>
                  <a:lumOff val="25000"/>
                </a:schemeClr>
              </a:solidFill>
              <a:latin typeface="+mn-ea"/>
            </a:endParaRPr>
          </a:p>
        </p:txBody>
      </p:sp>
      <p:cxnSp>
        <p:nvCxnSpPr>
          <p:cNvPr id="13" name="直接连接符 12"/>
          <p:cNvCxnSpPr/>
          <p:nvPr/>
        </p:nvCxnSpPr>
        <p:spPr>
          <a:xfrm flipV="1">
            <a:off x="2802799" y="4537465"/>
            <a:ext cx="0" cy="1174588"/>
          </a:xfrm>
          <a:prstGeom prst="line">
            <a:avLst/>
          </a:prstGeom>
          <a:ln w="57150">
            <a:solidFill>
              <a:srgbClr val="D6000F"/>
            </a:solidFill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图示 2"/>
          <p:cNvGraphicFramePr/>
          <p:nvPr/>
        </p:nvGraphicFramePr>
        <p:xfrm>
          <a:off x="166958" y="457199"/>
          <a:ext cx="2162586" cy="279762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1" r:lo="rId2" r:qs="rId3" r:cs="rId4"/>
          </a:graphicData>
        </a:graphic>
      </p:graphicFrame>
      <p:sp>
        <p:nvSpPr>
          <p:cNvPr id="4" name="Rectangle 2"/>
          <p:cNvSpPr txBox="1">
            <a:spLocks noChangeArrowheads="1"/>
          </p:cNvSpPr>
          <p:nvPr/>
        </p:nvSpPr>
        <p:spPr bwMode="black">
          <a:xfrm>
            <a:off x="2941350" y="550755"/>
            <a:ext cx="8271902" cy="868205"/>
          </a:xfrm>
          <a:prstGeom prst="rect">
            <a:avLst/>
          </a:prstGeom>
          <a:noFill/>
        </p:spPr>
        <p:txBody>
          <a:bodyPr/>
          <a:lstStyle/>
          <a:p>
            <a:pPr marL="57150">
              <a:lnSpc>
                <a:spcPct val="130000"/>
              </a:lnSpc>
              <a:spcAft>
                <a:spcPts val="600"/>
              </a:spcAft>
              <a:defRPr/>
            </a:pPr>
            <a:r>
              <a:rPr lang="zh-CN" altLang="en-US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改造后整体工作效率提高</a:t>
            </a:r>
            <a:r>
              <a:rPr lang="en-US" altLang="zh-CN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9.2%</a:t>
            </a:r>
            <a:r>
              <a:rPr lang="zh-CN" altLang="en-US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，节约工时及备件费用计</a:t>
            </a:r>
            <a:r>
              <a:rPr lang="en-US" altLang="zh-CN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18.08</a:t>
            </a:r>
            <a:r>
              <a:rPr lang="zh-CN" altLang="en-US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万元</a:t>
            </a:r>
            <a:r>
              <a:rPr lang="en-US" altLang="zh-CN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/</a:t>
            </a:r>
            <a:r>
              <a:rPr lang="zh-CN" altLang="en-US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年。</a:t>
            </a:r>
            <a:endParaRPr lang="en-US" altLang="zh-CN" dirty="0">
              <a:solidFill>
                <a:schemeClr val="tx1">
                  <a:lumMod val="75000"/>
                  <a:lumOff val="25000"/>
                </a:schemeClr>
              </a:solidFill>
              <a:latin typeface="+mn-ea"/>
            </a:endParaRPr>
          </a:p>
          <a:p>
            <a:pPr marL="57150">
              <a:lnSpc>
                <a:spcPct val="130000"/>
              </a:lnSpc>
              <a:spcAft>
                <a:spcPts val="600"/>
              </a:spcAft>
              <a:defRPr/>
            </a:pPr>
            <a:r>
              <a:rPr lang="zh-CN" altLang="en-US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生产设备无故障，药品质量有保障</a:t>
            </a:r>
            <a:endParaRPr lang="zh-CN" altLang="en-US" dirty="0">
              <a:solidFill>
                <a:schemeClr val="tx1">
                  <a:lumMod val="75000"/>
                  <a:lumOff val="25000"/>
                </a:schemeClr>
              </a:solidFill>
              <a:latin typeface="+mn-ea"/>
            </a:endParaRPr>
          </a:p>
        </p:txBody>
      </p:sp>
      <p:sp>
        <p:nvSpPr>
          <p:cNvPr id="5" name="矩形: 圆角 4"/>
          <p:cNvSpPr/>
          <p:nvPr/>
        </p:nvSpPr>
        <p:spPr>
          <a:xfrm>
            <a:off x="1496579" y="1874965"/>
            <a:ext cx="1315656" cy="497712"/>
          </a:xfrm>
          <a:prstGeom prst="roundRect">
            <a:avLst/>
          </a:prstGeo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b="1" dirty="0"/>
              <a:t>效率提升</a:t>
            </a:r>
            <a:endParaRPr lang="zh-CN" altLang="en-US" b="1" dirty="0"/>
          </a:p>
        </p:txBody>
      </p:sp>
      <p:sp>
        <p:nvSpPr>
          <p:cNvPr id="6" name="Rectangle 2"/>
          <p:cNvSpPr txBox="1">
            <a:spLocks noChangeArrowheads="1"/>
          </p:cNvSpPr>
          <p:nvPr/>
        </p:nvSpPr>
        <p:spPr bwMode="black">
          <a:xfrm>
            <a:off x="8226092" y="2595828"/>
            <a:ext cx="3798950" cy="2797629"/>
          </a:xfrm>
          <a:prstGeom prst="rect">
            <a:avLst/>
          </a:prstGeom>
          <a:noFill/>
        </p:spPr>
        <p:txBody>
          <a:bodyPr/>
          <a:lstStyle/>
          <a:p>
            <a:pPr marL="285750" indent="-228600">
              <a:lnSpc>
                <a:spcPct val="130000"/>
              </a:lnSpc>
              <a:spcAft>
                <a:spcPts val="600"/>
              </a:spcAft>
              <a:buFont typeface="Arial" panose="020B0604020202020204" pitchFamily="34" charset="0"/>
              <a:buChar char="•"/>
              <a:defRPr/>
            </a:pPr>
            <a:r>
              <a:rPr lang="zh-CN" altLang="en-US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双螺杆每套螺杆单价为</a:t>
            </a:r>
            <a:r>
              <a:rPr lang="en-US" altLang="zh-CN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3000</a:t>
            </a:r>
            <a:r>
              <a:rPr lang="zh-CN" altLang="en-US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元，每三个月更换一套，改造后不需更换。</a:t>
            </a:r>
            <a:endParaRPr lang="en-US" altLang="zh-CN" dirty="0">
              <a:solidFill>
                <a:schemeClr val="tx1">
                  <a:lumMod val="75000"/>
                  <a:lumOff val="25000"/>
                </a:schemeClr>
              </a:solidFill>
              <a:latin typeface="+mn-ea"/>
            </a:endParaRPr>
          </a:p>
          <a:p>
            <a:pPr marL="285750" indent="-228600">
              <a:lnSpc>
                <a:spcPct val="130000"/>
              </a:lnSpc>
              <a:spcAft>
                <a:spcPts val="600"/>
              </a:spcAft>
              <a:buFont typeface="Arial" panose="020B0604020202020204" pitchFamily="34" charset="0"/>
              <a:buChar char="•"/>
              <a:defRPr/>
            </a:pPr>
            <a:r>
              <a:rPr lang="zh-CN" altLang="en-US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全年可节约</a:t>
            </a:r>
            <a:r>
              <a:rPr lang="en-US" altLang="zh-CN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4</a:t>
            </a:r>
            <a:r>
              <a:rPr lang="zh-CN" altLang="en-US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套</a:t>
            </a:r>
            <a:r>
              <a:rPr lang="en-US" altLang="zh-CN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/</a:t>
            </a:r>
            <a:r>
              <a:rPr lang="zh-CN" altLang="en-US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台</a:t>
            </a:r>
            <a:r>
              <a:rPr lang="en-US" altLang="zh-CN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/</a:t>
            </a:r>
            <a:r>
              <a:rPr lang="zh-CN" altLang="en-US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年</a:t>
            </a:r>
            <a:r>
              <a:rPr lang="en-US" altLang="zh-CN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×2</a:t>
            </a:r>
            <a:r>
              <a:rPr lang="zh-CN" altLang="en-US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台</a:t>
            </a:r>
            <a:r>
              <a:rPr lang="en-US" altLang="zh-CN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×3000</a:t>
            </a:r>
            <a:r>
              <a:rPr lang="zh-CN" altLang="en-US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元</a:t>
            </a:r>
            <a:r>
              <a:rPr lang="en-US" altLang="zh-CN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/</a:t>
            </a:r>
            <a:r>
              <a:rPr lang="zh-CN" altLang="en-US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套</a:t>
            </a:r>
            <a:r>
              <a:rPr lang="en-US" altLang="zh-CN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 = 2.4</a:t>
            </a:r>
            <a:r>
              <a:rPr lang="zh-CN" altLang="en-US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万元。</a:t>
            </a:r>
            <a:endParaRPr lang="zh-CN" altLang="en-US" dirty="0">
              <a:solidFill>
                <a:schemeClr val="tx1">
                  <a:lumMod val="75000"/>
                  <a:lumOff val="25000"/>
                </a:schemeClr>
              </a:solidFill>
              <a:latin typeface="+mn-ea"/>
            </a:endParaRPr>
          </a:p>
        </p:txBody>
      </p:sp>
      <p:sp>
        <p:nvSpPr>
          <p:cNvPr id="7" name="Rectangle 2"/>
          <p:cNvSpPr txBox="1">
            <a:spLocks noChangeArrowheads="1"/>
          </p:cNvSpPr>
          <p:nvPr/>
        </p:nvSpPr>
        <p:spPr bwMode="black">
          <a:xfrm>
            <a:off x="335358" y="2595828"/>
            <a:ext cx="3798950" cy="2797629"/>
          </a:xfrm>
          <a:prstGeom prst="rect">
            <a:avLst/>
          </a:prstGeom>
          <a:noFill/>
        </p:spPr>
        <p:txBody>
          <a:bodyPr/>
          <a:lstStyle/>
          <a:p>
            <a:pPr marL="285750" indent="-228600">
              <a:lnSpc>
                <a:spcPct val="130000"/>
              </a:lnSpc>
              <a:spcAft>
                <a:spcPts val="600"/>
              </a:spcAft>
              <a:buFont typeface="Arial" panose="020B0604020202020204" pitchFamily="34" charset="0"/>
              <a:buChar char="•"/>
              <a:defRPr/>
            </a:pPr>
            <a:r>
              <a:rPr lang="zh-CN" altLang="en-US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原维修时间变为生产时间，整体工作效率提高</a:t>
            </a:r>
            <a:r>
              <a:rPr lang="en-US" altLang="zh-CN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2.21h/24h=9.2%</a:t>
            </a:r>
            <a:r>
              <a:rPr lang="zh-CN" altLang="en-US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。</a:t>
            </a:r>
            <a:endParaRPr lang="en-US" altLang="zh-CN" dirty="0">
              <a:solidFill>
                <a:schemeClr val="tx1">
                  <a:lumMod val="75000"/>
                  <a:lumOff val="25000"/>
                </a:schemeClr>
              </a:solidFill>
              <a:latin typeface="+mn-ea"/>
            </a:endParaRPr>
          </a:p>
          <a:p>
            <a:pPr marL="285750" indent="-228600">
              <a:lnSpc>
                <a:spcPct val="130000"/>
              </a:lnSpc>
              <a:spcAft>
                <a:spcPts val="600"/>
              </a:spcAft>
              <a:buFont typeface="Arial" panose="020B0604020202020204" pitchFamily="34" charset="0"/>
              <a:buChar char="•"/>
              <a:defRPr/>
            </a:pPr>
            <a:r>
              <a:rPr lang="zh-CN" altLang="en-US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提取车间共有超微粉碎机两台，全年可增加</a:t>
            </a:r>
            <a:r>
              <a:rPr lang="en-US" altLang="zh-CN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12</a:t>
            </a:r>
            <a:r>
              <a:rPr lang="zh-CN" altLang="en-US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月</a:t>
            </a:r>
            <a:r>
              <a:rPr lang="en-US" altLang="zh-CN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×26</a:t>
            </a:r>
            <a:r>
              <a:rPr lang="zh-CN" altLang="en-US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天</a:t>
            </a:r>
            <a:r>
              <a:rPr lang="en-US" altLang="zh-CN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/</a:t>
            </a:r>
            <a:r>
              <a:rPr lang="zh-CN" altLang="en-US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月</a:t>
            </a:r>
            <a:r>
              <a:rPr lang="en-US" altLang="zh-CN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×2.21h/</a:t>
            </a:r>
            <a:r>
              <a:rPr lang="zh-CN" altLang="en-US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天</a:t>
            </a:r>
            <a:r>
              <a:rPr lang="en-US" altLang="zh-CN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/</a:t>
            </a:r>
            <a:r>
              <a:rPr lang="zh-CN" altLang="en-US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台</a:t>
            </a:r>
            <a:r>
              <a:rPr lang="en-US" altLang="zh-CN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×2</a:t>
            </a:r>
            <a:r>
              <a:rPr lang="zh-CN" altLang="en-US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台</a:t>
            </a:r>
            <a:r>
              <a:rPr lang="en-US" altLang="zh-CN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=1379h</a:t>
            </a:r>
            <a:r>
              <a:rPr lang="zh-CN" altLang="en-US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的生产时间</a:t>
            </a:r>
            <a:endParaRPr lang="zh-CN" altLang="en-US" dirty="0">
              <a:solidFill>
                <a:schemeClr val="tx1">
                  <a:lumMod val="75000"/>
                  <a:lumOff val="25000"/>
                </a:schemeClr>
              </a:solidFill>
              <a:latin typeface="+mn-ea"/>
            </a:endParaRPr>
          </a:p>
        </p:txBody>
      </p:sp>
      <p:sp>
        <p:nvSpPr>
          <p:cNvPr id="9" name="矩形: 圆角 8"/>
          <p:cNvSpPr/>
          <p:nvPr/>
        </p:nvSpPr>
        <p:spPr>
          <a:xfrm>
            <a:off x="5438172" y="1874965"/>
            <a:ext cx="1315656" cy="497712"/>
          </a:xfrm>
          <a:prstGeom prst="roundRect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b="1" dirty="0"/>
              <a:t>工时节约</a:t>
            </a:r>
            <a:endParaRPr lang="zh-CN" altLang="en-US" b="1" dirty="0"/>
          </a:p>
        </p:txBody>
      </p:sp>
      <p:sp>
        <p:nvSpPr>
          <p:cNvPr id="10" name="Rectangle 2"/>
          <p:cNvSpPr txBox="1">
            <a:spLocks noChangeArrowheads="1"/>
          </p:cNvSpPr>
          <p:nvPr/>
        </p:nvSpPr>
        <p:spPr bwMode="black">
          <a:xfrm>
            <a:off x="4280725" y="2595828"/>
            <a:ext cx="3798950" cy="2251276"/>
          </a:xfrm>
          <a:prstGeom prst="rect">
            <a:avLst/>
          </a:prstGeom>
          <a:noFill/>
        </p:spPr>
        <p:txBody>
          <a:bodyPr/>
          <a:lstStyle/>
          <a:p>
            <a:pPr marL="285750" indent="-228600">
              <a:lnSpc>
                <a:spcPct val="130000"/>
              </a:lnSpc>
              <a:spcAft>
                <a:spcPts val="600"/>
              </a:spcAft>
              <a:buFont typeface="Arial" panose="020B0604020202020204" pitchFamily="34" charset="0"/>
              <a:buChar char="•"/>
              <a:defRPr/>
            </a:pPr>
            <a:r>
              <a:rPr lang="zh-CN" altLang="en-US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双螺旋故障维修时没有产量，浪费人工工时。</a:t>
            </a:r>
            <a:endParaRPr lang="en-US" altLang="zh-CN" dirty="0">
              <a:solidFill>
                <a:schemeClr val="tx1">
                  <a:lumMod val="75000"/>
                  <a:lumOff val="25000"/>
                </a:schemeClr>
              </a:solidFill>
              <a:latin typeface="+mn-ea"/>
            </a:endParaRPr>
          </a:p>
          <a:p>
            <a:pPr marL="285750" indent="-228600">
              <a:lnSpc>
                <a:spcPct val="130000"/>
              </a:lnSpc>
              <a:spcAft>
                <a:spcPts val="600"/>
              </a:spcAft>
              <a:buFont typeface="Arial" panose="020B0604020202020204" pitchFamily="34" charset="0"/>
              <a:buChar char="•"/>
              <a:defRPr/>
            </a:pPr>
            <a:r>
              <a:rPr lang="zh-CN" altLang="en-US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全年可节约</a:t>
            </a:r>
            <a:r>
              <a:rPr lang="en-US" altLang="zh-CN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12</a:t>
            </a:r>
            <a:r>
              <a:rPr lang="zh-CN" altLang="en-US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月</a:t>
            </a:r>
            <a:r>
              <a:rPr lang="en-US" altLang="zh-CN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×26</a:t>
            </a:r>
            <a:r>
              <a:rPr lang="zh-CN" altLang="en-US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天</a:t>
            </a:r>
            <a:r>
              <a:rPr lang="en-US" altLang="zh-CN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/</a:t>
            </a:r>
            <a:r>
              <a:rPr lang="zh-CN" altLang="en-US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月</a:t>
            </a:r>
            <a:r>
              <a:rPr lang="en-US" altLang="zh-CN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× 2.21h/</a:t>
            </a:r>
            <a:r>
              <a:rPr lang="zh-CN" altLang="en-US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天</a:t>
            </a:r>
            <a:r>
              <a:rPr lang="en-US" altLang="zh-CN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× 7</a:t>
            </a:r>
            <a:r>
              <a:rPr lang="zh-CN" altLang="en-US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人</a:t>
            </a:r>
            <a:r>
              <a:rPr lang="en-US" altLang="zh-CN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/</a:t>
            </a:r>
            <a:r>
              <a:rPr lang="zh-CN" altLang="en-US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班</a:t>
            </a:r>
            <a:r>
              <a:rPr lang="en-US" altLang="zh-CN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÷8h/</a:t>
            </a:r>
            <a:r>
              <a:rPr lang="zh-CN" altLang="en-US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工</a:t>
            </a:r>
            <a:r>
              <a:rPr lang="en-US" altLang="zh-CN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=603</a:t>
            </a:r>
            <a:r>
              <a:rPr lang="zh-CN" altLang="en-US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工，每个工时</a:t>
            </a:r>
            <a:r>
              <a:rPr lang="en-US" altLang="zh-CN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260</a:t>
            </a:r>
            <a:r>
              <a:rPr lang="zh-CN" altLang="en-US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元，合计节约</a:t>
            </a:r>
            <a:r>
              <a:rPr lang="en-US" altLang="zh-CN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603</a:t>
            </a:r>
            <a:r>
              <a:rPr lang="zh-CN" altLang="en-US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工</a:t>
            </a:r>
            <a:r>
              <a:rPr lang="en-US" altLang="zh-CN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×260</a:t>
            </a:r>
            <a:r>
              <a:rPr lang="zh-CN" altLang="en-US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元</a:t>
            </a:r>
            <a:r>
              <a:rPr lang="en-US" altLang="zh-CN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/</a:t>
            </a:r>
            <a:r>
              <a:rPr lang="zh-CN" altLang="en-US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工 </a:t>
            </a:r>
            <a:r>
              <a:rPr lang="en-US" altLang="zh-CN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= 15.68</a:t>
            </a:r>
            <a:r>
              <a:rPr lang="zh-CN" altLang="en-US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万元。</a:t>
            </a:r>
            <a:endParaRPr lang="zh-CN" altLang="en-US" dirty="0">
              <a:solidFill>
                <a:schemeClr val="tx1">
                  <a:lumMod val="75000"/>
                  <a:lumOff val="25000"/>
                </a:schemeClr>
              </a:solidFill>
              <a:latin typeface="+mn-ea"/>
            </a:endParaRPr>
          </a:p>
        </p:txBody>
      </p:sp>
      <p:sp>
        <p:nvSpPr>
          <p:cNvPr id="11" name="矩形: 圆角 10"/>
          <p:cNvSpPr/>
          <p:nvPr/>
        </p:nvSpPr>
        <p:spPr>
          <a:xfrm>
            <a:off x="9379765" y="1874965"/>
            <a:ext cx="1315656" cy="497712"/>
          </a:xfrm>
          <a:prstGeom prst="roundRect">
            <a:avLst/>
          </a:prstGeom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b="1" dirty="0"/>
              <a:t>费用降低</a:t>
            </a:r>
            <a:endParaRPr lang="zh-CN" altLang="en-US" b="1" dirty="0"/>
          </a:p>
        </p:txBody>
      </p:sp>
      <p:cxnSp>
        <p:nvCxnSpPr>
          <p:cNvPr id="2" name="直接连接符 1"/>
          <p:cNvCxnSpPr/>
          <p:nvPr/>
        </p:nvCxnSpPr>
        <p:spPr>
          <a:xfrm flipV="1">
            <a:off x="2908692" y="695463"/>
            <a:ext cx="0" cy="578167"/>
          </a:xfrm>
          <a:prstGeom prst="line">
            <a:avLst/>
          </a:prstGeom>
          <a:ln w="57150">
            <a:solidFill>
              <a:srgbClr val="D6000F"/>
            </a:solidFill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8" name="直接连接符 7"/>
          <p:cNvCxnSpPr/>
          <p:nvPr/>
        </p:nvCxnSpPr>
        <p:spPr>
          <a:xfrm flipH="1">
            <a:off x="3287486" y="3352798"/>
            <a:ext cx="611806" cy="0"/>
          </a:xfrm>
          <a:prstGeom prst="line">
            <a:avLst/>
          </a:prstGeom>
          <a:ln w="57150">
            <a:solidFill>
              <a:srgbClr val="D6000F"/>
            </a:solidFill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14" name="直接连接符 13"/>
          <p:cNvCxnSpPr/>
          <p:nvPr/>
        </p:nvCxnSpPr>
        <p:spPr>
          <a:xfrm flipH="1">
            <a:off x="6753828" y="4858255"/>
            <a:ext cx="964143" cy="0"/>
          </a:xfrm>
          <a:prstGeom prst="line">
            <a:avLst/>
          </a:prstGeom>
          <a:ln w="57150">
            <a:solidFill>
              <a:srgbClr val="D6000F"/>
            </a:solidFill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16" name="直接连接符 15"/>
          <p:cNvCxnSpPr/>
          <p:nvPr/>
        </p:nvCxnSpPr>
        <p:spPr>
          <a:xfrm flipH="1">
            <a:off x="10202463" y="4520533"/>
            <a:ext cx="770337" cy="0"/>
          </a:xfrm>
          <a:prstGeom prst="line">
            <a:avLst/>
          </a:prstGeom>
          <a:ln w="57150">
            <a:solidFill>
              <a:srgbClr val="D6000F"/>
            </a:solidFill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2"/>
          <p:cNvSpPr txBox="1">
            <a:spLocks noChangeArrowheads="1"/>
          </p:cNvSpPr>
          <p:nvPr/>
        </p:nvSpPr>
        <p:spPr bwMode="black">
          <a:xfrm>
            <a:off x="363203" y="1630814"/>
            <a:ext cx="6908454" cy="3381025"/>
          </a:xfrm>
          <a:prstGeom prst="rect">
            <a:avLst/>
          </a:prstGeom>
          <a:noFill/>
        </p:spPr>
        <p:txBody>
          <a:bodyPr/>
          <a:lstStyle/>
          <a:p>
            <a:pPr marL="400050" lvl="0" indent="-342900">
              <a:lnSpc>
                <a:spcPct val="130000"/>
              </a:lnSpc>
              <a:spcBef>
                <a:spcPts val="600"/>
              </a:spcBef>
              <a:spcAft>
                <a:spcPts val="600"/>
              </a:spcAft>
              <a:buFont typeface="Wingdings" panose="05000000000000000000" pitchFamily="2" charset="2"/>
              <a:buChar char="Ø"/>
              <a:defRPr/>
            </a:pPr>
            <a:r>
              <a:rPr lang="zh-CN" altLang="en-US" sz="2000" b="1" dirty="0">
                <a:solidFill>
                  <a:srgbClr val="9B2D1F"/>
                </a:solidFill>
                <a:latin typeface="+mn-ea"/>
              </a:rPr>
              <a:t>提高了团队协同能力和个人能力：</a:t>
            </a:r>
            <a:r>
              <a:rPr lang="zh-CN" altLang="en-US" dirty="0">
                <a:latin typeface="+mn-ea"/>
              </a:rPr>
              <a:t>通过本次活动，提取车间团队各成员分工协作，各尽所长，充分发挥主观能动性，激发了团队协同创新能力，也增强了组员的解决问题的信心。</a:t>
            </a:r>
            <a:endParaRPr lang="en-US" altLang="zh-CN" dirty="0">
              <a:latin typeface="+mn-ea"/>
            </a:endParaRPr>
          </a:p>
          <a:p>
            <a:pPr marL="400050" lvl="0" indent="-342900">
              <a:lnSpc>
                <a:spcPct val="130000"/>
              </a:lnSpc>
              <a:spcBef>
                <a:spcPts val="600"/>
              </a:spcBef>
              <a:spcAft>
                <a:spcPts val="600"/>
              </a:spcAft>
              <a:buFont typeface="Wingdings" panose="05000000000000000000" pitchFamily="2" charset="2"/>
              <a:buChar char="Ø"/>
              <a:defRPr/>
            </a:pPr>
            <a:r>
              <a:rPr lang="zh-CN" altLang="en-US" sz="2000" b="1" dirty="0">
                <a:solidFill>
                  <a:srgbClr val="9B2D1F"/>
                </a:solidFill>
                <a:latin typeface="+mn-ea"/>
              </a:rPr>
              <a:t>提高企业的市场竞争力：</a:t>
            </a:r>
            <a:r>
              <a:rPr lang="zh-CN" altLang="en-US" dirty="0">
                <a:latin typeface="+mn-ea"/>
              </a:rPr>
              <a:t>以岭药业通过本项目在内的各种创新优化活动，降低了企业的生产和采购成本。相关项目不断落地，推动企业不断进行技术创新和管理创新，在提高市场竞争力的同时，也为社会创造更多的价值。</a:t>
            </a:r>
            <a:endParaRPr lang="en-US" altLang="zh-CN" dirty="0">
              <a:latin typeface="+mn-ea"/>
            </a:endParaRPr>
          </a:p>
          <a:p>
            <a:pPr marL="57150">
              <a:lnSpc>
                <a:spcPct val="130000"/>
              </a:lnSpc>
              <a:spcBef>
                <a:spcPts val="600"/>
              </a:spcBef>
              <a:spcAft>
                <a:spcPts val="600"/>
              </a:spcAft>
              <a:defRPr/>
            </a:pPr>
            <a:r>
              <a:rPr lang="zh-CN" altLang="en-US" dirty="0">
                <a:latin typeface="+mn-ea"/>
              </a:rPr>
              <a:t>       </a:t>
            </a:r>
            <a:r>
              <a:rPr lang="zh-CN" altLang="en-US" b="1" dirty="0">
                <a:latin typeface="+mn-ea"/>
              </a:rPr>
              <a:t>提取车间在未来的生产中也会面临更多的挑战，车间团队将集中力量攻坚克难，为以中医药现代化发展努力前行。</a:t>
            </a:r>
            <a:endParaRPr lang="en-US" altLang="zh-CN" b="1" dirty="0">
              <a:latin typeface="+mn-ea"/>
            </a:endParaRPr>
          </a:p>
          <a:p>
            <a:pPr marL="400050" lvl="0" indent="-342900">
              <a:lnSpc>
                <a:spcPct val="130000"/>
              </a:lnSpc>
              <a:spcBef>
                <a:spcPts val="600"/>
              </a:spcBef>
              <a:spcAft>
                <a:spcPts val="600"/>
              </a:spcAft>
              <a:buFont typeface="Wingdings" panose="05000000000000000000" pitchFamily="2" charset="2"/>
              <a:buChar char="Ø"/>
              <a:defRPr/>
            </a:pPr>
            <a:endParaRPr lang="en-US" altLang="zh-CN" dirty="0">
              <a:latin typeface="+mn-ea"/>
            </a:endParaRPr>
          </a:p>
        </p:txBody>
      </p:sp>
      <p:graphicFrame>
        <p:nvGraphicFramePr>
          <p:cNvPr id="5" name="图示 4"/>
          <p:cNvGraphicFramePr/>
          <p:nvPr/>
        </p:nvGraphicFramePr>
        <p:xfrm>
          <a:off x="166958" y="457199"/>
          <a:ext cx="2162586" cy="279762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1" r:lo="rId2" r:qs="rId3" r:cs="rId4"/>
          </a:graphicData>
        </a:graphic>
      </p:graphicFrame>
      <p:pic>
        <p:nvPicPr>
          <p:cNvPr id="3" name="图片 2"/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265" b="1394"/>
          <a:stretch>
            <a:fillRect/>
          </a:stretch>
        </p:blipFill>
        <p:spPr>
          <a:xfrm>
            <a:off x="8034146" y="478971"/>
            <a:ext cx="3746755" cy="2471057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  <p:pic>
        <p:nvPicPr>
          <p:cNvPr id="4" name="图片 3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34146" y="3089218"/>
            <a:ext cx="3746755" cy="2687831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  <p:sp>
        <p:nvSpPr>
          <p:cNvPr id="6" name="矩形: 圆角 5"/>
          <p:cNvSpPr/>
          <p:nvPr/>
        </p:nvSpPr>
        <p:spPr>
          <a:xfrm>
            <a:off x="7513083" y="5598812"/>
            <a:ext cx="3946669" cy="356474"/>
          </a:xfrm>
          <a:prstGeom prst="roundRect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1200" b="1" dirty="0"/>
              <a:t>2024</a:t>
            </a:r>
            <a:r>
              <a:rPr lang="zh-CN" altLang="en-US" sz="1200" b="1" dirty="0"/>
              <a:t>年石家庄高新区第一期职工创新创效活动三等奖</a:t>
            </a:r>
            <a:endParaRPr lang="zh-CN" altLang="en-US" sz="1200" b="1" dirty="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theme/theme1.xml><?xml version="1.0" encoding="utf-8"?>
<a:theme xmlns:a="http://schemas.openxmlformats.org/drawingml/2006/main" name="FDA法规介绍">
  <a:themeElements>
    <a:clrScheme name="橙红色">
      <a:dk1>
        <a:sysClr val="windowText" lastClr="000000"/>
      </a:dk1>
      <a:lt1>
        <a:sysClr val="window" lastClr="FFFFFF"/>
      </a:lt1>
      <a:dk2>
        <a:srgbClr val="696464"/>
      </a:dk2>
      <a:lt2>
        <a:srgbClr val="E9E5DC"/>
      </a:lt2>
      <a:accent1>
        <a:srgbClr val="D34817"/>
      </a:accent1>
      <a:accent2>
        <a:srgbClr val="9B2D1F"/>
      </a:accent2>
      <a:accent3>
        <a:srgbClr val="A28E6A"/>
      </a:accent3>
      <a:accent4>
        <a:srgbClr val="956251"/>
      </a:accent4>
      <a:accent5>
        <a:srgbClr val="918485"/>
      </a:accent5>
      <a:accent6>
        <a:srgbClr val="855D5D"/>
      </a:accent6>
      <a:hlink>
        <a:srgbClr val="CC9900"/>
      </a:hlink>
      <a:folHlink>
        <a:srgbClr val="96A9A9"/>
      </a:folHlink>
    </a:clrScheme>
    <a:fontScheme name="雅黑">
      <a:majorFont>
        <a:latin typeface="Arial"/>
        <a:ea typeface="微软雅黑"/>
        <a:cs typeface=""/>
      </a:majorFont>
      <a:minorFont>
        <a:latin typeface="Arial"/>
        <a:ea typeface="微软雅黑"/>
        <a:cs typeface=""/>
      </a:minorFont>
    </a:fontScheme>
    <a:fmtScheme name="Office 主题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Override1.xml><?xml version="1.0" encoding="utf-8"?>
<a:themeOverride xmlns:a="http://schemas.openxmlformats.org/drawingml/2006/main">
  <a:clrScheme name="橙红色">
    <a:dk1>
      <a:sysClr val="windowText" lastClr="000000"/>
    </a:dk1>
    <a:lt1>
      <a:sysClr val="window" lastClr="FFFFFF"/>
    </a:lt1>
    <a:dk2>
      <a:srgbClr val="696464"/>
    </a:dk2>
    <a:lt2>
      <a:srgbClr val="E9E5DC"/>
    </a:lt2>
    <a:accent1>
      <a:srgbClr val="D34817"/>
    </a:accent1>
    <a:accent2>
      <a:srgbClr val="9B2D1F"/>
    </a:accent2>
    <a:accent3>
      <a:srgbClr val="A28E6A"/>
    </a:accent3>
    <a:accent4>
      <a:srgbClr val="956251"/>
    </a:accent4>
    <a:accent5>
      <a:srgbClr val="918485"/>
    </a:accent5>
    <a:accent6>
      <a:srgbClr val="855D5D"/>
    </a:accent6>
    <a:hlink>
      <a:srgbClr val="CC9900"/>
    </a:hlink>
    <a:folHlink>
      <a:srgbClr val="96A9A9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>FDA法规介绍</Template>
  <TotalTime>0</TotalTime>
  <Words>1456</Words>
  <Application>WPS 演示</Application>
  <PresentationFormat>宽屏</PresentationFormat>
  <Paragraphs>112</Paragraphs>
  <Slides>9</Slides>
  <Notes>9</Notes>
  <HiddenSlides>0</HiddenSlides>
  <MMClips>0</MMClips>
  <ScaleCrop>false</ScaleCrop>
  <HeadingPairs>
    <vt:vector size="6" baseType="variant">
      <vt:variant>
        <vt:lpstr>已用的字体</vt:lpstr>
      </vt:variant>
      <vt:variant>
        <vt:i4>6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9</vt:i4>
      </vt:variant>
    </vt:vector>
  </HeadingPairs>
  <TitlesOfParts>
    <vt:vector size="16" baseType="lpstr">
      <vt:lpstr>Arial</vt:lpstr>
      <vt:lpstr>宋体</vt:lpstr>
      <vt:lpstr>Wingdings</vt:lpstr>
      <vt:lpstr>Calibri</vt:lpstr>
      <vt:lpstr>微软雅黑</vt:lpstr>
      <vt:lpstr>Arial Unicode MS</vt:lpstr>
      <vt:lpstr>FDA法规介绍</vt:lpstr>
      <vt:lpstr>新型超微粉碎系统进料装置改造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张军涛</dc:creator>
  <cp:keywords>培训</cp:keywords>
  <cp:category>官方模板</cp:category>
  <cp:lastModifiedBy>菡</cp:lastModifiedBy>
  <cp:revision>2321</cp:revision>
  <dcterms:created xsi:type="dcterms:W3CDTF">2017-03-03T07:54:00Z</dcterms:created>
  <dcterms:modified xsi:type="dcterms:W3CDTF">2024-12-04T07:31:11Z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2052-11.8.6.11719</vt:lpwstr>
  </property>
  <property fmtid="{D5CDD505-2E9C-101B-9397-08002B2CF9AE}" pid="3" name="ICV">
    <vt:lpwstr>3A86AF0482014F358DE762AA948F3376</vt:lpwstr>
  </property>
</Properties>
</file>