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heme/theme2.xml" ContentType="application/vnd.openxmlformats-officedocument.theme+xml"/>
  <Override PartName="/ppt/tags/tag48.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7"/>
  </p:notesMasterIdLst>
  <p:sldIdLst>
    <p:sldId id="256" r:id="rId2"/>
    <p:sldId id="506" r:id="rId3"/>
    <p:sldId id="507" r:id="rId4"/>
    <p:sldId id="508" r:id="rId5"/>
    <p:sldId id="509" r:id="rId6"/>
    <p:sldId id="279" r:id="rId7"/>
    <p:sldId id="413" r:id="rId8"/>
    <p:sldId id="263" r:id="rId9"/>
    <p:sldId id="303" r:id="rId10"/>
    <p:sldId id="496" r:id="rId11"/>
    <p:sldId id="510" r:id="rId12"/>
    <p:sldId id="511" r:id="rId13"/>
    <p:sldId id="512" r:id="rId14"/>
    <p:sldId id="513" r:id="rId15"/>
    <p:sldId id="278" r:id="rId16"/>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59">
          <p15:clr>
            <a:srgbClr val="A4A3A4"/>
          </p15:clr>
        </p15:guide>
        <p15:guide id="2" pos="38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AECF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34" autoAdjust="0"/>
    <p:restoredTop sz="94628" autoAdjust="0"/>
  </p:normalViewPr>
  <p:slideViewPr>
    <p:cSldViewPr>
      <p:cViewPr varScale="1">
        <p:scale>
          <a:sx n="87" d="100"/>
          <a:sy n="87" d="100"/>
        </p:scale>
        <p:origin x="84" y="132"/>
      </p:cViewPr>
      <p:guideLst>
        <p:guide orient="horz" pos="2159"/>
        <p:guide pos="382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2024/11/22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E2E3AE05-7DD1-4AF0-924E-BEEA496F3737}"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t>2</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E2E3AE05-7DD1-4AF0-924E-BEEA496F3737}"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t>3</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E2E3AE05-7DD1-4AF0-924E-BEEA496F3737}"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t>4</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E2E3AE05-7DD1-4AF0-924E-BEEA496F3737}"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t>5</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tags" Target="../tags/tag6.xml"/><Relationship Id="rId7" Type="http://schemas.openxmlformats.org/officeDocument/2006/relationships/slideMaster" Target="../slideMasters/slideMaster1.xml"/><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tags" Target="../tags/tag9.xml"/><Relationship Id="rId5" Type="http://schemas.openxmlformats.org/officeDocument/2006/relationships/tags" Target="../tags/tag8.xml"/><Relationship Id="rId4" Type="http://schemas.openxmlformats.org/officeDocument/2006/relationships/tags" Target="../tags/tag7.xml"/></Relationships>
</file>

<file path=ppt/slideLayouts/_rels/slideLayout3.xml.rels><?xml version="1.0" encoding="UTF-8" standalone="yes"?>
<Relationships xmlns="http://schemas.openxmlformats.org/package/2006/relationships"><Relationship Id="rId3" Type="http://schemas.openxmlformats.org/officeDocument/2006/relationships/tags" Target="../tags/tag12.xml"/><Relationship Id="rId7" Type="http://schemas.openxmlformats.org/officeDocument/2006/relationships/slideMaster" Target="../slideMasters/slideMaster1.xml"/><Relationship Id="rId2" Type="http://schemas.openxmlformats.org/officeDocument/2006/relationships/tags" Target="../tags/tag11.xml"/><Relationship Id="rId1" Type="http://schemas.openxmlformats.org/officeDocument/2006/relationships/tags" Target="../tags/tag10.xml"/><Relationship Id="rId6" Type="http://schemas.openxmlformats.org/officeDocument/2006/relationships/tags" Target="../tags/tag15.xml"/><Relationship Id="rId5" Type="http://schemas.openxmlformats.org/officeDocument/2006/relationships/tags" Target="../tags/tag14.xml"/><Relationship Id="rId4" Type="http://schemas.openxmlformats.org/officeDocument/2006/relationships/tags" Target="../tags/tag1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8" Type="http://schemas.openxmlformats.org/officeDocument/2006/relationships/tags" Target="../tags/tag23.xml"/><Relationship Id="rId3" Type="http://schemas.openxmlformats.org/officeDocument/2006/relationships/tags" Target="../tags/tag18.xml"/><Relationship Id="rId7" Type="http://schemas.openxmlformats.org/officeDocument/2006/relationships/tags" Target="../tags/tag22.xml"/><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tags" Target="../tags/tag21.xml"/><Relationship Id="rId5" Type="http://schemas.openxmlformats.org/officeDocument/2006/relationships/tags" Target="../tags/tag20.xml"/><Relationship Id="rId4" Type="http://schemas.openxmlformats.org/officeDocument/2006/relationships/tags" Target="../tags/tag19.xml"/><Relationship Id="rId9"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tags" Target="../tags/tag26.xml"/><Relationship Id="rId7" Type="http://schemas.openxmlformats.org/officeDocument/2006/relationships/slideMaster" Target="../slideMasters/slideMaster1.xml"/><Relationship Id="rId2" Type="http://schemas.openxmlformats.org/officeDocument/2006/relationships/tags" Target="../tags/tag25.xml"/><Relationship Id="rId1" Type="http://schemas.openxmlformats.org/officeDocument/2006/relationships/tags" Target="../tags/tag24.xml"/><Relationship Id="rId6" Type="http://schemas.openxmlformats.org/officeDocument/2006/relationships/tags" Target="../tags/tag29.xml"/><Relationship Id="rId5" Type="http://schemas.openxmlformats.org/officeDocument/2006/relationships/tags" Target="../tags/tag28.xml"/><Relationship Id="rId4" Type="http://schemas.openxmlformats.org/officeDocument/2006/relationships/tags" Target="../tags/tag27.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tags" Target="../tags/tag32.xml"/><Relationship Id="rId7" Type="http://schemas.openxmlformats.org/officeDocument/2006/relationships/slideMaster" Target="../slideMasters/slideMaster1.xml"/><Relationship Id="rId2" Type="http://schemas.openxmlformats.org/officeDocument/2006/relationships/tags" Target="../tags/tag31.xml"/><Relationship Id="rId1" Type="http://schemas.openxmlformats.org/officeDocument/2006/relationships/tags" Target="../tags/tag30.xml"/><Relationship Id="rId6" Type="http://schemas.openxmlformats.org/officeDocument/2006/relationships/tags" Target="../tags/tag35.xml"/><Relationship Id="rId5" Type="http://schemas.openxmlformats.org/officeDocument/2006/relationships/tags" Target="../tags/tag34.xml"/><Relationship Id="rId4" Type="http://schemas.openxmlformats.org/officeDocument/2006/relationships/tags" Target="../tags/tag33.xml"/></Relationships>
</file>

<file path=ppt/slideLayouts/_rels/slideLayout9.xml.rels><?xml version="1.0" encoding="UTF-8" standalone="yes"?>
<Relationships xmlns="http://schemas.openxmlformats.org/package/2006/relationships"><Relationship Id="rId3" Type="http://schemas.openxmlformats.org/officeDocument/2006/relationships/tags" Target="../tags/tag38.xml"/><Relationship Id="rId7" Type="http://schemas.openxmlformats.org/officeDocument/2006/relationships/slideMaster" Target="../slideMasters/slideMaster1.xml"/><Relationship Id="rId2" Type="http://schemas.openxmlformats.org/officeDocument/2006/relationships/tags" Target="../tags/tag37.xml"/><Relationship Id="rId1" Type="http://schemas.openxmlformats.org/officeDocument/2006/relationships/tags" Target="../tags/tag36.xml"/><Relationship Id="rId6" Type="http://schemas.openxmlformats.org/officeDocument/2006/relationships/tags" Target="../tags/tag41.xml"/><Relationship Id="rId5" Type="http://schemas.openxmlformats.org/officeDocument/2006/relationships/tags" Target="../tags/tag40.xml"/><Relationship Id="rId4" Type="http://schemas.openxmlformats.org/officeDocument/2006/relationships/tags" Target="../tags/tag39.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tags" Target="../tags/tag44.xml"/><Relationship Id="rId7" Type="http://schemas.openxmlformats.org/officeDocument/2006/relationships/slideMaster" Target="../slideMasters/slideMaster1.xml"/><Relationship Id="rId2" Type="http://schemas.openxmlformats.org/officeDocument/2006/relationships/tags" Target="../tags/tag43.xml"/><Relationship Id="rId1" Type="http://schemas.openxmlformats.org/officeDocument/2006/relationships/tags" Target="../tags/tag42.xml"/><Relationship Id="rId6" Type="http://schemas.openxmlformats.org/officeDocument/2006/relationships/tags" Target="../tags/tag47.xml"/><Relationship Id="rId5" Type="http://schemas.openxmlformats.org/officeDocument/2006/relationships/tags" Target="../tags/tag46.xml"/><Relationship Id="rId4" Type="http://schemas.openxmlformats.org/officeDocument/2006/relationships/tags" Target="../tags/tag45.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6" name="任意多边形: 形状 6"/>
          <p:cNvSpPr/>
          <p:nvPr/>
        </p:nvSpPr>
        <p:spPr>
          <a:xfrm>
            <a:off x="11123613" y="-7938"/>
            <a:ext cx="1068387" cy="1052513"/>
          </a:xfrm>
          <a:custGeom>
            <a:avLst/>
            <a:gdLst>
              <a:gd name="connsiteX0" fmla="*/ 65352 w 1068729"/>
              <a:gd name="connsiteY0" fmla="*/ 0 h 1052118"/>
              <a:gd name="connsiteX1" fmla="*/ 1068729 w 1068729"/>
              <a:gd name="connsiteY1" fmla="*/ 0 h 1052118"/>
              <a:gd name="connsiteX2" fmla="*/ 1068729 w 1068729"/>
              <a:gd name="connsiteY2" fmla="*/ 977750 h 1052118"/>
              <a:gd name="connsiteX3" fmla="*/ 1040113 w 1068729"/>
              <a:gd name="connsiteY3" fmla="*/ 993283 h 1052118"/>
              <a:gd name="connsiteX4" fmla="*/ 748689 w 1068729"/>
              <a:gd name="connsiteY4" fmla="*/ 1052118 h 1052118"/>
              <a:gd name="connsiteX5" fmla="*/ 0 w 1068729"/>
              <a:gd name="connsiteY5" fmla="*/ 303429 h 1052118"/>
              <a:gd name="connsiteX6" fmla="*/ 58836 w 1068729"/>
              <a:gd name="connsiteY6" fmla="*/ 12005 h 1052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8729" h="1052118">
                <a:moveTo>
                  <a:pt x="65352" y="0"/>
                </a:moveTo>
                <a:lnTo>
                  <a:pt x="1068729" y="0"/>
                </a:lnTo>
                <a:lnTo>
                  <a:pt x="1068729" y="977750"/>
                </a:lnTo>
                <a:lnTo>
                  <a:pt x="1040113" y="993283"/>
                </a:lnTo>
                <a:cubicBezTo>
                  <a:pt x="950541" y="1031168"/>
                  <a:pt x="852062" y="1052118"/>
                  <a:pt x="748689" y="1052118"/>
                </a:cubicBezTo>
                <a:cubicBezTo>
                  <a:pt x="335199" y="1052118"/>
                  <a:pt x="0" y="716919"/>
                  <a:pt x="0" y="303429"/>
                </a:cubicBezTo>
                <a:cubicBezTo>
                  <a:pt x="0" y="200056"/>
                  <a:pt x="20950" y="101577"/>
                  <a:pt x="58836" y="12005"/>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buFontTx/>
              <a:buNone/>
              <a:defRPr/>
            </a:pPr>
            <a:endParaRPr lang="zh-CN" altLang="en-US" sz="1015" noProof="1"/>
          </a:p>
        </p:txBody>
      </p:sp>
      <p:sp>
        <p:nvSpPr>
          <p:cNvPr id="7" name="椭圆 7"/>
          <p:cNvSpPr/>
          <p:nvPr/>
        </p:nvSpPr>
        <p:spPr>
          <a:xfrm>
            <a:off x="8029575" y="458788"/>
            <a:ext cx="741363" cy="74136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buFontTx/>
              <a:buNone/>
              <a:defRPr/>
            </a:pPr>
            <a:endParaRPr lang="zh-CN" altLang="en-US" sz="1015" noProof="1"/>
          </a:p>
        </p:txBody>
      </p:sp>
      <p:sp>
        <p:nvSpPr>
          <p:cNvPr id="8" name="任意多边形: 形状 8"/>
          <p:cNvSpPr/>
          <p:nvPr/>
        </p:nvSpPr>
        <p:spPr>
          <a:xfrm>
            <a:off x="3287713" y="-7938"/>
            <a:ext cx="1457325" cy="584201"/>
          </a:xfrm>
          <a:custGeom>
            <a:avLst/>
            <a:gdLst>
              <a:gd name="connsiteX0" fmla="*/ 0 w 1458561"/>
              <a:gd name="connsiteY0" fmla="*/ 0 h 584280"/>
              <a:gd name="connsiteX1" fmla="*/ 1458561 w 1458561"/>
              <a:gd name="connsiteY1" fmla="*/ 0 h 584280"/>
              <a:gd name="connsiteX2" fmla="*/ 1419134 w 1458561"/>
              <a:gd name="connsiteY2" fmla="*/ 127015 h 584280"/>
              <a:gd name="connsiteX3" fmla="*/ 729281 w 1458561"/>
              <a:gd name="connsiteY3" fmla="*/ 584280 h 584280"/>
              <a:gd name="connsiteX4" fmla="*/ 39427 w 1458561"/>
              <a:gd name="connsiteY4" fmla="*/ 127015 h 584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8561" h="584280">
                <a:moveTo>
                  <a:pt x="0" y="0"/>
                </a:moveTo>
                <a:lnTo>
                  <a:pt x="1458561" y="0"/>
                </a:lnTo>
                <a:lnTo>
                  <a:pt x="1419134" y="127015"/>
                </a:lnTo>
                <a:cubicBezTo>
                  <a:pt x="1305477" y="395731"/>
                  <a:pt x="1039398" y="584280"/>
                  <a:pt x="729281" y="584280"/>
                </a:cubicBezTo>
                <a:cubicBezTo>
                  <a:pt x="419163" y="584280"/>
                  <a:pt x="153084" y="395731"/>
                  <a:pt x="39427" y="127015"/>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buFontTx/>
              <a:buNone/>
              <a:defRPr/>
            </a:pPr>
            <a:endParaRPr lang="zh-CN" altLang="en-US" sz="1015" noProof="1"/>
          </a:p>
        </p:txBody>
      </p:sp>
      <p:sp>
        <p:nvSpPr>
          <p:cNvPr id="9" name="任意多边形: 形状 9"/>
          <p:cNvSpPr/>
          <p:nvPr/>
        </p:nvSpPr>
        <p:spPr>
          <a:xfrm>
            <a:off x="5199063" y="5929313"/>
            <a:ext cx="1828800" cy="938212"/>
          </a:xfrm>
          <a:custGeom>
            <a:avLst/>
            <a:gdLst>
              <a:gd name="connsiteX0" fmla="*/ 1058486 w 2116971"/>
              <a:gd name="connsiteY0" fmla="*/ 0 h 1086707"/>
              <a:gd name="connsiteX1" fmla="*/ 2116971 w 2116971"/>
              <a:gd name="connsiteY1" fmla="*/ 1058486 h 1086707"/>
              <a:gd name="connsiteX2" fmla="*/ 2114126 w 2116971"/>
              <a:gd name="connsiteY2" fmla="*/ 1086707 h 1086707"/>
              <a:gd name="connsiteX3" fmla="*/ 2845 w 2116971"/>
              <a:gd name="connsiteY3" fmla="*/ 1086707 h 1086707"/>
              <a:gd name="connsiteX4" fmla="*/ 0 w 2116971"/>
              <a:gd name="connsiteY4" fmla="*/ 1058486 h 1086707"/>
              <a:gd name="connsiteX5" fmla="*/ 1058486 w 2116971"/>
              <a:gd name="connsiteY5" fmla="*/ 0 h 10867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16971" h="1086707">
                <a:moveTo>
                  <a:pt x="1058486" y="0"/>
                </a:moveTo>
                <a:cubicBezTo>
                  <a:pt x="1643071" y="0"/>
                  <a:pt x="2116971" y="473900"/>
                  <a:pt x="2116971" y="1058486"/>
                </a:cubicBezTo>
                <a:lnTo>
                  <a:pt x="2114126" y="1086707"/>
                </a:lnTo>
                <a:lnTo>
                  <a:pt x="2845" y="1086707"/>
                </a:lnTo>
                <a:lnTo>
                  <a:pt x="0" y="1058486"/>
                </a:lnTo>
                <a:cubicBezTo>
                  <a:pt x="0" y="473900"/>
                  <a:pt x="473899" y="0"/>
                  <a:pt x="1058486"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buFontTx/>
              <a:buNone/>
              <a:defRPr/>
            </a:pPr>
            <a:endParaRPr lang="zh-CN" altLang="en-US" sz="1015" noProof="1"/>
          </a:p>
        </p:txBody>
      </p:sp>
      <p:sp>
        <p:nvSpPr>
          <p:cNvPr id="10" name="任意多边形: 形状 10"/>
          <p:cNvSpPr/>
          <p:nvPr/>
        </p:nvSpPr>
        <p:spPr>
          <a:xfrm>
            <a:off x="10945813" y="6275388"/>
            <a:ext cx="1036637" cy="593725"/>
          </a:xfrm>
          <a:custGeom>
            <a:avLst/>
            <a:gdLst>
              <a:gd name="connsiteX0" fmla="*/ 517890 w 1035780"/>
              <a:gd name="connsiteY0" fmla="*/ 0 h 593238"/>
              <a:gd name="connsiteX1" fmla="*/ 1035780 w 1035780"/>
              <a:gd name="connsiteY1" fmla="*/ 517890 h 593238"/>
              <a:gd name="connsiteX2" fmla="*/ 1028184 w 1035780"/>
              <a:gd name="connsiteY2" fmla="*/ 593238 h 593238"/>
              <a:gd name="connsiteX3" fmla="*/ 7596 w 1035780"/>
              <a:gd name="connsiteY3" fmla="*/ 593238 h 593238"/>
              <a:gd name="connsiteX4" fmla="*/ 0 w 1035780"/>
              <a:gd name="connsiteY4" fmla="*/ 517890 h 593238"/>
              <a:gd name="connsiteX5" fmla="*/ 517890 w 1035780"/>
              <a:gd name="connsiteY5" fmla="*/ 0 h 593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35780" h="593238">
                <a:moveTo>
                  <a:pt x="517890" y="0"/>
                </a:moveTo>
                <a:cubicBezTo>
                  <a:pt x="803913" y="0"/>
                  <a:pt x="1035780" y="231867"/>
                  <a:pt x="1035780" y="517890"/>
                </a:cubicBezTo>
                <a:lnTo>
                  <a:pt x="1028184" y="593238"/>
                </a:lnTo>
                <a:lnTo>
                  <a:pt x="7596" y="593238"/>
                </a:lnTo>
                <a:lnTo>
                  <a:pt x="0" y="517890"/>
                </a:lnTo>
                <a:cubicBezTo>
                  <a:pt x="0" y="231867"/>
                  <a:pt x="231867" y="0"/>
                  <a:pt x="517890"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buFontTx/>
              <a:buNone/>
              <a:defRPr/>
            </a:pPr>
            <a:endParaRPr lang="zh-CN" altLang="en-US" sz="1015" noProof="1"/>
          </a:p>
        </p:txBody>
      </p:sp>
      <p:sp>
        <p:nvSpPr>
          <p:cNvPr id="11" name="任意多边形: 形状 11"/>
          <p:cNvSpPr/>
          <p:nvPr/>
        </p:nvSpPr>
        <p:spPr>
          <a:xfrm>
            <a:off x="-19050" y="6184900"/>
            <a:ext cx="787400" cy="673100"/>
          </a:xfrm>
          <a:custGeom>
            <a:avLst/>
            <a:gdLst>
              <a:gd name="connsiteX0" fmla="*/ 269296 w 787186"/>
              <a:gd name="connsiteY0" fmla="*/ 0 h 673570"/>
              <a:gd name="connsiteX1" fmla="*/ 787186 w 787186"/>
              <a:gd name="connsiteY1" fmla="*/ 517890 h 673570"/>
              <a:gd name="connsiteX2" fmla="*/ 776665 w 787186"/>
              <a:gd name="connsiteY2" fmla="*/ 622263 h 673570"/>
              <a:gd name="connsiteX3" fmla="*/ 760738 w 787186"/>
              <a:gd name="connsiteY3" fmla="*/ 673570 h 673570"/>
              <a:gd name="connsiteX4" fmla="*/ 0 w 787186"/>
              <a:gd name="connsiteY4" fmla="*/ 673570 h 673570"/>
              <a:gd name="connsiteX5" fmla="*/ 0 w 787186"/>
              <a:gd name="connsiteY5" fmla="*/ 77450 h 673570"/>
              <a:gd name="connsiteX6" fmla="*/ 67710 w 787186"/>
              <a:gd name="connsiteY6" fmla="*/ 40699 h 673570"/>
              <a:gd name="connsiteX7" fmla="*/ 269296 w 787186"/>
              <a:gd name="connsiteY7" fmla="*/ 0 h 673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7186" h="673570">
                <a:moveTo>
                  <a:pt x="269296" y="0"/>
                </a:moveTo>
                <a:cubicBezTo>
                  <a:pt x="555319" y="0"/>
                  <a:pt x="787186" y="231867"/>
                  <a:pt x="787186" y="517890"/>
                </a:cubicBezTo>
                <a:cubicBezTo>
                  <a:pt x="787186" y="553643"/>
                  <a:pt x="783563" y="588550"/>
                  <a:pt x="776665" y="622263"/>
                </a:cubicBezTo>
                <a:lnTo>
                  <a:pt x="760738" y="673570"/>
                </a:lnTo>
                <a:lnTo>
                  <a:pt x="0" y="673570"/>
                </a:lnTo>
                <a:lnTo>
                  <a:pt x="0" y="77450"/>
                </a:lnTo>
                <a:lnTo>
                  <a:pt x="67710" y="40699"/>
                </a:lnTo>
                <a:cubicBezTo>
                  <a:pt x="129669" y="14492"/>
                  <a:pt x="197790" y="0"/>
                  <a:pt x="269296"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buFontTx/>
              <a:buNone/>
              <a:defRPr/>
            </a:pPr>
            <a:endParaRPr lang="zh-CN" altLang="en-US" sz="1015" noProof="1"/>
          </a:p>
        </p:txBody>
      </p:sp>
      <p:sp>
        <p:nvSpPr>
          <p:cNvPr id="12" name="KSO_Shape"/>
          <p:cNvSpPr/>
          <p:nvPr/>
        </p:nvSpPr>
        <p:spPr>
          <a:xfrm rot="13141020">
            <a:off x="484188" y="1138238"/>
            <a:ext cx="193675" cy="169862"/>
          </a:xfrm>
          <a:custGeom>
            <a:avLst/>
            <a:gdLst>
              <a:gd name="connsiteX0" fmla="*/ 282090 w 560550"/>
              <a:gd name="connsiteY0" fmla="*/ 0 h 493591"/>
              <a:gd name="connsiteX1" fmla="*/ 307359 w 560550"/>
              <a:gd name="connsiteY1" fmla="*/ 19328 h 493591"/>
              <a:gd name="connsiteX2" fmla="*/ 322151 w 560550"/>
              <a:gd name="connsiteY2" fmla="*/ 46641 h 493591"/>
              <a:gd name="connsiteX3" fmla="*/ 422483 w 560550"/>
              <a:gd name="connsiteY3" fmla="*/ 244308 h 493591"/>
              <a:gd name="connsiteX4" fmla="*/ 421839 w 560550"/>
              <a:gd name="connsiteY4" fmla="*/ 243943 h 493591"/>
              <a:gd name="connsiteX5" fmla="*/ 426075 w 560550"/>
              <a:gd name="connsiteY5" fmla="*/ 252279 h 493591"/>
              <a:gd name="connsiteX6" fmla="*/ 549713 w 560550"/>
              <a:gd name="connsiteY6" fmla="*/ 442022 h 493591"/>
              <a:gd name="connsiteX7" fmla="*/ 553726 w 560550"/>
              <a:gd name="connsiteY7" fmla="*/ 448555 h 493591"/>
              <a:gd name="connsiteX8" fmla="*/ 557360 w 560550"/>
              <a:gd name="connsiteY8" fmla="*/ 480662 h 493591"/>
              <a:gd name="connsiteX9" fmla="*/ 557111 w 560550"/>
              <a:gd name="connsiteY9" fmla="*/ 481348 h 493591"/>
              <a:gd name="connsiteX10" fmla="*/ 527738 w 560550"/>
              <a:gd name="connsiteY10" fmla="*/ 493568 h 493591"/>
              <a:gd name="connsiteX11" fmla="*/ 496688 w 560550"/>
              <a:gd name="connsiteY11" fmla="*/ 492722 h 493591"/>
              <a:gd name="connsiteX12" fmla="*/ 275338 w 560550"/>
              <a:gd name="connsiteY12" fmla="*/ 480778 h 493591"/>
              <a:gd name="connsiteX13" fmla="*/ 275975 w 560550"/>
              <a:gd name="connsiteY13" fmla="*/ 480403 h 493591"/>
              <a:gd name="connsiteX14" fmla="*/ 266629 w 560550"/>
              <a:gd name="connsiteY14" fmla="*/ 479903 h 493591"/>
              <a:gd name="connsiteX15" fmla="*/ 40497 w 560550"/>
              <a:gd name="connsiteY15" fmla="*/ 492105 h 493591"/>
              <a:gd name="connsiteX16" fmla="*/ 32832 w 560550"/>
              <a:gd name="connsiteY16" fmla="*/ 492314 h 493591"/>
              <a:gd name="connsiteX17" fmla="*/ 3210 w 560550"/>
              <a:gd name="connsiteY17" fmla="*/ 479408 h 493591"/>
              <a:gd name="connsiteX18" fmla="*/ 2740 w 560550"/>
              <a:gd name="connsiteY18" fmla="*/ 478849 h 493591"/>
              <a:gd name="connsiteX19" fmla="*/ 6844 w 560550"/>
              <a:gd name="connsiteY19" fmla="*/ 447301 h 493591"/>
              <a:gd name="connsiteX20" fmla="*/ 23102 w 560550"/>
              <a:gd name="connsiteY20" fmla="*/ 420834 h 493591"/>
              <a:gd name="connsiteX21" fmla="*/ 144121 w 560550"/>
              <a:gd name="connsiteY21" fmla="*/ 235111 h 493591"/>
              <a:gd name="connsiteX22" fmla="*/ 144127 w 560550"/>
              <a:gd name="connsiteY22" fmla="*/ 235851 h 493591"/>
              <a:gd name="connsiteX23" fmla="*/ 149231 w 560550"/>
              <a:gd name="connsiteY23" fmla="*/ 228009 h 493591"/>
              <a:gd name="connsiteX24" fmla="*/ 251731 w 560550"/>
              <a:gd name="connsiteY24" fmla="*/ 26070 h 493591"/>
              <a:gd name="connsiteX25" fmla="*/ 255383 w 560550"/>
              <a:gd name="connsiteY25" fmla="*/ 19328 h 493591"/>
              <a:gd name="connsiteX26" fmla="*/ 281371 w 560550"/>
              <a:gd name="connsiteY26" fmla="*/ 127 h 493591"/>
              <a:gd name="connsiteX27" fmla="*/ 282090 w 560550"/>
              <a:gd name="connsiteY27" fmla="*/ 0 h 493591"/>
              <a:gd name="connsiteX0-1" fmla="*/ 282090 w 560550"/>
              <a:gd name="connsiteY0-2" fmla="*/ 0 h 493591"/>
              <a:gd name="connsiteX1-3" fmla="*/ 307359 w 560550"/>
              <a:gd name="connsiteY1-4" fmla="*/ 19328 h 493591"/>
              <a:gd name="connsiteX2-5" fmla="*/ 322151 w 560550"/>
              <a:gd name="connsiteY2-6" fmla="*/ 46641 h 493591"/>
              <a:gd name="connsiteX3-7" fmla="*/ 422483 w 560550"/>
              <a:gd name="connsiteY3-8" fmla="*/ 244308 h 493591"/>
              <a:gd name="connsiteX4-9" fmla="*/ 426075 w 560550"/>
              <a:gd name="connsiteY4-10" fmla="*/ 252279 h 493591"/>
              <a:gd name="connsiteX5-11" fmla="*/ 549713 w 560550"/>
              <a:gd name="connsiteY5-12" fmla="*/ 442022 h 493591"/>
              <a:gd name="connsiteX6-13" fmla="*/ 553726 w 560550"/>
              <a:gd name="connsiteY6-14" fmla="*/ 448555 h 493591"/>
              <a:gd name="connsiteX7-15" fmla="*/ 557360 w 560550"/>
              <a:gd name="connsiteY7-16" fmla="*/ 480662 h 493591"/>
              <a:gd name="connsiteX8-17" fmla="*/ 557111 w 560550"/>
              <a:gd name="connsiteY8-18" fmla="*/ 481348 h 493591"/>
              <a:gd name="connsiteX9-19" fmla="*/ 527738 w 560550"/>
              <a:gd name="connsiteY9-20" fmla="*/ 493568 h 493591"/>
              <a:gd name="connsiteX10-21" fmla="*/ 496688 w 560550"/>
              <a:gd name="connsiteY10-22" fmla="*/ 492722 h 493591"/>
              <a:gd name="connsiteX11-23" fmla="*/ 275338 w 560550"/>
              <a:gd name="connsiteY11-24" fmla="*/ 480778 h 493591"/>
              <a:gd name="connsiteX12-25" fmla="*/ 275975 w 560550"/>
              <a:gd name="connsiteY12-26" fmla="*/ 480403 h 493591"/>
              <a:gd name="connsiteX13-27" fmla="*/ 266629 w 560550"/>
              <a:gd name="connsiteY13-28" fmla="*/ 479903 h 493591"/>
              <a:gd name="connsiteX14-29" fmla="*/ 40497 w 560550"/>
              <a:gd name="connsiteY14-30" fmla="*/ 492105 h 493591"/>
              <a:gd name="connsiteX15-31" fmla="*/ 32832 w 560550"/>
              <a:gd name="connsiteY15-32" fmla="*/ 492314 h 493591"/>
              <a:gd name="connsiteX16-33" fmla="*/ 3210 w 560550"/>
              <a:gd name="connsiteY16-34" fmla="*/ 479408 h 493591"/>
              <a:gd name="connsiteX17-35" fmla="*/ 2740 w 560550"/>
              <a:gd name="connsiteY17-36" fmla="*/ 478849 h 493591"/>
              <a:gd name="connsiteX18-37" fmla="*/ 6844 w 560550"/>
              <a:gd name="connsiteY18-38" fmla="*/ 447301 h 493591"/>
              <a:gd name="connsiteX19-39" fmla="*/ 23102 w 560550"/>
              <a:gd name="connsiteY19-40" fmla="*/ 420834 h 493591"/>
              <a:gd name="connsiteX20-41" fmla="*/ 144121 w 560550"/>
              <a:gd name="connsiteY20-42" fmla="*/ 235111 h 493591"/>
              <a:gd name="connsiteX21-43" fmla="*/ 144127 w 560550"/>
              <a:gd name="connsiteY21-44" fmla="*/ 235851 h 493591"/>
              <a:gd name="connsiteX22-45" fmla="*/ 149231 w 560550"/>
              <a:gd name="connsiteY22-46" fmla="*/ 228009 h 493591"/>
              <a:gd name="connsiteX23-47" fmla="*/ 251731 w 560550"/>
              <a:gd name="connsiteY23-48" fmla="*/ 26070 h 493591"/>
              <a:gd name="connsiteX24-49" fmla="*/ 255383 w 560550"/>
              <a:gd name="connsiteY24-50" fmla="*/ 19328 h 493591"/>
              <a:gd name="connsiteX25-51" fmla="*/ 281371 w 560550"/>
              <a:gd name="connsiteY25-52" fmla="*/ 127 h 493591"/>
              <a:gd name="connsiteX26-53" fmla="*/ 282090 w 560550"/>
              <a:gd name="connsiteY26-54" fmla="*/ 0 h 493591"/>
              <a:gd name="connsiteX0-55" fmla="*/ 282090 w 560550"/>
              <a:gd name="connsiteY0-56" fmla="*/ 0 h 493591"/>
              <a:gd name="connsiteX1-57" fmla="*/ 307359 w 560550"/>
              <a:gd name="connsiteY1-58" fmla="*/ 19328 h 493591"/>
              <a:gd name="connsiteX2-59" fmla="*/ 322151 w 560550"/>
              <a:gd name="connsiteY2-60" fmla="*/ 46641 h 493591"/>
              <a:gd name="connsiteX3-61" fmla="*/ 426075 w 560550"/>
              <a:gd name="connsiteY3-62" fmla="*/ 252279 h 493591"/>
              <a:gd name="connsiteX4-63" fmla="*/ 549713 w 560550"/>
              <a:gd name="connsiteY4-64" fmla="*/ 442022 h 493591"/>
              <a:gd name="connsiteX5-65" fmla="*/ 553726 w 560550"/>
              <a:gd name="connsiteY5-66" fmla="*/ 448555 h 493591"/>
              <a:gd name="connsiteX6-67" fmla="*/ 557360 w 560550"/>
              <a:gd name="connsiteY6-68" fmla="*/ 480662 h 493591"/>
              <a:gd name="connsiteX7-69" fmla="*/ 557111 w 560550"/>
              <a:gd name="connsiteY7-70" fmla="*/ 481348 h 493591"/>
              <a:gd name="connsiteX8-71" fmla="*/ 527738 w 560550"/>
              <a:gd name="connsiteY8-72" fmla="*/ 493568 h 493591"/>
              <a:gd name="connsiteX9-73" fmla="*/ 496688 w 560550"/>
              <a:gd name="connsiteY9-74" fmla="*/ 492722 h 493591"/>
              <a:gd name="connsiteX10-75" fmla="*/ 275338 w 560550"/>
              <a:gd name="connsiteY10-76" fmla="*/ 480778 h 493591"/>
              <a:gd name="connsiteX11-77" fmla="*/ 275975 w 560550"/>
              <a:gd name="connsiteY11-78" fmla="*/ 480403 h 493591"/>
              <a:gd name="connsiteX12-79" fmla="*/ 266629 w 560550"/>
              <a:gd name="connsiteY12-80" fmla="*/ 479903 h 493591"/>
              <a:gd name="connsiteX13-81" fmla="*/ 40497 w 560550"/>
              <a:gd name="connsiteY13-82" fmla="*/ 492105 h 493591"/>
              <a:gd name="connsiteX14-83" fmla="*/ 32832 w 560550"/>
              <a:gd name="connsiteY14-84" fmla="*/ 492314 h 493591"/>
              <a:gd name="connsiteX15-85" fmla="*/ 3210 w 560550"/>
              <a:gd name="connsiteY15-86" fmla="*/ 479408 h 493591"/>
              <a:gd name="connsiteX16-87" fmla="*/ 2740 w 560550"/>
              <a:gd name="connsiteY16-88" fmla="*/ 478849 h 493591"/>
              <a:gd name="connsiteX17-89" fmla="*/ 6844 w 560550"/>
              <a:gd name="connsiteY17-90" fmla="*/ 447301 h 493591"/>
              <a:gd name="connsiteX18-91" fmla="*/ 23102 w 560550"/>
              <a:gd name="connsiteY18-92" fmla="*/ 420834 h 493591"/>
              <a:gd name="connsiteX19-93" fmla="*/ 144121 w 560550"/>
              <a:gd name="connsiteY19-94" fmla="*/ 235111 h 493591"/>
              <a:gd name="connsiteX20-95" fmla="*/ 144127 w 560550"/>
              <a:gd name="connsiteY20-96" fmla="*/ 235851 h 493591"/>
              <a:gd name="connsiteX21-97" fmla="*/ 149231 w 560550"/>
              <a:gd name="connsiteY21-98" fmla="*/ 228009 h 493591"/>
              <a:gd name="connsiteX22-99" fmla="*/ 251731 w 560550"/>
              <a:gd name="connsiteY22-100" fmla="*/ 26070 h 493591"/>
              <a:gd name="connsiteX23-101" fmla="*/ 255383 w 560550"/>
              <a:gd name="connsiteY23-102" fmla="*/ 19328 h 493591"/>
              <a:gd name="connsiteX24-103" fmla="*/ 281371 w 560550"/>
              <a:gd name="connsiteY24-104" fmla="*/ 127 h 493591"/>
              <a:gd name="connsiteX25-105" fmla="*/ 282090 w 560550"/>
              <a:gd name="connsiteY25-106" fmla="*/ 0 h 493591"/>
              <a:gd name="connsiteX0-107" fmla="*/ 282090 w 560550"/>
              <a:gd name="connsiteY0-108" fmla="*/ 0 h 493591"/>
              <a:gd name="connsiteX1-109" fmla="*/ 307359 w 560550"/>
              <a:gd name="connsiteY1-110" fmla="*/ 19328 h 493591"/>
              <a:gd name="connsiteX2-111" fmla="*/ 322151 w 560550"/>
              <a:gd name="connsiteY2-112" fmla="*/ 46641 h 493591"/>
              <a:gd name="connsiteX3-113" fmla="*/ 426075 w 560550"/>
              <a:gd name="connsiteY3-114" fmla="*/ 252279 h 493591"/>
              <a:gd name="connsiteX4-115" fmla="*/ 549713 w 560550"/>
              <a:gd name="connsiteY4-116" fmla="*/ 442022 h 493591"/>
              <a:gd name="connsiteX5-117" fmla="*/ 553726 w 560550"/>
              <a:gd name="connsiteY5-118" fmla="*/ 448555 h 493591"/>
              <a:gd name="connsiteX6-119" fmla="*/ 557360 w 560550"/>
              <a:gd name="connsiteY6-120" fmla="*/ 480662 h 493591"/>
              <a:gd name="connsiteX7-121" fmla="*/ 557111 w 560550"/>
              <a:gd name="connsiteY7-122" fmla="*/ 481348 h 493591"/>
              <a:gd name="connsiteX8-123" fmla="*/ 527738 w 560550"/>
              <a:gd name="connsiteY8-124" fmla="*/ 493568 h 493591"/>
              <a:gd name="connsiteX9-125" fmla="*/ 496688 w 560550"/>
              <a:gd name="connsiteY9-126" fmla="*/ 492722 h 493591"/>
              <a:gd name="connsiteX10-127" fmla="*/ 275338 w 560550"/>
              <a:gd name="connsiteY10-128" fmla="*/ 480778 h 493591"/>
              <a:gd name="connsiteX11-129" fmla="*/ 275975 w 560550"/>
              <a:gd name="connsiteY11-130" fmla="*/ 480403 h 493591"/>
              <a:gd name="connsiteX12-131" fmla="*/ 266629 w 560550"/>
              <a:gd name="connsiteY12-132" fmla="*/ 479903 h 493591"/>
              <a:gd name="connsiteX13-133" fmla="*/ 40497 w 560550"/>
              <a:gd name="connsiteY13-134" fmla="*/ 492105 h 493591"/>
              <a:gd name="connsiteX14-135" fmla="*/ 32832 w 560550"/>
              <a:gd name="connsiteY14-136" fmla="*/ 492314 h 493591"/>
              <a:gd name="connsiteX15-137" fmla="*/ 3210 w 560550"/>
              <a:gd name="connsiteY15-138" fmla="*/ 479408 h 493591"/>
              <a:gd name="connsiteX16-139" fmla="*/ 2740 w 560550"/>
              <a:gd name="connsiteY16-140" fmla="*/ 478849 h 493591"/>
              <a:gd name="connsiteX17-141" fmla="*/ 6844 w 560550"/>
              <a:gd name="connsiteY17-142" fmla="*/ 447301 h 493591"/>
              <a:gd name="connsiteX18-143" fmla="*/ 23102 w 560550"/>
              <a:gd name="connsiteY18-144" fmla="*/ 420834 h 493591"/>
              <a:gd name="connsiteX19-145" fmla="*/ 144121 w 560550"/>
              <a:gd name="connsiteY19-146" fmla="*/ 235111 h 493591"/>
              <a:gd name="connsiteX20-147" fmla="*/ 144127 w 560550"/>
              <a:gd name="connsiteY20-148" fmla="*/ 235851 h 493591"/>
              <a:gd name="connsiteX21-149" fmla="*/ 149231 w 560550"/>
              <a:gd name="connsiteY21-150" fmla="*/ 228009 h 493591"/>
              <a:gd name="connsiteX22-151" fmla="*/ 251731 w 560550"/>
              <a:gd name="connsiteY22-152" fmla="*/ 26070 h 493591"/>
              <a:gd name="connsiteX23-153" fmla="*/ 255383 w 560550"/>
              <a:gd name="connsiteY23-154" fmla="*/ 19328 h 493591"/>
              <a:gd name="connsiteX24-155" fmla="*/ 281371 w 560550"/>
              <a:gd name="connsiteY24-156" fmla="*/ 127 h 493591"/>
              <a:gd name="connsiteX25-157" fmla="*/ 282090 w 560550"/>
              <a:gd name="connsiteY25-158" fmla="*/ 0 h 493591"/>
              <a:gd name="connsiteX0-159" fmla="*/ 282090 w 560550"/>
              <a:gd name="connsiteY0-160" fmla="*/ 0 h 493591"/>
              <a:gd name="connsiteX1-161" fmla="*/ 307359 w 560550"/>
              <a:gd name="connsiteY1-162" fmla="*/ 19328 h 493591"/>
              <a:gd name="connsiteX2-163" fmla="*/ 322151 w 560550"/>
              <a:gd name="connsiteY2-164" fmla="*/ 46641 h 493591"/>
              <a:gd name="connsiteX3-165" fmla="*/ 426075 w 560550"/>
              <a:gd name="connsiteY3-166" fmla="*/ 252279 h 493591"/>
              <a:gd name="connsiteX4-167" fmla="*/ 549713 w 560550"/>
              <a:gd name="connsiteY4-168" fmla="*/ 442022 h 493591"/>
              <a:gd name="connsiteX5-169" fmla="*/ 553726 w 560550"/>
              <a:gd name="connsiteY5-170" fmla="*/ 448555 h 493591"/>
              <a:gd name="connsiteX6-171" fmla="*/ 557360 w 560550"/>
              <a:gd name="connsiteY6-172" fmla="*/ 480662 h 493591"/>
              <a:gd name="connsiteX7-173" fmla="*/ 557111 w 560550"/>
              <a:gd name="connsiteY7-174" fmla="*/ 481348 h 493591"/>
              <a:gd name="connsiteX8-175" fmla="*/ 527738 w 560550"/>
              <a:gd name="connsiteY8-176" fmla="*/ 493568 h 493591"/>
              <a:gd name="connsiteX9-177" fmla="*/ 496688 w 560550"/>
              <a:gd name="connsiteY9-178" fmla="*/ 492722 h 493591"/>
              <a:gd name="connsiteX10-179" fmla="*/ 275338 w 560550"/>
              <a:gd name="connsiteY10-180" fmla="*/ 480778 h 493591"/>
              <a:gd name="connsiteX11-181" fmla="*/ 275975 w 560550"/>
              <a:gd name="connsiteY11-182" fmla="*/ 480403 h 493591"/>
              <a:gd name="connsiteX12-183" fmla="*/ 266629 w 560550"/>
              <a:gd name="connsiteY12-184" fmla="*/ 479903 h 493591"/>
              <a:gd name="connsiteX13-185" fmla="*/ 40497 w 560550"/>
              <a:gd name="connsiteY13-186" fmla="*/ 492105 h 493591"/>
              <a:gd name="connsiteX14-187" fmla="*/ 32832 w 560550"/>
              <a:gd name="connsiteY14-188" fmla="*/ 492314 h 493591"/>
              <a:gd name="connsiteX15-189" fmla="*/ 3210 w 560550"/>
              <a:gd name="connsiteY15-190" fmla="*/ 479408 h 493591"/>
              <a:gd name="connsiteX16-191" fmla="*/ 2740 w 560550"/>
              <a:gd name="connsiteY16-192" fmla="*/ 478849 h 493591"/>
              <a:gd name="connsiteX17-193" fmla="*/ 6844 w 560550"/>
              <a:gd name="connsiteY17-194" fmla="*/ 447301 h 493591"/>
              <a:gd name="connsiteX18-195" fmla="*/ 23102 w 560550"/>
              <a:gd name="connsiteY18-196" fmla="*/ 420834 h 493591"/>
              <a:gd name="connsiteX19-197" fmla="*/ 144121 w 560550"/>
              <a:gd name="connsiteY19-198" fmla="*/ 235111 h 493591"/>
              <a:gd name="connsiteX20-199" fmla="*/ 149231 w 560550"/>
              <a:gd name="connsiteY20-200" fmla="*/ 228009 h 493591"/>
              <a:gd name="connsiteX21-201" fmla="*/ 251731 w 560550"/>
              <a:gd name="connsiteY21-202" fmla="*/ 26070 h 493591"/>
              <a:gd name="connsiteX22-203" fmla="*/ 255383 w 560550"/>
              <a:gd name="connsiteY22-204" fmla="*/ 19328 h 493591"/>
              <a:gd name="connsiteX23-205" fmla="*/ 281371 w 560550"/>
              <a:gd name="connsiteY23-206" fmla="*/ 127 h 493591"/>
              <a:gd name="connsiteX24-207" fmla="*/ 282090 w 560550"/>
              <a:gd name="connsiteY24-208" fmla="*/ 0 h 493591"/>
              <a:gd name="connsiteX0-209" fmla="*/ 282090 w 560550"/>
              <a:gd name="connsiteY0-210" fmla="*/ 0 h 493591"/>
              <a:gd name="connsiteX1-211" fmla="*/ 307359 w 560550"/>
              <a:gd name="connsiteY1-212" fmla="*/ 19328 h 493591"/>
              <a:gd name="connsiteX2-213" fmla="*/ 322151 w 560550"/>
              <a:gd name="connsiteY2-214" fmla="*/ 46641 h 493591"/>
              <a:gd name="connsiteX3-215" fmla="*/ 426075 w 560550"/>
              <a:gd name="connsiteY3-216" fmla="*/ 252279 h 493591"/>
              <a:gd name="connsiteX4-217" fmla="*/ 549713 w 560550"/>
              <a:gd name="connsiteY4-218" fmla="*/ 442022 h 493591"/>
              <a:gd name="connsiteX5-219" fmla="*/ 553726 w 560550"/>
              <a:gd name="connsiteY5-220" fmla="*/ 448555 h 493591"/>
              <a:gd name="connsiteX6-221" fmla="*/ 557360 w 560550"/>
              <a:gd name="connsiteY6-222" fmla="*/ 480662 h 493591"/>
              <a:gd name="connsiteX7-223" fmla="*/ 557111 w 560550"/>
              <a:gd name="connsiteY7-224" fmla="*/ 481348 h 493591"/>
              <a:gd name="connsiteX8-225" fmla="*/ 527738 w 560550"/>
              <a:gd name="connsiteY8-226" fmla="*/ 493568 h 493591"/>
              <a:gd name="connsiteX9-227" fmla="*/ 496688 w 560550"/>
              <a:gd name="connsiteY9-228" fmla="*/ 492722 h 493591"/>
              <a:gd name="connsiteX10-229" fmla="*/ 275338 w 560550"/>
              <a:gd name="connsiteY10-230" fmla="*/ 480778 h 493591"/>
              <a:gd name="connsiteX11-231" fmla="*/ 275975 w 560550"/>
              <a:gd name="connsiteY11-232" fmla="*/ 480403 h 493591"/>
              <a:gd name="connsiteX12-233" fmla="*/ 266629 w 560550"/>
              <a:gd name="connsiteY12-234" fmla="*/ 479903 h 493591"/>
              <a:gd name="connsiteX13-235" fmla="*/ 40497 w 560550"/>
              <a:gd name="connsiteY13-236" fmla="*/ 492105 h 493591"/>
              <a:gd name="connsiteX14-237" fmla="*/ 32832 w 560550"/>
              <a:gd name="connsiteY14-238" fmla="*/ 492314 h 493591"/>
              <a:gd name="connsiteX15-239" fmla="*/ 3210 w 560550"/>
              <a:gd name="connsiteY15-240" fmla="*/ 479408 h 493591"/>
              <a:gd name="connsiteX16-241" fmla="*/ 2740 w 560550"/>
              <a:gd name="connsiteY16-242" fmla="*/ 478849 h 493591"/>
              <a:gd name="connsiteX17-243" fmla="*/ 6844 w 560550"/>
              <a:gd name="connsiteY17-244" fmla="*/ 447301 h 493591"/>
              <a:gd name="connsiteX18-245" fmla="*/ 23102 w 560550"/>
              <a:gd name="connsiteY18-246" fmla="*/ 420834 h 493591"/>
              <a:gd name="connsiteX19-247" fmla="*/ 149231 w 560550"/>
              <a:gd name="connsiteY19-248" fmla="*/ 228009 h 493591"/>
              <a:gd name="connsiteX20-249" fmla="*/ 251731 w 560550"/>
              <a:gd name="connsiteY20-250" fmla="*/ 26070 h 493591"/>
              <a:gd name="connsiteX21-251" fmla="*/ 255383 w 560550"/>
              <a:gd name="connsiteY21-252" fmla="*/ 19328 h 493591"/>
              <a:gd name="connsiteX22-253" fmla="*/ 281371 w 560550"/>
              <a:gd name="connsiteY22-254" fmla="*/ 127 h 493591"/>
              <a:gd name="connsiteX23-255" fmla="*/ 282090 w 560550"/>
              <a:gd name="connsiteY23-256" fmla="*/ 0 h 493591"/>
              <a:gd name="connsiteX0-257" fmla="*/ 282090 w 560550"/>
              <a:gd name="connsiteY0-258" fmla="*/ 0 h 493591"/>
              <a:gd name="connsiteX1-259" fmla="*/ 307359 w 560550"/>
              <a:gd name="connsiteY1-260" fmla="*/ 19328 h 493591"/>
              <a:gd name="connsiteX2-261" fmla="*/ 322151 w 560550"/>
              <a:gd name="connsiteY2-262" fmla="*/ 46641 h 493591"/>
              <a:gd name="connsiteX3-263" fmla="*/ 426075 w 560550"/>
              <a:gd name="connsiteY3-264" fmla="*/ 252279 h 493591"/>
              <a:gd name="connsiteX4-265" fmla="*/ 549713 w 560550"/>
              <a:gd name="connsiteY4-266" fmla="*/ 442022 h 493591"/>
              <a:gd name="connsiteX5-267" fmla="*/ 553726 w 560550"/>
              <a:gd name="connsiteY5-268" fmla="*/ 448555 h 493591"/>
              <a:gd name="connsiteX6-269" fmla="*/ 557360 w 560550"/>
              <a:gd name="connsiteY6-270" fmla="*/ 480662 h 493591"/>
              <a:gd name="connsiteX7-271" fmla="*/ 557111 w 560550"/>
              <a:gd name="connsiteY7-272" fmla="*/ 481348 h 493591"/>
              <a:gd name="connsiteX8-273" fmla="*/ 527738 w 560550"/>
              <a:gd name="connsiteY8-274" fmla="*/ 493568 h 493591"/>
              <a:gd name="connsiteX9-275" fmla="*/ 496688 w 560550"/>
              <a:gd name="connsiteY9-276" fmla="*/ 492722 h 493591"/>
              <a:gd name="connsiteX10-277" fmla="*/ 275338 w 560550"/>
              <a:gd name="connsiteY10-278" fmla="*/ 480778 h 493591"/>
              <a:gd name="connsiteX11-279" fmla="*/ 275975 w 560550"/>
              <a:gd name="connsiteY11-280" fmla="*/ 480403 h 493591"/>
              <a:gd name="connsiteX12-281" fmla="*/ 266629 w 560550"/>
              <a:gd name="connsiteY12-282" fmla="*/ 479903 h 493591"/>
              <a:gd name="connsiteX13-283" fmla="*/ 40497 w 560550"/>
              <a:gd name="connsiteY13-284" fmla="*/ 492105 h 493591"/>
              <a:gd name="connsiteX14-285" fmla="*/ 32832 w 560550"/>
              <a:gd name="connsiteY14-286" fmla="*/ 492314 h 493591"/>
              <a:gd name="connsiteX15-287" fmla="*/ 3210 w 560550"/>
              <a:gd name="connsiteY15-288" fmla="*/ 479408 h 493591"/>
              <a:gd name="connsiteX16-289" fmla="*/ 2740 w 560550"/>
              <a:gd name="connsiteY16-290" fmla="*/ 478849 h 493591"/>
              <a:gd name="connsiteX17-291" fmla="*/ 6844 w 560550"/>
              <a:gd name="connsiteY17-292" fmla="*/ 447301 h 493591"/>
              <a:gd name="connsiteX18-293" fmla="*/ 23102 w 560550"/>
              <a:gd name="connsiteY18-294" fmla="*/ 420834 h 493591"/>
              <a:gd name="connsiteX19-295" fmla="*/ 149231 w 560550"/>
              <a:gd name="connsiteY19-296" fmla="*/ 228009 h 493591"/>
              <a:gd name="connsiteX20-297" fmla="*/ 251731 w 560550"/>
              <a:gd name="connsiteY20-298" fmla="*/ 26070 h 493591"/>
              <a:gd name="connsiteX21-299" fmla="*/ 255383 w 560550"/>
              <a:gd name="connsiteY21-300" fmla="*/ 19328 h 493591"/>
              <a:gd name="connsiteX22-301" fmla="*/ 281371 w 560550"/>
              <a:gd name="connsiteY22-302" fmla="*/ 127 h 493591"/>
              <a:gd name="connsiteX23-303" fmla="*/ 282090 w 560550"/>
              <a:gd name="connsiteY23-304" fmla="*/ 0 h 493591"/>
              <a:gd name="connsiteX0-305" fmla="*/ 282090 w 560550"/>
              <a:gd name="connsiteY0-306" fmla="*/ 0 h 493591"/>
              <a:gd name="connsiteX1-307" fmla="*/ 307359 w 560550"/>
              <a:gd name="connsiteY1-308" fmla="*/ 19328 h 493591"/>
              <a:gd name="connsiteX2-309" fmla="*/ 322151 w 560550"/>
              <a:gd name="connsiteY2-310" fmla="*/ 46641 h 493591"/>
              <a:gd name="connsiteX3-311" fmla="*/ 426075 w 560550"/>
              <a:gd name="connsiteY3-312" fmla="*/ 252279 h 493591"/>
              <a:gd name="connsiteX4-313" fmla="*/ 549713 w 560550"/>
              <a:gd name="connsiteY4-314" fmla="*/ 442022 h 493591"/>
              <a:gd name="connsiteX5-315" fmla="*/ 553726 w 560550"/>
              <a:gd name="connsiteY5-316" fmla="*/ 448555 h 493591"/>
              <a:gd name="connsiteX6-317" fmla="*/ 557360 w 560550"/>
              <a:gd name="connsiteY6-318" fmla="*/ 480662 h 493591"/>
              <a:gd name="connsiteX7-319" fmla="*/ 557111 w 560550"/>
              <a:gd name="connsiteY7-320" fmla="*/ 481348 h 493591"/>
              <a:gd name="connsiteX8-321" fmla="*/ 527738 w 560550"/>
              <a:gd name="connsiteY8-322" fmla="*/ 493568 h 493591"/>
              <a:gd name="connsiteX9-323" fmla="*/ 496688 w 560550"/>
              <a:gd name="connsiteY9-324" fmla="*/ 492722 h 493591"/>
              <a:gd name="connsiteX10-325" fmla="*/ 275338 w 560550"/>
              <a:gd name="connsiteY10-326" fmla="*/ 480778 h 493591"/>
              <a:gd name="connsiteX11-327" fmla="*/ 266629 w 560550"/>
              <a:gd name="connsiteY11-328" fmla="*/ 479903 h 493591"/>
              <a:gd name="connsiteX12-329" fmla="*/ 40497 w 560550"/>
              <a:gd name="connsiteY12-330" fmla="*/ 492105 h 493591"/>
              <a:gd name="connsiteX13-331" fmla="*/ 32832 w 560550"/>
              <a:gd name="connsiteY13-332" fmla="*/ 492314 h 493591"/>
              <a:gd name="connsiteX14-333" fmla="*/ 3210 w 560550"/>
              <a:gd name="connsiteY14-334" fmla="*/ 479408 h 493591"/>
              <a:gd name="connsiteX15-335" fmla="*/ 2740 w 560550"/>
              <a:gd name="connsiteY15-336" fmla="*/ 478849 h 493591"/>
              <a:gd name="connsiteX16-337" fmla="*/ 6844 w 560550"/>
              <a:gd name="connsiteY16-338" fmla="*/ 447301 h 493591"/>
              <a:gd name="connsiteX17-339" fmla="*/ 23102 w 560550"/>
              <a:gd name="connsiteY17-340" fmla="*/ 420834 h 493591"/>
              <a:gd name="connsiteX18-341" fmla="*/ 149231 w 560550"/>
              <a:gd name="connsiteY18-342" fmla="*/ 228009 h 493591"/>
              <a:gd name="connsiteX19-343" fmla="*/ 251731 w 560550"/>
              <a:gd name="connsiteY19-344" fmla="*/ 26070 h 493591"/>
              <a:gd name="connsiteX20-345" fmla="*/ 255383 w 560550"/>
              <a:gd name="connsiteY20-346" fmla="*/ 19328 h 493591"/>
              <a:gd name="connsiteX21-347" fmla="*/ 281371 w 560550"/>
              <a:gd name="connsiteY21-348" fmla="*/ 127 h 493591"/>
              <a:gd name="connsiteX22-349" fmla="*/ 282090 w 560550"/>
              <a:gd name="connsiteY22-350" fmla="*/ 0 h 493591"/>
              <a:gd name="connsiteX0-351" fmla="*/ 282090 w 560550"/>
              <a:gd name="connsiteY0-352" fmla="*/ 0 h 493591"/>
              <a:gd name="connsiteX1-353" fmla="*/ 307359 w 560550"/>
              <a:gd name="connsiteY1-354" fmla="*/ 19328 h 493591"/>
              <a:gd name="connsiteX2-355" fmla="*/ 322151 w 560550"/>
              <a:gd name="connsiteY2-356" fmla="*/ 46641 h 493591"/>
              <a:gd name="connsiteX3-357" fmla="*/ 426075 w 560550"/>
              <a:gd name="connsiteY3-358" fmla="*/ 252279 h 493591"/>
              <a:gd name="connsiteX4-359" fmla="*/ 549713 w 560550"/>
              <a:gd name="connsiteY4-360" fmla="*/ 442022 h 493591"/>
              <a:gd name="connsiteX5-361" fmla="*/ 553726 w 560550"/>
              <a:gd name="connsiteY5-362" fmla="*/ 448555 h 493591"/>
              <a:gd name="connsiteX6-363" fmla="*/ 557360 w 560550"/>
              <a:gd name="connsiteY6-364" fmla="*/ 480662 h 493591"/>
              <a:gd name="connsiteX7-365" fmla="*/ 557111 w 560550"/>
              <a:gd name="connsiteY7-366" fmla="*/ 481348 h 493591"/>
              <a:gd name="connsiteX8-367" fmla="*/ 527738 w 560550"/>
              <a:gd name="connsiteY8-368" fmla="*/ 493568 h 493591"/>
              <a:gd name="connsiteX9-369" fmla="*/ 496688 w 560550"/>
              <a:gd name="connsiteY9-370" fmla="*/ 492722 h 493591"/>
              <a:gd name="connsiteX10-371" fmla="*/ 266629 w 560550"/>
              <a:gd name="connsiteY10-372" fmla="*/ 479903 h 493591"/>
              <a:gd name="connsiteX11-373" fmla="*/ 40497 w 560550"/>
              <a:gd name="connsiteY11-374" fmla="*/ 492105 h 493591"/>
              <a:gd name="connsiteX12-375" fmla="*/ 32832 w 560550"/>
              <a:gd name="connsiteY12-376" fmla="*/ 492314 h 493591"/>
              <a:gd name="connsiteX13-377" fmla="*/ 3210 w 560550"/>
              <a:gd name="connsiteY13-378" fmla="*/ 479408 h 493591"/>
              <a:gd name="connsiteX14-379" fmla="*/ 2740 w 560550"/>
              <a:gd name="connsiteY14-380" fmla="*/ 478849 h 493591"/>
              <a:gd name="connsiteX15-381" fmla="*/ 6844 w 560550"/>
              <a:gd name="connsiteY15-382" fmla="*/ 447301 h 493591"/>
              <a:gd name="connsiteX16-383" fmla="*/ 23102 w 560550"/>
              <a:gd name="connsiteY16-384" fmla="*/ 420834 h 493591"/>
              <a:gd name="connsiteX17-385" fmla="*/ 149231 w 560550"/>
              <a:gd name="connsiteY17-386" fmla="*/ 228009 h 493591"/>
              <a:gd name="connsiteX18-387" fmla="*/ 251731 w 560550"/>
              <a:gd name="connsiteY18-388" fmla="*/ 26070 h 493591"/>
              <a:gd name="connsiteX19-389" fmla="*/ 255383 w 560550"/>
              <a:gd name="connsiteY19-390" fmla="*/ 19328 h 493591"/>
              <a:gd name="connsiteX20-391" fmla="*/ 281371 w 560550"/>
              <a:gd name="connsiteY20-392" fmla="*/ 127 h 493591"/>
              <a:gd name="connsiteX21-393" fmla="*/ 282090 w 560550"/>
              <a:gd name="connsiteY21-394" fmla="*/ 0 h 493591"/>
              <a:gd name="connsiteX0-395" fmla="*/ 282090 w 560550"/>
              <a:gd name="connsiteY0-396" fmla="*/ 0 h 493591"/>
              <a:gd name="connsiteX1-397" fmla="*/ 307359 w 560550"/>
              <a:gd name="connsiteY1-398" fmla="*/ 19328 h 493591"/>
              <a:gd name="connsiteX2-399" fmla="*/ 322151 w 560550"/>
              <a:gd name="connsiteY2-400" fmla="*/ 46641 h 493591"/>
              <a:gd name="connsiteX3-401" fmla="*/ 426075 w 560550"/>
              <a:gd name="connsiteY3-402" fmla="*/ 252279 h 493591"/>
              <a:gd name="connsiteX4-403" fmla="*/ 549713 w 560550"/>
              <a:gd name="connsiteY4-404" fmla="*/ 442022 h 493591"/>
              <a:gd name="connsiteX5-405" fmla="*/ 553726 w 560550"/>
              <a:gd name="connsiteY5-406" fmla="*/ 448555 h 493591"/>
              <a:gd name="connsiteX6-407" fmla="*/ 557360 w 560550"/>
              <a:gd name="connsiteY6-408" fmla="*/ 480662 h 493591"/>
              <a:gd name="connsiteX7-409" fmla="*/ 557111 w 560550"/>
              <a:gd name="connsiteY7-410" fmla="*/ 481348 h 493591"/>
              <a:gd name="connsiteX8-411" fmla="*/ 527738 w 560550"/>
              <a:gd name="connsiteY8-412" fmla="*/ 493568 h 493591"/>
              <a:gd name="connsiteX9-413" fmla="*/ 496688 w 560550"/>
              <a:gd name="connsiteY9-414" fmla="*/ 492722 h 493591"/>
              <a:gd name="connsiteX10-415" fmla="*/ 266629 w 560550"/>
              <a:gd name="connsiteY10-416" fmla="*/ 479903 h 493591"/>
              <a:gd name="connsiteX11-417" fmla="*/ 40497 w 560550"/>
              <a:gd name="connsiteY11-418" fmla="*/ 492105 h 493591"/>
              <a:gd name="connsiteX12-419" fmla="*/ 32832 w 560550"/>
              <a:gd name="connsiteY12-420" fmla="*/ 492314 h 493591"/>
              <a:gd name="connsiteX13-421" fmla="*/ 3210 w 560550"/>
              <a:gd name="connsiteY13-422" fmla="*/ 479408 h 493591"/>
              <a:gd name="connsiteX14-423" fmla="*/ 2740 w 560550"/>
              <a:gd name="connsiteY14-424" fmla="*/ 478849 h 493591"/>
              <a:gd name="connsiteX15-425" fmla="*/ 6844 w 560550"/>
              <a:gd name="connsiteY15-426" fmla="*/ 447301 h 493591"/>
              <a:gd name="connsiteX16-427" fmla="*/ 23102 w 560550"/>
              <a:gd name="connsiteY16-428" fmla="*/ 420834 h 493591"/>
              <a:gd name="connsiteX17-429" fmla="*/ 149231 w 560550"/>
              <a:gd name="connsiteY17-430" fmla="*/ 228009 h 493591"/>
              <a:gd name="connsiteX18-431" fmla="*/ 251731 w 560550"/>
              <a:gd name="connsiteY18-432" fmla="*/ 26070 h 493591"/>
              <a:gd name="connsiteX19-433" fmla="*/ 255383 w 560550"/>
              <a:gd name="connsiteY19-434" fmla="*/ 19328 h 493591"/>
              <a:gd name="connsiteX20-435" fmla="*/ 281371 w 560550"/>
              <a:gd name="connsiteY20-436" fmla="*/ 127 h 493591"/>
              <a:gd name="connsiteX21-437" fmla="*/ 282090 w 560550"/>
              <a:gd name="connsiteY21-438" fmla="*/ 0 h 49359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560550" h="493591">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buFontTx/>
              <a:buNone/>
              <a:defRPr/>
            </a:pPr>
            <a:endParaRPr lang="zh-CN" altLang="en-US" sz="1015" noProof="1">
              <a:solidFill>
                <a:srgbClr val="FFFFFF"/>
              </a:solidFill>
              <a:cs typeface="Arial" panose="020B0604020202020204" pitchFamily="34" charset="0"/>
            </a:endParaRPr>
          </a:p>
        </p:txBody>
      </p:sp>
      <p:sp>
        <p:nvSpPr>
          <p:cNvPr id="13" name="KSO_Shape"/>
          <p:cNvSpPr/>
          <p:nvPr/>
        </p:nvSpPr>
        <p:spPr>
          <a:xfrm rot="17100000">
            <a:off x="822325" y="3236913"/>
            <a:ext cx="215900" cy="190500"/>
          </a:xfrm>
          <a:custGeom>
            <a:avLst/>
            <a:gdLst>
              <a:gd name="connsiteX0" fmla="*/ 282090 w 560550"/>
              <a:gd name="connsiteY0" fmla="*/ 0 h 493591"/>
              <a:gd name="connsiteX1" fmla="*/ 307359 w 560550"/>
              <a:gd name="connsiteY1" fmla="*/ 19328 h 493591"/>
              <a:gd name="connsiteX2" fmla="*/ 322151 w 560550"/>
              <a:gd name="connsiteY2" fmla="*/ 46641 h 493591"/>
              <a:gd name="connsiteX3" fmla="*/ 422483 w 560550"/>
              <a:gd name="connsiteY3" fmla="*/ 244308 h 493591"/>
              <a:gd name="connsiteX4" fmla="*/ 421839 w 560550"/>
              <a:gd name="connsiteY4" fmla="*/ 243943 h 493591"/>
              <a:gd name="connsiteX5" fmla="*/ 426075 w 560550"/>
              <a:gd name="connsiteY5" fmla="*/ 252279 h 493591"/>
              <a:gd name="connsiteX6" fmla="*/ 549713 w 560550"/>
              <a:gd name="connsiteY6" fmla="*/ 442022 h 493591"/>
              <a:gd name="connsiteX7" fmla="*/ 553726 w 560550"/>
              <a:gd name="connsiteY7" fmla="*/ 448555 h 493591"/>
              <a:gd name="connsiteX8" fmla="*/ 557360 w 560550"/>
              <a:gd name="connsiteY8" fmla="*/ 480662 h 493591"/>
              <a:gd name="connsiteX9" fmla="*/ 557111 w 560550"/>
              <a:gd name="connsiteY9" fmla="*/ 481348 h 493591"/>
              <a:gd name="connsiteX10" fmla="*/ 527738 w 560550"/>
              <a:gd name="connsiteY10" fmla="*/ 493568 h 493591"/>
              <a:gd name="connsiteX11" fmla="*/ 496688 w 560550"/>
              <a:gd name="connsiteY11" fmla="*/ 492722 h 493591"/>
              <a:gd name="connsiteX12" fmla="*/ 275338 w 560550"/>
              <a:gd name="connsiteY12" fmla="*/ 480778 h 493591"/>
              <a:gd name="connsiteX13" fmla="*/ 275975 w 560550"/>
              <a:gd name="connsiteY13" fmla="*/ 480403 h 493591"/>
              <a:gd name="connsiteX14" fmla="*/ 266629 w 560550"/>
              <a:gd name="connsiteY14" fmla="*/ 479903 h 493591"/>
              <a:gd name="connsiteX15" fmla="*/ 40497 w 560550"/>
              <a:gd name="connsiteY15" fmla="*/ 492105 h 493591"/>
              <a:gd name="connsiteX16" fmla="*/ 32832 w 560550"/>
              <a:gd name="connsiteY16" fmla="*/ 492314 h 493591"/>
              <a:gd name="connsiteX17" fmla="*/ 3210 w 560550"/>
              <a:gd name="connsiteY17" fmla="*/ 479408 h 493591"/>
              <a:gd name="connsiteX18" fmla="*/ 2740 w 560550"/>
              <a:gd name="connsiteY18" fmla="*/ 478849 h 493591"/>
              <a:gd name="connsiteX19" fmla="*/ 6844 w 560550"/>
              <a:gd name="connsiteY19" fmla="*/ 447301 h 493591"/>
              <a:gd name="connsiteX20" fmla="*/ 23102 w 560550"/>
              <a:gd name="connsiteY20" fmla="*/ 420834 h 493591"/>
              <a:gd name="connsiteX21" fmla="*/ 144121 w 560550"/>
              <a:gd name="connsiteY21" fmla="*/ 235111 h 493591"/>
              <a:gd name="connsiteX22" fmla="*/ 144127 w 560550"/>
              <a:gd name="connsiteY22" fmla="*/ 235851 h 493591"/>
              <a:gd name="connsiteX23" fmla="*/ 149231 w 560550"/>
              <a:gd name="connsiteY23" fmla="*/ 228009 h 493591"/>
              <a:gd name="connsiteX24" fmla="*/ 251731 w 560550"/>
              <a:gd name="connsiteY24" fmla="*/ 26070 h 493591"/>
              <a:gd name="connsiteX25" fmla="*/ 255383 w 560550"/>
              <a:gd name="connsiteY25" fmla="*/ 19328 h 493591"/>
              <a:gd name="connsiteX26" fmla="*/ 281371 w 560550"/>
              <a:gd name="connsiteY26" fmla="*/ 127 h 493591"/>
              <a:gd name="connsiteX27" fmla="*/ 282090 w 560550"/>
              <a:gd name="connsiteY27" fmla="*/ 0 h 493591"/>
              <a:gd name="connsiteX0-1" fmla="*/ 282090 w 560550"/>
              <a:gd name="connsiteY0-2" fmla="*/ 0 h 493591"/>
              <a:gd name="connsiteX1-3" fmla="*/ 307359 w 560550"/>
              <a:gd name="connsiteY1-4" fmla="*/ 19328 h 493591"/>
              <a:gd name="connsiteX2-5" fmla="*/ 322151 w 560550"/>
              <a:gd name="connsiteY2-6" fmla="*/ 46641 h 493591"/>
              <a:gd name="connsiteX3-7" fmla="*/ 422483 w 560550"/>
              <a:gd name="connsiteY3-8" fmla="*/ 244308 h 493591"/>
              <a:gd name="connsiteX4-9" fmla="*/ 426075 w 560550"/>
              <a:gd name="connsiteY4-10" fmla="*/ 252279 h 493591"/>
              <a:gd name="connsiteX5-11" fmla="*/ 549713 w 560550"/>
              <a:gd name="connsiteY5-12" fmla="*/ 442022 h 493591"/>
              <a:gd name="connsiteX6-13" fmla="*/ 553726 w 560550"/>
              <a:gd name="connsiteY6-14" fmla="*/ 448555 h 493591"/>
              <a:gd name="connsiteX7-15" fmla="*/ 557360 w 560550"/>
              <a:gd name="connsiteY7-16" fmla="*/ 480662 h 493591"/>
              <a:gd name="connsiteX8-17" fmla="*/ 557111 w 560550"/>
              <a:gd name="connsiteY8-18" fmla="*/ 481348 h 493591"/>
              <a:gd name="connsiteX9-19" fmla="*/ 527738 w 560550"/>
              <a:gd name="connsiteY9-20" fmla="*/ 493568 h 493591"/>
              <a:gd name="connsiteX10-21" fmla="*/ 496688 w 560550"/>
              <a:gd name="connsiteY10-22" fmla="*/ 492722 h 493591"/>
              <a:gd name="connsiteX11-23" fmla="*/ 275338 w 560550"/>
              <a:gd name="connsiteY11-24" fmla="*/ 480778 h 493591"/>
              <a:gd name="connsiteX12-25" fmla="*/ 275975 w 560550"/>
              <a:gd name="connsiteY12-26" fmla="*/ 480403 h 493591"/>
              <a:gd name="connsiteX13-27" fmla="*/ 266629 w 560550"/>
              <a:gd name="connsiteY13-28" fmla="*/ 479903 h 493591"/>
              <a:gd name="connsiteX14-29" fmla="*/ 40497 w 560550"/>
              <a:gd name="connsiteY14-30" fmla="*/ 492105 h 493591"/>
              <a:gd name="connsiteX15-31" fmla="*/ 32832 w 560550"/>
              <a:gd name="connsiteY15-32" fmla="*/ 492314 h 493591"/>
              <a:gd name="connsiteX16-33" fmla="*/ 3210 w 560550"/>
              <a:gd name="connsiteY16-34" fmla="*/ 479408 h 493591"/>
              <a:gd name="connsiteX17-35" fmla="*/ 2740 w 560550"/>
              <a:gd name="connsiteY17-36" fmla="*/ 478849 h 493591"/>
              <a:gd name="connsiteX18-37" fmla="*/ 6844 w 560550"/>
              <a:gd name="connsiteY18-38" fmla="*/ 447301 h 493591"/>
              <a:gd name="connsiteX19-39" fmla="*/ 23102 w 560550"/>
              <a:gd name="connsiteY19-40" fmla="*/ 420834 h 493591"/>
              <a:gd name="connsiteX20-41" fmla="*/ 144121 w 560550"/>
              <a:gd name="connsiteY20-42" fmla="*/ 235111 h 493591"/>
              <a:gd name="connsiteX21-43" fmla="*/ 144127 w 560550"/>
              <a:gd name="connsiteY21-44" fmla="*/ 235851 h 493591"/>
              <a:gd name="connsiteX22-45" fmla="*/ 149231 w 560550"/>
              <a:gd name="connsiteY22-46" fmla="*/ 228009 h 493591"/>
              <a:gd name="connsiteX23-47" fmla="*/ 251731 w 560550"/>
              <a:gd name="connsiteY23-48" fmla="*/ 26070 h 493591"/>
              <a:gd name="connsiteX24-49" fmla="*/ 255383 w 560550"/>
              <a:gd name="connsiteY24-50" fmla="*/ 19328 h 493591"/>
              <a:gd name="connsiteX25-51" fmla="*/ 281371 w 560550"/>
              <a:gd name="connsiteY25-52" fmla="*/ 127 h 493591"/>
              <a:gd name="connsiteX26-53" fmla="*/ 282090 w 560550"/>
              <a:gd name="connsiteY26-54" fmla="*/ 0 h 493591"/>
              <a:gd name="connsiteX0-55" fmla="*/ 282090 w 560550"/>
              <a:gd name="connsiteY0-56" fmla="*/ 0 h 493591"/>
              <a:gd name="connsiteX1-57" fmla="*/ 307359 w 560550"/>
              <a:gd name="connsiteY1-58" fmla="*/ 19328 h 493591"/>
              <a:gd name="connsiteX2-59" fmla="*/ 322151 w 560550"/>
              <a:gd name="connsiteY2-60" fmla="*/ 46641 h 493591"/>
              <a:gd name="connsiteX3-61" fmla="*/ 426075 w 560550"/>
              <a:gd name="connsiteY3-62" fmla="*/ 252279 h 493591"/>
              <a:gd name="connsiteX4-63" fmla="*/ 549713 w 560550"/>
              <a:gd name="connsiteY4-64" fmla="*/ 442022 h 493591"/>
              <a:gd name="connsiteX5-65" fmla="*/ 553726 w 560550"/>
              <a:gd name="connsiteY5-66" fmla="*/ 448555 h 493591"/>
              <a:gd name="connsiteX6-67" fmla="*/ 557360 w 560550"/>
              <a:gd name="connsiteY6-68" fmla="*/ 480662 h 493591"/>
              <a:gd name="connsiteX7-69" fmla="*/ 557111 w 560550"/>
              <a:gd name="connsiteY7-70" fmla="*/ 481348 h 493591"/>
              <a:gd name="connsiteX8-71" fmla="*/ 527738 w 560550"/>
              <a:gd name="connsiteY8-72" fmla="*/ 493568 h 493591"/>
              <a:gd name="connsiteX9-73" fmla="*/ 496688 w 560550"/>
              <a:gd name="connsiteY9-74" fmla="*/ 492722 h 493591"/>
              <a:gd name="connsiteX10-75" fmla="*/ 275338 w 560550"/>
              <a:gd name="connsiteY10-76" fmla="*/ 480778 h 493591"/>
              <a:gd name="connsiteX11-77" fmla="*/ 275975 w 560550"/>
              <a:gd name="connsiteY11-78" fmla="*/ 480403 h 493591"/>
              <a:gd name="connsiteX12-79" fmla="*/ 266629 w 560550"/>
              <a:gd name="connsiteY12-80" fmla="*/ 479903 h 493591"/>
              <a:gd name="connsiteX13-81" fmla="*/ 40497 w 560550"/>
              <a:gd name="connsiteY13-82" fmla="*/ 492105 h 493591"/>
              <a:gd name="connsiteX14-83" fmla="*/ 32832 w 560550"/>
              <a:gd name="connsiteY14-84" fmla="*/ 492314 h 493591"/>
              <a:gd name="connsiteX15-85" fmla="*/ 3210 w 560550"/>
              <a:gd name="connsiteY15-86" fmla="*/ 479408 h 493591"/>
              <a:gd name="connsiteX16-87" fmla="*/ 2740 w 560550"/>
              <a:gd name="connsiteY16-88" fmla="*/ 478849 h 493591"/>
              <a:gd name="connsiteX17-89" fmla="*/ 6844 w 560550"/>
              <a:gd name="connsiteY17-90" fmla="*/ 447301 h 493591"/>
              <a:gd name="connsiteX18-91" fmla="*/ 23102 w 560550"/>
              <a:gd name="connsiteY18-92" fmla="*/ 420834 h 493591"/>
              <a:gd name="connsiteX19-93" fmla="*/ 144121 w 560550"/>
              <a:gd name="connsiteY19-94" fmla="*/ 235111 h 493591"/>
              <a:gd name="connsiteX20-95" fmla="*/ 144127 w 560550"/>
              <a:gd name="connsiteY20-96" fmla="*/ 235851 h 493591"/>
              <a:gd name="connsiteX21-97" fmla="*/ 149231 w 560550"/>
              <a:gd name="connsiteY21-98" fmla="*/ 228009 h 493591"/>
              <a:gd name="connsiteX22-99" fmla="*/ 251731 w 560550"/>
              <a:gd name="connsiteY22-100" fmla="*/ 26070 h 493591"/>
              <a:gd name="connsiteX23-101" fmla="*/ 255383 w 560550"/>
              <a:gd name="connsiteY23-102" fmla="*/ 19328 h 493591"/>
              <a:gd name="connsiteX24-103" fmla="*/ 281371 w 560550"/>
              <a:gd name="connsiteY24-104" fmla="*/ 127 h 493591"/>
              <a:gd name="connsiteX25-105" fmla="*/ 282090 w 560550"/>
              <a:gd name="connsiteY25-106" fmla="*/ 0 h 493591"/>
              <a:gd name="connsiteX0-107" fmla="*/ 282090 w 560550"/>
              <a:gd name="connsiteY0-108" fmla="*/ 0 h 493591"/>
              <a:gd name="connsiteX1-109" fmla="*/ 307359 w 560550"/>
              <a:gd name="connsiteY1-110" fmla="*/ 19328 h 493591"/>
              <a:gd name="connsiteX2-111" fmla="*/ 322151 w 560550"/>
              <a:gd name="connsiteY2-112" fmla="*/ 46641 h 493591"/>
              <a:gd name="connsiteX3-113" fmla="*/ 426075 w 560550"/>
              <a:gd name="connsiteY3-114" fmla="*/ 252279 h 493591"/>
              <a:gd name="connsiteX4-115" fmla="*/ 549713 w 560550"/>
              <a:gd name="connsiteY4-116" fmla="*/ 442022 h 493591"/>
              <a:gd name="connsiteX5-117" fmla="*/ 553726 w 560550"/>
              <a:gd name="connsiteY5-118" fmla="*/ 448555 h 493591"/>
              <a:gd name="connsiteX6-119" fmla="*/ 557360 w 560550"/>
              <a:gd name="connsiteY6-120" fmla="*/ 480662 h 493591"/>
              <a:gd name="connsiteX7-121" fmla="*/ 557111 w 560550"/>
              <a:gd name="connsiteY7-122" fmla="*/ 481348 h 493591"/>
              <a:gd name="connsiteX8-123" fmla="*/ 527738 w 560550"/>
              <a:gd name="connsiteY8-124" fmla="*/ 493568 h 493591"/>
              <a:gd name="connsiteX9-125" fmla="*/ 496688 w 560550"/>
              <a:gd name="connsiteY9-126" fmla="*/ 492722 h 493591"/>
              <a:gd name="connsiteX10-127" fmla="*/ 275338 w 560550"/>
              <a:gd name="connsiteY10-128" fmla="*/ 480778 h 493591"/>
              <a:gd name="connsiteX11-129" fmla="*/ 275975 w 560550"/>
              <a:gd name="connsiteY11-130" fmla="*/ 480403 h 493591"/>
              <a:gd name="connsiteX12-131" fmla="*/ 266629 w 560550"/>
              <a:gd name="connsiteY12-132" fmla="*/ 479903 h 493591"/>
              <a:gd name="connsiteX13-133" fmla="*/ 40497 w 560550"/>
              <a:gd name="connsiteY13-134" fmla="*/ 492105 h 493591"/>
              <a:gd name="connsiteX14-135" fmla="*/ 32832 w 560550"/>
              <a:gd name="connsiteY14-136" fmla="*/ 492314 h 493591"/>
              <a:gd name="connsiteX15-137" fmla="*/ 3210 w 560550"/>
              <a:gd name="connsiteY15-138" fmla="*/ 479408 h 493591"/>
              <a:gd name="connsiteX16-139" fmla="*/ 2740 w 560550"/>
              <a:gd name="connsiteY16-140" fmla="*/ 478849 h 493591"/>
              <a:gd name="connsiteX17-141" fmla="*/ 6844 w 560550"/>
              <a:gd name="connsiteY17-142" fmla="*/ 447301 h 493591"/>
              <a:gd name="connsiteX18-143" fmla="*/ 23102 w 560550"/>
              <a:gd name="connsiteY18-144" fmla="*/ 420834 h 493591"/>
              <a:gd name="connsiteX19-145" fmla="*/ 144121 w 560550"/>
              <a:gd name="connsiteY19-146" fmla="*/ 235111 h 493591"/>
              <a:gd name="connsiteX20-147" fmla="*/ 144127 w 560550"/>
              <a:gd name="connsiteY20-148" fmla="*/ 235851 h 493591"/>
              <a:gd name="connsiteX21-149" fmla="*/ 149231 w 560550"/>
              <a:gd name="connsiteY21-150" fmla="*/ 228009 h 493591"/>
              <a:gd name="connsiteX22-151" fmla="*/ 251731 w 560550"/>
              <a:gd name="connsiteY22-152" fmla="*/ 26070 h 493591"/>
              <a:gd name="connsiteX23-153" fmla="*/ 255383 w 560550"/>
              <a:gd name="connsiteY23-154" fmla="*/ 19328 h 493591"/>
              <a:gd name="connsiteX24-155" fmla="*/ 281371 w 560550"/>
              <a:gd name="connsiteY24-156" fmla="*/ 127 h 493591"/>
              <a:gd name="connsiteX25-157" fmla="*/ 282090 w 560550"/>
              <a:gd name="connsiteY25-158" fmla="*/ 0 h 493591"/>
              <a:gd name="connsiteX0-159" fmla="*/ 282090 w 560550"/>
              <a:gd name="connsiteY0-160" fmla="*/ 0 h 493591"/>
              <a:gd name="connsiteX1-161" fmla="*/ 307359 w 560550"/>
              <a:gd name="connsiteY1-162" fmla="*/ 19328 h 493591"/>
              <a:gd name="connsiteX2-163" fmla="*/ 322151 w 560550"/>
              <a:gd name="connsiteY2-164" fmla="*/ 46641 h 493591"/>
              <a:gd name="connsiteX3-165" fmla="*/ 426075 w 560550"/>
              <a:gd name="connsiteY3-166" fmla="*/ 252279 h 493591"/>
              <a:gd name="connsiteX4-167" fmla="*/ 549713 w 560550"/>
              <a:gd name="connsiteY4-168" fmla="*/ 442022 h 493591"/>
              <a:gd name="connsiteX5-169" fmla="*/ 553726 w 560550"/>
              <a:gd name="connsiteY5-170" fmla="*/ 448555 h 493591"/>
              <a:gd name="connsiteX6-171" fmla="*/ 557360 w 560550"/>
              <a:gd name="connsiteY6-172" fmla="*/ 480662 h 493591"/>
              <a:gd name="connsiteX7-173" fmla="*/ 557111 w 560550"/>
              <a:gd name="connsiteY7-174" fmla="*/ 481348 h 493591"/>
              <a:gd name="connsiteX8-175" fmla="*/ 527738 w 560550"/>
              <a:gd name="connsiteY8-176" fmla="*/ 493568 h 493591"/>
              <a:gd name="connsiteX9-177" fmla="*/ 496688 w 560550"/>
              <a:gd name="connsiteY9-178" fmla="*/ 492722 h 493591"/>
              <a:gd name="connsiteX10-179" fmla="*/ 275338 w 560550"/>
              <a:gd name="connsiteY10-180" fmla="*/ 480778 h 493591"/>
              <a:gd name="connsiteX11-181" fmla="*/ 275975 w 560550"/>
              <a:gd name="connsiteY11-182" fmla="*/ 480403 h 493591"/>
              <a:gd name="connsiteX12-183" fmla="*/ 266629 w 560550"/>
              <a:gd name="connsiteY12-184" fmla="*/ 479903 h 493591"/>
              <a:gd name="connsiteX13-185" fmla="*/ 40497 w 560550"/>
              <a:gd name="connsiteY13-186" fmla="*/ 492105 h 493591"/>
              <a:gd name="connsiteX14-187" fmla="*/ 32832 w 560550"/>
              <a:gd name="connsiteY14-188" fmla="*/ 492314 h 493591"/>
              <a:gd name="connsiteX15-189" fmla="*/ 3210 w 560550"/>
              <a:gd name="connsiteY15-190" fmla="*/ 479408 h 493591"/>
              <a:gd name="connsiteX16-191" fmla="*/ 2740 w 560550"/>
              <a:gd name="connsiteY16-192" fmla="*/ 478849 h 493591"/>
              <a:gd name="connsiteX17-193" fmla="*/ 6844 w 560550"/>
              <a:gd name="connsiteY17-194" fmla="*/ 447301 h 493591"/>
              <a:gd name="connsiteX18-195" fmla="*/ 23102 w 560550"/>
              <a:gd name="connsiteY18-196" fmla="*/ 420834 h 493591"/>
              <a:gd name="connsiteX19-197" fmla="*/ 144121 w 560550"/>
              <a:gd name="connsiteY19-198" fmla="*/ 235111 h 493591"/>
              <a:gd name="connsiteX20-199" fmla="*/ 149231 w 560550"/>
              <a:gd name="connsiteY20-200" fmla="*/ 228009 h 493591"/>
              <a:gd name="connsiteX21-201" fmla="*/ 251731 w 560550"/>
              <a:gd name="connsiteY21-202" fmla="*/ 26070 h 493591"/>
              <a:gd name="connsiteX22-203" fmla="*/ 255383 w 560550"/>
              <a:gd name="connsiteY22-204" fmla="*/ 19328 h 493591"/>
              <a:gd name="connsiteX23-205" fmla="*/ 281371 w 560550"/>
              <a:gd name="connsiteY23-206" fmla="*/ 127 h 493591"/>
              <a:gd name="connsiteX24-207" fmla="*/ 282090 w 560550"/>
              <a:gd name="connsiteY24-208" fmla="*/ 0 h 493591"/>
              <a:gd name="connsiteX0-209" fmla="*/ 282090 w 560550"/>
              <a:gd name="connsiteY0-210" fmla="*/ 0 h 493591"/>
              <a:gd name="connsiteX1-211" fmla="*/ 307359 w 560550"/>
              <a:gd name="connsiteY1-212" fmla="*/ 19328 h 493591"/>
              <a:gd name="connsiteX2-213" fmla="*/ 322151 w 560550"/>
              <a:gd name="connsiteY2-214" fmla="*/ 46641 h 493591"/>
              <a:gd name="connsiteX3-215" fmla="*/ 426075 w 560550"/>
              <a:gd name="connsiteY3-216" fmla="*/ 252279 h 493591"/>
              <a:gd name="connsiteX4-217" fmla="*/ 549713 w 560550"/>
              <a:gd name="connsiteY4-218" fmla="*/ 442022 h 493591"/>
              <a:gd name="connsiteX5-219" fmla="*/ 553726 w 560550"/>
              <a:gd name="connsiteY5-220" fmla="*/ 448555 h 493591"/>
              <a:gd name="connsiteX6-221" fmla="*/ 557360 w 560550"/>
              <a:gd name="connsiteY6-222" fmla="*/ 480662 h 493591"/>
              <a:gd name="connsiteX7-223" fmla="*/ 557111 w 560550"/>
              <a:gd name="connsiteY7-224" fmla="*/ 481348 h 493591"/>
              <a:gd name="connsiteX8-225" fmla="*/ 527738 w 560550"/>
              <a:gd name="connsiteY8-226" fmla="*/ 493568 h 493591"/>
              <a:gd name="connsiteX9-227" fmla="*/ 496688 w 560550"/>
              <a:gd name="connsiteY9-228" fmla="*/ 492722 h 493591"/>
              <a:gd name="connsiteX10-229" fmla="*/ 275338 w 560550"/>
              <a:gd name="connsiteY10-230" fmla="*/ 480778 h 493591"/>
              <a:gd name="connsiteX11-231" fmla="*/ 275975 w 560550"/>
              <a:gd name="connsiteY11-232" fmla="*/ 480403 h 493591"/>
              <a:gd name="connsiteX12-233" fmla="*/ 266629 w 560550"/>
              <a:gd name="connsiteY12-234" fmla="*/ 479903 h 493591"/>
              <a:gd name="connsiteX13-235" fmla="*/ 40497 w 560550"/>
              <a:gd name="connsiteY13-236" fmla="*/ 492105 h 493591"/>
              <a:gd name="connsiteX14-237" fmla="*/ 32832 w 560550"/>
              <a:gd name="connsiteY14-238" fmla="*/ 492314 h 493591"/>
              <a:gd name="connsiteX15-239" fmla="*/ 3210 w 560550"/>
              <a:gd name="connsiteY15-240" fmla="*/ 479408 h 493591"/>
              <a:gd name="connsiteX16-241" fmla="*/ 2740 w 560550"/>
              <a:gd name="connsiteY16-242" fmla="*/ 478849 h 493591"/>
              <a:gd name="connsiteX17-243" fmla="*/ 6844 w 560550"/>
              <a:gd name="connsiteY17-244" fmla="*/ 447301 h 493591"/>
              <a:gd name="connsiteX18-245" fmla="*/ 23102 w 560550"/>
              <a:gd name="connsiteY18-246" fmla="*/ 420834 h 493591"/>
              <a:gd name="connsiteX19-247" fmla="*/ 149231 w 560550"/>
              <a:gd name="connsiteY19-248" fmla="*/ 228009 h 493591"/>
              <a:gd name="connsiteX20-249" fmla="*/ 251731 w 560550"/>
              <a:gd name="connsiteY20-250" fmla="*/ 26070 h 493591"/>
              <a:gd name="connsiteX21-251" fmla="*/ 255383 w 560550"/>
              <a:gd name="connsiteY21-252" fmla="*/ 19328 h 493591"/>
              <a:gd name="connsiteX22-253" fmla="*/ 281371 w 560550"/>
              <a:gd name="connsiteY22-254" fmla="*/ 127 h 493591"/>
              <a:gd name="connsiteX23-255" fmla="*/ 282090 w 560550"/>
              <a:gd name="connsiteY23-256" fmla="*/ 0 h 493591"/>
              <a:gd name="connsiteX0-257" fmla="*/ 282090 w 560550"/>
              <a:gd name="connsiteY0-258" fmla="*/ 0 h 493591"/>
              <a:gd name="connsiteX1-259" fmla="*/ 307359 w 560550"/>
              <a:gd name="connsiteY1-260" fmla="*/ 19328 h 493591"/>
              <a:gd name="connsiteX2-261" fmla="*/ 322151 w 560550"/>
              <a:gd name="connsiteY2-262" fmla="*/ 46641 h 493591"/>
              <a:gd name="connsiteX3-263" fmla="*/ 426075 w 560550"/>
              <a:gd name="connsiteY3-264" fmla="*/ 252279 h 493591"/>
              <a:gd name="connsiteX4-265" fmla="*/ 549713 w 560550"/>
              <a:gd name="connsiteY4-266" fmla="*/ 442022 h 493591"/>
              <a:gd name="connsiteX5-267" fmla="*/ 553726 w 560550"/>
              <a:gd name="connsiteY5-268" fmla="*/ 448555 h 493591"/>
              <a:gd name="connsiteX6-269" fmla="*/ 557360 w 560550"/>
              <a:gd name="connsiteY6-270" fmla="*/ 480662 h 493591"/>
              <a:gd name="connsiteX7-271" fmla="*/ 557111 w 560550"/>
              <a:gd name="connsiteY7-272" fmla="*/ 481348 h 493591"/>
              <a:gd name="connsiteX8-273" fmla="*/ 527738 w 560550"/>
              <a:gd name="connsiteY8-274" fmla="*/ 493568 h 493591"/>
              <a:gd name="connsiteX9-275" fmla="*/ 496688 w 560550"/>
              <a:gd name="connsiteY9-276" fmla="*/ 492722 h 493591"/>
              <a:gd name="connsiteX10-277" fmla="*/ 275338 w 560550"/>
              <a:gd name="connsiteY10-278" fmla="*/ 480778 h 493591"/>
              <a:gd name="connsiteX11-279" fmla="*/ 275975 w 560550"/>
              <a:gd name="connsiteY11-280" fmla="*/ 480403 h 493591"/>
              <a:gd name="connsiteX12-281" fmla="*/ 266629 w 560550"/>
              <a:gd name="connsiteY12-282" fmla="*/ 479903 h 493591"/>
              <a:gd name="connsiteX13-283" fmla="*/ 40497 w 560550"/>
              <a:gd name="connsiteY13-284" fmla="*/ 492105 h 493591"/>
              <a:gd name="connsiteX14-285" fmla="*/ 32832 w 560550"/>
              <a:gd name="connsiteY14-286" fmla="*/ 492314 h 493591"/>
              <a:gd name="connsiteX15-287" fmla="*/ 3210 w 560550"/>
              <a:gd name="connsiteY15-288" fmla="*/ 479408 h 493591"/>
              <a:gd name="connsiteX16-289" fmla="*/ 2740 w 560550"/>
              <a:gd name="connsiteY16-290" fmla="*/ 478849 h 493591"/>
              <a:gd name="connsiteX17-291" fmla="*/ 6844 w 560550"/>
              <a:gd name="connsiteY17-292" fmla="*/ 447301 h 493591"/>
              <a:gd name="connsiteX18-293" fmla="*/ 23102 w 560550"/>
              <a:gd name="connsiteY18-294" fmla="*/ 420834 h 493591"/>
              <a:gd name="connsiteX19-295" fmla="*/ 149231 w 560550"/>
              <a:gd name="connsiteY19-296" fmla="*/ 228009 h 493591"/>
              <a:gd name="connsiteX20-297" fmla="*/ 251731 w 560550"/>
              <a:gd name="connsiteY20-298" fmla="*/ 26070 h 493591"/>
              <a:gd name="connsiteX21-299" fmla="*/ 255383 w 560550"/>
              <a:gd name="connsiteY21-300" fmla="*/ 19328 h 493591"/>
              <a:gd name="connsiteX22-301" fmla="*/ 281371 w 560550"/>
              <a:gd name="connsiteY22-302" fmla="*/ 127 h 493591"/>
              <a:gd name="connsiteX23-303" fmla="*/ 282090 w 560550"/>
              <a:gd name="connsiteY23-304" fmla="*/ 0 h 493591"/>
              <a:gd name="connsiteX0-305" fmla="*/ 282090 w 560550"/>
              <a:gd name="connsiteY0-306" fmla="*/ 0 h 493591"/>
              <a:gd name="connsiteX1-307" fmla="*/ 307359 w 560550"/>
              <a:gd name="connsiteY1-308" fmla="*/ 19328 h 493591"/>
              <a:gd name="connsiteX2-309" fmla="*/ 322151 w 560550"/>
              <a:gd name="connsiteY2-310" fmla="*/ 46641 h 493591"/>
              <a:gd name="connsiteX3-311" fmla="*/ 426075 w 560550"/>
              <a:gd name="connsiteY3-312" fmla="*/ 252279 h 493591"/>
              <a:gd name="connsiteX4-313" fmla="*/ 549713 w 560550"/>
              <a:gd name="connsiteY4-314" fmla="*/ 442022 h 493591"/>
              <a:gd name="connsiteX5-315" fmla="*/ 553726 w 560550"/>
              <a:gd name="connsiteY5-316" fmla="*/ 448555 h 493591"/>
              <a:gd name="connsiteX6-317" fmla="*/ 557360 w 560550"/>
              <a:gd name="connsiteY6-318" fmla="*/ 480662 h 493591"/>
              <a:gd name="connsiteX7-319" fmla="*/ 557111 w 560550"/>
              <a:gd name="connsiteY7-320" fmla="*/ 481348 h 493591"/>
              <a:gd name="connsiteX8-321" fmla="*/ 527738 w 560550"/>
              <a:gd name="connsiteY8-322" fmla="*/ 493568 h 493591"/>
              <a:gd name="connsiteX9-323" fmla="*/ 496688 w 560550"/>
              <a:gd name="connsiteY9-324" fmla="*/ 492722 h 493591"/>
              <a:gd name="connsiteX10-325" fmla="*/ 275338 w 560550"/>
              <a:gd name="connsiteY10-326" fmla="*/ 480778 h 493591"/>
              <a:gd name="connsiteX11-327" fmla="*/ 266629 w 560550"/>
              <a:gd name="connsiteY11-328" fmla="*/ 479903 h 493591"/>
              <a:gd name="connsiteX12-329" fmla="*/ 40497 w 560550"/>
              <a:gd name="connsiteY12-330" fmla="*/ 492105 h 493591"/>
              <a:gd name="connsiteX13-331" fmla="*/ 32832 w 560550"/>
              <a:gd name="connsiteY13-332" fmla="*/ 492314 h 493591"/>
              <a:gd name="connsiteX14-333" fmla="*/ 3210 w 560550"/>
              <a:gd name="connsiteY14-334" fmla="*/ 479408 h 493591"/>
              <a:gd name="connsiteX15-335" fmla="*/ 2740 w 560550"/>
              <a:gd name="connsiteY15-336" fmla="*/ 478849 h 493591"/>
              <a:gd name="connsiteX16-337" fmla="*/ 6844 w 560550"/>
              <a:gd name="connsiteY16-338" fmla="*/ 447301 h 493591"/>
              <a:gd name="connsiteX17-339" fmla="*/ 23102 w 560550"/>
              <a:gd name="connsiteY17-340" fmla="*/ 420834 h 493591"/>
              <a:gd name="connsiteX18-341" fmla="*/ 149231 w 560550"/>
              <a:gd name="connsiteY18-342" fmla="*/ 228009 h 493591"/>
              <a:gd name="connsiteX19-343" fmla="*/ 251731 w 560550"/>
              <a:gd name="connsiteY19-344" fmla="*/ 26070 h 493591"/>
              <a:gd name="connsiteX20-345" fmla="*/ 255383 w 560550"/>
              <a:gd name="connsiteY20-346" fmla="*/ 19328 h 493591"/>
              <a:gd name="connsiteX21-347" fmla="*/ 281371 w 560550"/>
              <a:gd name="connsiteY21-348" fmla="*/ 127 h 493591"/>
              <a:gd name="connsiteX22-349" fmla="*/ 282090 w 560550"/>
              <a:gd name="connsiteY22-350" fmla="*/ 0 h 493591"/>
              <a:gd name="connsiteX0-351" fmla="*/ 282090 w 560550"/>
              <a:gd name="connsiteY0-352" fmla="*/ 0 h 493591"/>
              <a:gd name="connsiteX1-353" fmla="*/ 307359 w 560550"/>
              <a:gd name="connsiteY1-354" fmla="*/ 19328 h 493591"/>
              <a:gd name="connsiteX2-355" fmla="*/ 322151 w 560550"/>
              <a:gd name="connsiteY2-356" fmla="*/ 46641 h 493591"/>
              <a:gd name="connsiteX3-357" fmla="*/ 426075 w 560550"/>
              <a:gd name="connsiteY3-358" fmla="*/ 252279 h 493591"/>
              <a:gd name="connsiteX4-359" fmla="*/ 549713 w 560550"/>
              <a:gd name="connsiteY4-360" fmla="*/ 442022 h 493591"/>
              <a:gd name="connsiteX5-361" fmla="*/ 553726 w 560550"/>
              <a:gd name="connsiteY5-362" fmla="*/ 448555 h 493591"/>
              <a:gd name="connsiteX6-363" fmla="*/ 557360 w 560550"/>
              <a:gd name="connsiteY6-364" fmla="*/ 480662 h 493591"/>
              <a:gd name="connsiteX7-365" fmla="*/ 557111 w 560550"/>
              <a:gd name="connsiteY7-366" fmla="*/ 481348 h 493591"/>
              <a:gd name="connsiteX8-367" fmla="*/ 527738 w 560550"/>
              <a:gd name="connsiteY8-368" fmla="*/ 493568 h 493591"/>
              <a:gd name="connsiteX9-369" fmla="*/ 496688 w 560550"/>
              <a:gd name="connsiteY9-370" fmla="*/ 492722 h 493591"/>
              <a:gd name="connsiteX10-371" fmla="*/ 266629 w 560550"/>
              <a:gd name="connsiteY10-372" fmla="*/ 479903 h 493591"/>
              <a:gd name="connsiteX11-373" fmla="*/ 40497 w 560550"/>
              <a:gd name="connsiteY11-374" fmla="*/ 492105 h 493591"/>
              <a:gd name="connsiteX12-375" fmla="*/ 32832 w 560550"/>
              <a:gd name="connsiteY12-376" fmla="*/ 492314 h 493591"/>
              <a:gd name="connsiteX13-377" fmla="*/ 3210 w 560550"/>
              <a:gd name="connsiteY13-378" fmla="*/ 479408 h 493591"/>
              <a:gd name="connsiteX14-379" fmla="*/ 2740 w 560550"/>
              <a:gd name="connsiteY14-380" fmla="*/ 478849 h 493591"/>
              <a:gd name="connsiteX15-381" fmla="*/ 6844 w 560550"/>
              <a:gd name="connsiteY15-382" fmla="*/ 447301 h 493591"/>
              <a:gd name="connsiteX16-383" fmla="*/ 23102 w 560550"/>
              <a:gd name="connsiteY16-384" fmla="*/ 420834 h 493591"/>
              <a:gd name="connsiteX17-385" fmla="*/ 149231 w 560550"/>
              <a:gd name="connsiteY17-386" fmla="*/ 228009 h 493591"/>
              <a:gd name="connsiteX18-387" fmla="*/ 251731 w 560550"/>
              <a:gd name="connsiteY18-388" fmla="*/ 26070 h 493591"/>
              <a:gd name="connsiteX19-389" fmla="*/ 255383 w 560550"/>
              <a:gd name="connsiteY19-390" fmla="*/ 19328 h 493591"/>
              <a:gd name="connsiteX20-391" fmla="*/ 281371 w 560550"/>
              <a:gd name="connsiteY20-392" fmla="*/ 127 h 493591"/>
              <a:gd name="connsiteX21-393" fmla="*/ 282090 w 560550"/>
              <a:gd name="connsiteY21-394" fmla="*/ 0 h 493591"/>
              <a:gd name="connsiteX0-395" fmla="*/ 282090 w 560550"/>
              <a:gd name="connsiteY0-396" fmla="*/ 0 h 493591"/>
              <a:gd name="connsiteX1-397" fmla="*/ 307359 w 560550"/>
              <a:gd name="connsiteY1-398" fmla="*/ 19328 h 493591"/>
              <a:gd name="connsiteX2-399" fmla="*/ 322151 w 560550"/>
              <a:gd name="connsiteY2-400" fmla="*/ 46641 h 493591"/>
              <a:gd name="connsiteX3-401" fmla="*/ 426075 w 560550"/>
              <a:gd name="connsiteY3-402" fmla="*/ 252279 h 493591"/>
              <a:gd name="connsiteX4-403" fmla="*/ 549713 w 560550"/>
              <a:gd name="connsiteY4-404" fmla="*/ 442022 h 493591"/>
              <a:gd name="connsiteX5-405" fmla="*/ 553726 w 560550"/>
              <a:gd name="connsiteY5-406" fmla="*/ 448555 h 493591"/>
              <a:gd name="connsiteX6-407" fmla="*/ 557360 w 560550"/>
              <a:gd name="connsiteY6-408" fmla="*/ 480662 h 493591"/>
              <a:gd name="connsiteX7-409" fmla="*/ 557111 w 560550"/>
              <a:gd name="connsiteY7-410" fmla="*/ 481348 h 493591"/>
              <a:gd name="connsiteX8-411" fmla="*/ 527738 w 560550"/>
              <a:gd name="connsiteY8-412" fmla="*/ 493568 h 493591"/>
              <a:gd name="connsiteX9-413" fmla="*/ 496688 w 560550"/>
              <a:gd name="connsiteY9-414" fmla="*/ 492722 h 493591"/>
              <a:gd name="connsiteX10-415" fmla="*/ 266629 w 560550"/>
              <a:gd name="connsiteY10-416" fmla="*/ 479903 h 493591"/>
              <a:gd name="connsiteX11-417" fmla="*/ 40497 w 560550"/>
              <a:gd name="connsiteY11-418" fmla="*/ 492105 h 493591"/>
              <a:gd name="connsiteX12-419" fmla="*/ 32832 w 560550"/>
              <a:gd name="connsiteY12-420" fmla="*/ 492314 h 493591"/>
              <a:gd name="connsiteX13-421" fmla="*/ 3210 w 560550"/>
              <a:gd name="connsiteY13-422" fmla="*/ 479408 h 493591"/>
              <a:gd name="connsiteX14-423" fmla="*/ 2740 w 560550"/>
              <a:gd name="connsiteY14-424" fmla="*/ 478849 h 493591"/>
              <a:gd name="connsiteX15-425" fmla="*/ 6844 w 560550"/>
              <a:gd name="connsiteY15-426" fmla="*/ 447301 h 493591"/>
              <a:gd name="connsiteX16-427" fmla="*/ 23102 w 560550"/>
              <a:gd name="connsiteY16-428" fmla="*/ 420834 h 493591"/>
              <a:gd name="connsiteX17-429" fmla="*/ 149231 w 560550"/>
              <a:gd name="connsiteY17-430" fmla="*/ 228009 h 493591"/>
              <a:gd name="connsiteX18-431" fmla="*/ 251731 w 560550"/>
              <a:gd name="connsiteY18-432" fmla="*/ 26070 h 493591"/>
              <a:gd name="connsiteX19-433" fmla="*/ 255383 w 560550"/>
              <a:gd name="connsiteY19-434" fmla="*/ 19328 h 493591"/>
              <a:gd name="connsiteX20-435" fmla="*/ 281371 w 560550"/>
              <a:gd name="connsiteY20-436" fmla="*/ 127 h 493591"/>
              <a:gd name="connsiteX21-437" fmla="*/ 282090 w 560550"/>
              <a:gd name="connsiteY21-438" fmla="*/ 0 h 49359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560550" h="493591">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buFontTx/>
              <a:buNone/>
              <a:defRPr/>
            </a:pPr>
            <a:endParaRPr lang="zh-CN" altLang="en-US" sz="1015" noProof="1">
              <a:solidFill>
                <a:srgbClr val="FFFFFF"/>
              </a:solidFill>
              <a:cs typeface="Arial" panose="020B0604020202020204" pitchFamily="34" charset="0"/>
            </a:endParaRPr>
          </a:p>
        </p:txBody>
      </p:sp>
      <p:sp>
        <p:nvSpPr>
          <p:cNvPr id="14" name="KSO_Shape"/>
          <p:cNvSpPr/>
          <p:nvPr/>
        </p:nvSpPr>
        <p:spPr>
          <a:xfrm rot="10154805">
            <a:off x="8432800" y="6116638"/>
            <a:ext cx="314325" cy="276225"/>
          </a:xfrm>
          <a:custGeom>
            <a:avLst/>
            <a:gdLst>
              <a:gd name="connsiteX0" fmla="*/ 282090 w 560550"/>
              <a:gd name="connsiteY0" fmla="*/ 0 h 493591"/>
              <a:gd name="connsiteX1" fmla="*/ 307359 w 560550"/>
              <a:gd name="connsiteY1" fmla="*/ 19328 h 493591"/>
              <a:gd name="connsiteX2" fmla="*/ 322151 w 560550"/>
              <a:gd name="connsiteY2" fmla="*/ 46641 h 493591"/>
              <a:gd name="connsiteX3" fmla="*/ 422483 w 560550"/>
              <a:gd name="connsiteY3" fmla="*/ 244308 h 493591"/>
              <a:gd name="connsiteX4" fmla="*/ 421839 w 560550"/>
              <a:gd name="connsiteY4" fmla="*/ 243943 h 493591"/>
              <a:gd name="connsiteX5" fmla="*/ 426075 w 560550"/>
              <a:gd name="connsiteY5" fmla="*/ 252279 h 493591"/>
              <a:gd name="connsiteX6" fmla="*/ 549713 w 560550"/>
              <a:gd name="connsiteY6" fmla="*/ 442022 h 493591"/>
              <a:gd name="connsiteX7" fmla="*/ 553726 w 560550"/>
              <a:gd name="connsiteY7" fmla="*/ 448555 h 493591"/>
              <a:gd name="connsiteX8" fmla="*/ 557360 w 560550"/>
              <a:gd name="connsiteY8" fmla="*/ 480662 h 493591"/>
              <a:gd name="connsiteX9" fmla="*/ 557111 w 560550"/>
              <a:gd name="connsiteY9" fmla="*/ 481348 h 493591"/>
              <a:gd name="connsiteX10" fmla="*/ 527738 w 560550"/>
              <a:gd name="connsiteY10" fmla="*/ 493568 h 493591"/>
              <a:gd name="connsiteX11" fmla="*/ 496688 w 560550"/>
              <a:gd name="connsiteY11" fmla="*/ 492722 h 493591"/>
              <a:gd name="connsiteX12" fmla="*/ 275338 w 560550"/>
              <a:gd name="connsiteY12" fmla="*/ 480778 h 493591"/>
              <a:gd name="connsiteX13" fmla="*/ 275975 w 560550"/>
              <a:gd name="connsiteY13" fmla="*/ 480403 h 493591"/>
              <a:gd name="connsiteX14" fmla="*/ 266629 w 560550"/>
              <a:gd name="connsiteY14" fmla="*/ 479903 h 493591"/>
              <a:gd name="connsiteX15" fmla="*/ 40497 w 560550"/>
              <a:gd name="connsiteY15" fmla="*/ 492105 h 493591"/>
              <a:gd name="connsiteX16" fmla="*/ 32832 w 560550"/>
              <a:gd name="connsiteY16" fmla="*/ 492314 h 493591"/>
              <a:gd name="connsiteX17" fmla="*/ 3210 w 560550"/>
              <a:gd name="connsiteY17" fmla="*/ 479408 h 493591"/>
              <a:gd name="connsiteX18" fmla="*/ 2740 w 560550"/>
              <a:gd name="connsiteY18" fmla="*/ 478849 h 493591"/>
              <a:gd name="connsiteX19" fmla="*/ 6844 w 560550"/>
              <a:gd name="connsiteY19" fmla="*/ 447301 h 493591"/>
              <a:gd name="connsiteX20" fmla="*/ 23102 w 560550"/>
              <a:gd name="connsiteY20" fmla="*/ 420834 h 493591"/>
              <a:gd name="connsiteX21" fmla="*/ 144121 w 560550"/>
              <a:gd name="connsiteY21" fmla="*/ 235111 h 493591"/>
              <a:gd name="connsiteX22" fmla="*/ 144127 w 560550"/>
              <a:gd name="connsiteY22" fmla="*/ 235851 h 493591"/>
              <a:gd name="connsiteX23" fmla="*/ 149231 w 560550"/>
              <a:gd name="connsiteY23" fmla="*/ 228009 h 493591"/>
              <a:gd name="connsiteX24" fmla="*/ 251731 w 560550"/>
              <a:gd name="connsiteY24" fmla="*/ 26070 h 493591"/>
              <a:gd name="connsiteX25" fmla="*/ 255383 w 560550"/>
              <a:gd name="connsiteY25" fmla="*/ 19328 h 493591"/>
              <a:gd name="connsiteX26" fmla="*/ 281371 w 560550"/>
              <a:gd name="connsiteY26" fmla="*/ 127 h 493591"/>
              <a:gd name="connsiteX27" fmla="*/ 282090 w 560550"/>
              <a:gd name="connsiteY27" fmla="*/ 0 h 493591"/>
              <a:gd name="connsiteX0-1" fmla="*/ 282090 w 560550"/>
              <a:gd name="connsiteY0-2" fmla="*/ 0 h 493591"/>
              <a:gd name="connsiteX1-3" fmla="*/ 307359 w 560550"/>
              <a:gd name="connsiteY1-4" fmla="*/ 19328 h 493591"/>
              <a:gd name="connsiteX2-5" fmla="*/ 322151 w 560550"/>
              <a:gd name="connsiteY2-6" fmla="*/ 46641 h 493591"/>
              <a:gd name="connsiteX3-7" fmla="*/ 422483 w 560550"/>
              <a:gd name="connsiteY3-8" fmla="*/ 244308 h 493591"/>
              <a:gd name="connsiteX4-9" fmla="*/ 426075 w 560550"/>
              <a:gd name="connsiteY4-10" fmla="*/ 252279 h 493591"/>
              <a:gd name="connsiteX5-11" fmla="*/ 549713 w 560550"/>
              <a:gd name="connsiteY5-12" fmla="*/ 442022 h 493591"/>
              <a:gd name="connsiteX6-13" fmla="*/ 553726 w 560550"/>
              <a:gd name="connsiteY6-14" fmla="*/ 448555 h 493591"/>
              <a:gd name="connsiteX7-15" fmla="*/ 557360 w 560550"/>
              <a:gd name="connsiteY7-16" fmla="*/ 480662 h 493591"/>
              <a:gd name="connsiteX8-17" fmla="*/ 557111 w 560550"/>
              <a:gd name="connsiteY8-18" fmla="*/ 481348 h 493591"/>
              <a:gd name="connsiteX9-19" fmla="*/ 527738 w 560550"/>
              <a:gd name="connsiteY9-20" fmla="*/ 493568 h 493591"/>
              <a:gd name="connsiteX10-21" fmla="*/ 496688 w 560550"/>
              <a:gd name="connsiteY10-22" fmla="*/ 492722 h 493591"/>
              <a:gd name="connsiteX11-23" fmla="*/ 275338 w 560550"/>
              <a:gd name="connsiteY11-24" fmla="*/ 480778 h 493591"/>
              <a:gd name="connsiteX12-25" fmla="*/ 275975 w 560550"/>
              <a:gd name="connsiteY12-26" fmla="*/ 480403 h 493591"/>
              <a:gd name="connsiteX13-27" fmla="*/ 266629 w 560550"/>
              <a:gd name="connsiteY13-28" fmla="*/ 479903 h 493591"/>
              <a:gd name="connsiteX14-29" fmla="*/ 40497 w 560550"/>
              <a:gd name="connsiteY14-30" fmla="*/ 492105 h 493591"/>
              <a:gd name="connsiteX15-31" fmla="*/ 32832 w 560550"/>
              <a:gd name="connsiteY15-32" fmla="*/ 492314 h 493591"/>
              <a:gd name="connsiteX16-33" fmla="*/ 3210 w 560550"/>
              <a:gd name="connsiteY16-34" fmla="*/ 479408 h 493591"/>
              <a:gd name="connsiteX17-35" fmla="*/ 2740 w 560550"/>
              <a:gd name="connsiteY17-36" fmla="*/ 478849 h 493591"/>
              <a:gd name="connsiteX18-37" fmla="*/ 6844 w 560550"/>
              <a:gd name="connsiteY18-38" fmla="*/ 447301 h 493591"/>
              <a:gd name="connsiteX19-39" fmla="*/ 23102 w 560550"/>
              <a:gd name="connsiteY19-40" fmla="*/ 420834 h 493591"/>
              <a:gd name="connsiteX20-41" fmla="*/ 144121 w 560550"/>
              <a:gd name="connsiteY20-42" fmla="*/ 235111 h 493591"/>
              <a:gd name="connsiteX21-43" fmla="*/ 144127 w 560550"/>
              <a:gd name="connsiteY21-44" fmla="*/ 235851 h 493591"/>
              <a:gd name="connsiteX22-45" fmla="*/ 149231 w 560550"/>
              <a:gd name="connsiteY22-46" fmla="*/ 228009 h 493591"/>
              <a:gd name="connsiteX23-47" fmla="*/ 251731 w 560550"/>
              <a:gd name="connsiteY23-48" fmla="*/ 26070 h 493591"/>
              <a:gd name="connsiteX24-49" fmla="*/ 255383 w 560550"/>
              <a:gd name="connsiteY24-50" fmla="*/ 19328 h 493591"/>
              <a:gd name="connsiteX25-51" fmla="*/ 281371 w 560550"/>
              <a:gd name="connsiteY25-52" fmla="*/ 127 h 493591"/>
              <a:gd name="connsiteX26-53" fmla="*/ 282090 w 560550"/>
              <a:gd name="connsiteY26-54" fmla="*/ 0 h 493591"/>
              <a:gd name="connsiteX0-55" fmla="*/ 282090 w 560550"/>
              <a:gd name="connsiteY0-56" fmla="*/ 0 h 493591"/>
              <a:gd name="connsiteX1-57" fmla="*/ 307359 w 560550"/>
              <a:gd name="connsiteY1-58" fmla="*/ 19328 h 493591"/>
              <a:gd name="connsiteX2-59" fmla="*/ 322151 w 560550"/>
              <a:gd name="connsiteY2-60" fmla="*/ 46641 h 493591"/>
              <a:gd name="connsiteX3-61" fmla="*/ 426075 w 560550"/>
              <a:gd name="connsiteY3-62" fmla="*/ 252279 h 493591"/>
              <a:gd name="connsiteX4-63" fmla="*/ 549713 w 560550"/>
              <a:gd name="connsiteY4-64" fmla="*/ 442022 h 493591"/>
              <a:gd name="connsiteX5-65" fmla="*/ 553726 w 560550"/>
              <a:gd name="connsiteY5-66" fmla="*/ 448555 h 493591"/>
              <a:gd name="connsiteX6-67" fmla="*/ 557360 w 560550"/>
              <a:gd name="connsiteY6-68" fmla="*/ 480662 h 493591"/>
              <a:gd name="connsiteX7-69" fmla="*/ 557111 w 560550"/>
              <a:gd name="connsiteY7-70" fmla="*/ 481348 h 493591"/>
              <a:gd name="connsiteX8-71" fmla="*/ 527738 w 560550"/>
              <a:gd name="connsiteY8-72" fmla="*/ 493568 h 493591"/>
              <a:gd name="connsiteX9-73" fmla="*/ 496688 w 560550"/>
              <a:gd name="connsiteY9-74" fmla="*/ 492722 h 493591"/>
              <a:gd name="connsiteX10-75" fmla="*/ 275338 w 560550"/>
              <a:gd name="connsiteY10-76" fmla="*/ 480778 h 493591"/>
              <a:gd name="connsiteX11-77" fmla="*/ 275975 w 560550"/>
              <a:gd name="connsiteY11-78" fmla="*/ 480403 h 493591"/>
              <a:gd name="connsiteX12-79" fmla="*/ 266629 w 560550"/>
              <a:gd name="connsiteY12-80" fmla="*/ 479903 h 493591"/>
              <a:gd name="connsiteX13-81" fmla="*/ 40497 w 560550"/>
              <a:gd name="connsiteY13-82" fmla="*/ 492105 h 493591"/>
              <a:gd name="connsiteX14-83" fmla="*/ 32832 w 560550"/>
              <a:gd name="connsiteY14-84" fmla="*/ 492314 h 493591"/>
              <a:gd name="connsiteX15-85" fmla="*/ 3210 w 560550"/>
              <a:gd name="connsiteY15-86" fmla="*/ 479408 h 493591"/>
              <a:gd name="connsiteX16-87" fmla="*/ 2740 w 560550"/>
              <a:gd name="connsiteY16-88" fmla="*/ 478849 h 493591"/>
              <a:gd name="connsiteX17-89" fmla="*/ 6844 w 560550"/>
              <a:gd name="connsiteY17-90" fmla="*/ 447301 h 493591"/>
              <a:gd name="connsiteX18-91" fmla="*/ 23102 w 560550"/>
              <a:gd name="connsiteY18-92" fmla="*/ 420834 h 493591"/>
              <a:gd name="connsiteX19-93" fmla="*/ 144121 w 560550"/>
              <a:gd name="connsiteY19-94" fmla="*/ 235111 h 493591"/>
              <a:gd name="connsiteX20-95" fmla="*/ 144127 w 560550"/>
              <a:gd name="connsiteY20-96" fmla="*/ 235851 h 493591"/>
              <a:gd name="connsiteX21-97" fmla="*/ 149231 w 560550"/>
              <a:gd name="connsiteY21-98" fmla="*/ 228009 h 493591"/>
              <a:gd name="connsiteX22-99" fmla="*/ 251731 w 560550"/>
              <a:gd name="connsiteY22-100" fmla="*/ 26070 h 493591"/>
              <a:gd name="connsiteX23-101" fmla="*/ 255383 w 560550"/>
              <a:gd name="connsiteY23-102" fmla="*/ 19328 h 493591"/>
              <a:gd name="connsiteX24-103" fmla="*/ 281371 w 560550"/>
              <a:gd name="connsiteY24-104" fmla="*/ 127 h 493591"/>
              <a:gd name="connsiteX25-105" fmla="*/ 282090 w 560550"/>
              <a:gd name="connsiteY25-106" fmla="*/ 0 h 493591"/>
              <a:gd name="connsiteX0-107" fmla="*/ 282090 w 560550"/>
              <a:gd name="connsiteY0-108" fmla="*/ 0 h 493591"/>
              <a:gd name="connsiteX1-109" fmla="*/ 307359 w 560550"/>
              <a:gd name="connsiteY1-110" fmla="*/ 19328 h 493591"/>
              <a:gd name="connsiteX2-111" fmla="*/ 322151 w 560550"/>
              <a:gd name="connsiteY2-112" fmla="*/ 46641 h 493591"/>
              <a:gd name="connsiteX3-113" fmla="*/ 426075 w 560550"/>
              <a:gd name="connsiteY3-114" fmla="*/ 252279 h 493591"/>
              <a:gd name="connsiteX4-115" fmla="*/ 549713 w 560550"/>
              <a:gd name="connsiteY4-116" fmla="*/ 442022 h 493591"/>
              <a:gd name="connsiteX5-117" fmla="*/ 553726 w 560550"/>
              <a:gd name="connsiteY5-118" fmla="*/ 448555 h 493591"/>
              <a:gd name="connsiteX6-119" fmla="*/ 557360 w 560550"/>
              <a:gd name="connsiteY6-120" fmla="*/ 480662 h 493591"/>
              <a:gd name="connsiteX7-121" fmla="*/ 557111 w 560550"/>
              <a:gd name="connsiteY7-122" fmla="*/ 481348 h 493591"/>
              <a:gd name="connsiteX8-123" fmla="*/ 527738 w 560550"/>
              <a:gd name="connsiteY8-124" fmla="*/ 493568 h 493591"/>
              <a:gd name="connsiteX9-125" fmla="*/ 496688 w 560550"/>
              <a:gd name="connsiteY9-126" fmla="*/ 492722 h 493591"/>
              <a:gd name="connsiteX10-127" fmla="*/ 275338 w 560550"/>
              <a:gd name="connsiteY10-128" fmla="*/ 480778 h 493591"/>
              <a:gd name="connsiteX11-129" fmla="*/ 275975 w 560550"/>
              <a:gd name="connsiteY11-130" fmla="*/ 480403 h 493591"/>
              <a:gd name="connsiteX12-131" fmla="*/ 266629 w 560550"/>
              <a:gd name="connsiteY12-132" fmla="*/ 479903 h 493591"/>
              <a:gd name="connsiteX13-133" fmla="*/ 40497 w 560550"/>
              <a:gd name="connsiteY13-134" fmla="*/ 492105 h 493591"/>
              <a:gd name="connsiteX14-135" fmla="*/ 32832 w 560550"/>
              <a:gd name="connsiteY14-136" fmla="*/ 492314 h 493591"/>
              <a:gd name="connsiteX15-137" fmla="*/ 3210 w 560550"/>
              <a:gd name="connsiteY15-138" fmla="*/ 479408 h 493591"/>
              <a:gd name="connsiteX16-139" fmla="*/ 2740 w 560550"/>
              <a:gd name="connsiteY16-140" fmla="*/ 478849 h 493591"/>
              <a:gd name="connsiteX17-141" fmla="*/ 6844 w 560550"/>
              <a:gd name="connsiteY17-142" fmla="*/ 447301 h 493591"/>
              <a:gd name="connsiteX18-143" fmla="*/ 23102 w 560550"/>
              <a:gd name="connsiteY18-144" fmla="*/ 420834 h 493591"/>
              <a:gd name="connsiteX19-145" fmla="*/ 144121 w 560550"/>
              <a:gd name="connsiteY19-146" fmla="*/ 235111 h 493591"/>
              <a:gd name="connsiteX20-147" fmla="*/ 144127 w 560550"/>
              <a:gd name="connsiteY20-148" fmla="*/ 235851 h 493591"/>
              <a:gd name="connsiteX21-149" fmla="*/ 149231 w 560550"/>
              <a:gd name="connsiteY21-150" fmla="*/ 228009 h 493591"/>
              <a:gd name="connsiteX22-151" fmla="*/ 251731 w 560550"/>
              <a:gd name="connsiteY22-152" fmla="*/ 26070 h 493591"/>
              <a:gd name="connsiteX23-153" fmla="*/ 255383 w 560550"/>
              <a:gd name="connsiteY23-154" fmla="*/ 19328 h 493591"/>
              <a:gd name="connsiteX24-155" fmla="*/ 281371 w 560550"/>
              <a:gd name="connsiteY24-156" fmla="*/ 127 h 493591"/>
              <a:gd name="connsiteX25-157" fmla="*/ 282090 w 560550"/>
              <a:gd name="connsiteY25-158" fmla="*/ 0 h 493591"/>
              <a:gd name="connsiteX0-159" fmla="*/ 282090 w 560550"/>
              <a:gd name="connsiteY0-160" fmla="*/ 0 h 493591"/>
              <a:gd name="connsiteX1-161" fmla="*/ 307359 w 560550"/>
              <a:gd name="connsiteY1-162" fmla="*/ 19328 h 493591"/>
              <a:gd name="connsiteX2-163" fmla="*/ 322151 w 560550"/>
              <a:gd name="connsiteY2-164" fmla="*/ 46641 h 493591"/>
              <a:gd name="connsiteX3-165" fmla="*/ 426075 w 560550"/>
              <a:gd name="connsiteY3-166" fmla="*/ 252279 h 493591"/>
              <a:gd name="connsiteX4-167" fmla="*/ 549713 w 560550"/>
              <a:gd name="connsiteY4-168" fmla="*/ 442022 h 493591"/>
              <a:gd name="connsiteX5-169" fmla="*/ 553726 w 560550"/>
              <a:gd name="connsiteY5-170" fmla="*/ 448555 h 493591"/>
              <a:gd name="connsiteX6-171" fmla="*/ 557360 w 560550"/>
              <a:gd name="connsiteY6-172" fmla="*/ 480662 h 493591"/>
              <a:gd name="connsiteX7-173" fmla="*/ 557111 w 560550"/>
              <a:gd name="connsiteY7-174" fmla="*/ 481348 h 493591"/>
              <a:gd name="connsiteX8-175" fmla="*/ 527738 w 560550"/>
              <a:gd name="connsiteY8-176" fmla="*/ 493568 h 493591"/>
              <a:gd name="connsiteX9-177" fmla="*/ 496688 w 560550"/>
              <a:gd name="connsiteY9-178" fmla="*/ 492722 h 493591"/>
              <a:gd name="connsiteX10-179" fmla="*/ 275338 w 560550"/>
              <a:gd name="connsiteY10-180" fmla="*/ 480778 h 493591"/>
              <a:gd name="connsiteX11-181" fmla="*/ 275975 w 560550"/>
              <a:gd name="connsiteY11-182" fmla="*/ 480403 h 493591"/>
              <a:gd name="connsiteX12-183" fmla="*/ 266629 w 560550"/>
              <a:gd name="connsiteY12-184" fmla="*/ 479903 h 493591"/>
              <a:gd name="connsiteX13-185" fmla="*/ 40497 w 560550"/>
              <a:gd name="connsiteY13-186" fmla="*/ 492105 h 493591"/>
              <a:gd name="connsiteX14-187" fmla="*/ 32832 w 560550"/>
              <a:gd name="connsiteY14-188" fmla="*/ 492314 h 493591"/>
              <a:gd name="connsiteX15-189" fmla="*/ 3210 w 560550"/>
              <a:gd name="connsiteY15-190" fmla="*/ 479408 h 493591"/>
              <a:gd name="connsiteX16-191" fmla="*/ 2740 w 560550"/>
              <a:gd name="connsiteY16-192" fmla="*/ 478849 h 493591"/>
              <a:gd name="connsiteX17-193" fmla="*/ 6844 w 560550"/>
              <a:gd name="connsiteY17-194" fmla="*/ 447301 h 493591"/>
              <a:gd name="connsiteX18-195" fmla="*/ 23102 w 560550"/>
              <a:gd name="connsiteY18-196" fmla="*/ 420834 h 493591"/>
              <a:gd name="connsiteX19-197" fmla="*/ 144121 w 560550"/>
              <a:gd name="connsiteY19-198" fmla="*/ 235111 h 493591"/>
              <a:gd name="connsiteX20-199" fmla="*/ 149231 w 560550"/>
              <a:gd name="connsiteY20-200" fmla="*/ 228009 h 493591"/>
              <a:gd name="connsiteX21-201" fmla="*/ 251731 w 560550"/>
              <a:gd name="connsiteY21-202" fmla="*/ 26070 h 493591"/>
              <a:gd name="connsiteX22-203" fmla="*/ 255383 w 560550"/>
              <a:gd name="connsiteY22-204" fmla="*/ 19328 h 493591"/>
              <a:gd name="connsiteX23-205" fmla="*/ 281371 w 560550"/>
              <a:gd name="connsiteY23-206" fmla="*/ 127 h 493591"/>
              <a:gd name="connsiteX24-207" fmla="*/ 282090 w 560550"/>
              <a:gd name="connsiteY24-208" fmla="*/ 0 h 493591"/>
              <a:gd name="connsiteX0-209" fmla="*/ 282090 w 560550"/>
              <a:gd name="connsiteY0-210" fmla="*/ 0 h 493591"/>
              <a:gd name="connsiteX1-211" fmla="*/ 307359 w 560550"/>
              <a:gd name="connsiteY1-212" fmla="*/ 19328 h 493591"/>
              <a:gd name="connsiteX2-213" fmla="*/ 322151 w 560550"/>
              <a:gd name="connsiteY2-214" fmla="*/ 46641 h 493591"/>
              <a:gd name="connsiteX3-215" fmla="*/ 426075 w 560550"/>
              <a:gd name="connsiteY3-216" fmla="*/ 252279 h 493591"/>
              <a:gd name="connsiteX4-217" fmla="*/ 549713 w 560550"/>
              <a:gd name="connsiteY4-218" fmla="*/ 442022 h 493591"/>
              <a:gd name="connsiteX5-219" fmla="*/ 553726 w 560550"/>
              <a:gd name="connsiteY5-220" fmla="*/ 448555 h 493591"/>
              <a:gd name="connsiteX6-221" fmla="*/ 557360 w 560550"/>
              <a:gd name="connsiteY6-222" fmla="*/ 480662 h 493591"/>
              <a:gd name="connsiteX7-223" fmla="*/ 557111 w 560550"/>
              <a:gd name="connsiteY7-224" fmla="*/ 481348 h 493591"/>
              <a:gd name="connsiteX8-225" fmla="*/ 527738 w 560550"/>
              <a:gd name="connsiteY8-226" fmla="*/ 493568 h 493591"/>
              <a:gd name="connsiteX9-227" fmla="*/ 496688 w 560550"/>
              <a:gd name="connsiteY9-228" fmla="*/ 492722 h 493591"/>
              <a:gd name="connsiteX10-229" fmla="*/ 275338 w 560550"/>
              <a:gd name="connsiteY10-230" fmla="*/ 480778 h 493591"/>
              <a:gd name="connsiteX11-231" fmla="*/ 275975 w 560550"/>
              <a:gd name="connsiteY11-232" fmla="*/ 480403 h 493591"/>
              <a:gd name="connsiteX12-233" fmla="*/ 266629 w 560550"/>
              <a:gd name="connsiteY12-234" fmla="*/ 479903 h 493591"/>
              <a:gd name="connsiteX13-235" fmla="*/ 40497 w 560550"/>
              <a:gd name="connsiteY13-236" fmla="*/ 492105 h 493591"/>
              <a:gd name="connsiteX14-237" fmla="*/ 32832 w 560550"/>
              <a:gd name="connsiteY14-238" fmla="*/ 492314 h 493591"/>
              <a:gd name="connsiteX15-239" fmla="*/ 3210 w 560550"/>
              <a:gd name="connsiteY15-240" fmla="*/ 479408 h 493591"/>
              <a:gd name="connsiteX16-241" fmla="*/ 2740 w 560550"/>
              <a:gd name="connsiteY16-242" fmla="*/ 478849 h 493591"/>
              <a:gd name="connsiteX17-243" fmla="*/ 6844 w 560550"/>
              <a:gd name="connsiteY17-244" fmla="*/ 447301 h 493591"/>
              <a:gd name="connsiteX18-245" fmla="*/ 23102 w 560550"/>
              <a:gd name="connsiteY18-246" fmla="*/ 420834 h 493591"/>
              <a:gd name="connsiteX19-247" fmla="*/ 149231 w 560550"/>
              <a:gd name="connsiteY19-248" fmla="*/ 228009 h 493591"/>
              <a:gd name="connsiteX20-249" fmla="*/ 251731 w 560550"/>
              <a:gd name="connsiteY20-250" fmla="*/ 26070 h 493591"/>
              <a:gd name="connsiteX21-251" fmla="*/ 255383 w 560550"/>
              <a:gd name="connsiteY21-252" fmla="*/ 19328 h 493591"/>
              <a:gd name="connsiteX22-253" fmla="*/ 281371 w 560550"/>
              <a:gd name="connsiteY22-254" fmla="*/ 127 h 493591"/>
              <a:gd name="connsiteX23-255" fmla="*/ 282090 w 560550"/>
              <a:gd name="connsiteY23-256" fmla="*/ 0 h 493591"/>
              <a:gd name="connsiteX0-257" fmla="*/ 282090 w 560550"/>
              <a:gd name="connsiteY0-258" fmla="*/ 0 h 493591"/>
              <a:gd name="connsiteX1-259" fmla="*/ 307359 w 560550"/>
              <a:gd name="connsiteY1-260" fmla="*/ 19328 h 493591"/>
              <a:gd name="connsiteX2-261" fmla="*/ 322151 w 560550"/>
              <a:gd name="connsiteY2-262" fmla="*/ 46641 h 493591"/>
              <a:gd name="connsiteX3-263" fmla="*/ 426075 w 560550"/>
              <a:gd name="connsiteY3-264" fmla="*/ 252279 h 493591"/>
              <a:gd name="connsiteX4-265" fmla="*/ 549713 w 560550"/>
              <a:gd name="connsiteY4-266" fmla="*/ 442022 h 493591"/>
              <a:gd name="connsiteX5-267" fmla="*/ 553726 w 560550"/>
              <a:gd name="connsiteY5-268" fmla="*/ 448555 h 493591"/>
              <a:gd name="connsiteX6-269" fmla="*/ 557360 w 560550"/>
              <a:gd name="connsiteY6-270" fmla="*/ 480662 h 493591"/>
              <a:gd name="connsiteX7-271" fmla="*/ 557111 w 560550"/>
              <a:gd name="connsiteY7-272" fmla="*/ 481348 h 493591"/>
              <a:gd name="connsiteX8-273" fmla="*/ 527738 w 560550"/>
              <a:gd name="connsiteY8-274" fmla="*/ 493568 h 493591"/>
              <a:gd name="connsiteX9-275" fmla="*/ 496688 w 560550"/>
              <a:gd name="connsiteY9-276" fmla="*/ 492722 h 493591"/>
              <a:gd name="connsiteX10-277" fmla="*/ 275338 w 560550"/>
              <a:gd name="connsiteY10-278" fmla="*/ 480778 h 493591"/>
              <a:gd name="connsiteX11-279" fmla="*/ 275975 w 560550"/>
              <a:gd name="connsiteY11-280" fmla="*/ 480403 h 493591"/>
              <a:gd name="connsiteX12-281" fmla="*/ 266629 w 560550"/>
              <a:gd name="connsiteY12-282" fmla="*/ 479903 h 493591"/>
              <a:gd name="connsiteX13-283" fmla="*/ 40497 w 560550"/>
              <a:gd name="connsiteY13-284" fmla="*/ 492105 h 493591"/>
              <a:gd name="connsiteX14-285" fmla="*/ 32832 w 560550"/>
              <a:gd name="connsiteY14-286" fmla="*/ 492314 h 493591"/>
              <a:gd name="connsiteX15-287" fmla="*/ 3210 w 560550"/>
              <a:gd name="connsiteY15-288" fmla="*/ 479408 h 493591"/>
              <a:gd name="connsiteX16-289" fmla="*/ 2740 w 560550"/>
              <a:gd name="connsiteY16-290" fmla="*/ 478849 h 493591"/>
              <a:gd name="connsiteX17-291" fmla="*/ 6844 w 560550"/>
              <a:gd name="connsiteY17-292" fmla="*/ 447301 h 493591"/>
              <a:gd name="connsiteX18-293" fmla="*/ 23102 w 560550"/>
              <a:gd name="connsiteY18-294" fmla="*/ 420834 h 493591"/>
              <a:gd name="connsiteX19-295" fmla="*/ 149231 w 560550"/>
              <a:gd name="connsiteY19-296" fmla="*/ 228009 h 493591"/>
              <a:gd name="connsiteX20-297" fmla="*/ 251731 w 560550"/>
              <a:gd name="connsiteY20-298" fmla="*/ 26070 h 493591"/>
              <a:gd name="connsiteX21-299" fmla="*/ 255383 w 560550"/>
              <a:gd name="connsiteY21-300" fmla="*/ 19328 h 493591"/>
              <a:gd name="connsiteX22-301" fmla="*/ 281371 w 560550"/>
              <a:gd name="connsiteY22-302" fmla="*/ 127 h 493591"/>
              <a:gd name="connsiteX23-303" fmla="*/ 282090 w 560550"/>
              <a:gd name="connsiteY23-304" fmla="*/ 0 h 493591"/>
              <a:gd name="connsiteX0-305" fmla="*/ 282090 w 560550"/>
              <a:gd name="connsiteY0-306" fmla="*/ 0 h 493591"/>
              <a:gd name="connsiteX1-307" fmla="*/ 307359 w 560550"/>
              <a:gd name="connsiteY1-308" fmla="*/ 19328 h 493591"/>
              <a:gd name="connsiteX2-309" fmla="*/ 322151 w 560550"/>
              <a:gd name="connsiteY2-310" fmla="*/ 46641 h 493591"/>
              <a:gd name="connsiteX3-311" fmla="*/ 426075 w 560550"/>
              <a:gd name="connsiteY3-312" fmla="*/ 252279 h 493591"/>
              <a:gd name="connsiteX4-313" fmla="*/ 549713 w 560550"/>
              <a:gd name="connsiteY4-314" fmla="*/ 442022 h 493591"/>
              <a:gd name="connsiteX5-315" fmla="*/ 553726 w 560550"/>
              <a:gd name="connsiteY5-316" fmla="*/ 448555 h 493591"/>
              <a:gd name="connsiteX6-317" fmla="*/ 557360 w 560550"/>
              <a:gd name="connsiteY6-318" fmla="*/ 480662 h 493591"/>
              <a:gd name="connsiteX7-319" fmla="*/ 557111 w 560550"/>
              <a:gd name="connsiteY7-320" fmla="*/ 481348 h 493591"/>
              <a:gd name="connsiteX8-321" fmla="*/ 527738 w 560550"/>
              <a:gd name="connsiteY8-322" fmla="*/ 493568 h 493591"/>
              <a:gd name="connsiteX9-323" fmla="*/ 496688 w 560550"/>
              <a:gd name="connsiteY9-324" fmla="*/ 492722 h 493591"/>
              <a:gd name="connsiteX10-325" fmla="*/ 275338 w 560550"/>
              <a:gd name="connsiteY10-326" fmla="*/ 480778 h 493591"/>
              <a:gd name="connsiteX11-327" fmla="*/ 266629 w 560550"/>
              <a:gd name="connsiteY11-328" fmla="*/ 479903 h 493591"/>
              <a:gd name="connsiteX12-329" fmla="*/ 40497 w 560550"/>
              <a:gd name="connsiteY12-330" fmla="*/ 492105 h 493591"/>
              <a:gd name="connsiteX13-331" fmla="*/ 32832 w 560550"/>
              <a:gd name="connsiteY13-332" fmla="*/ 492314 h 493591"/>
              <a:gd name="connsiteX14-333" fmla="*/ 3210 w 560550"/>
              <a:gd name="connsiteY14-334" fmla="*/ 479408 h 493591"/>
              <a:gd name="connsiteX15-335" fmla="*/ 2740 w 560550"/>
              <a:gd name="connsiteY15-336" fmla="*/ 478849 h 493591"/>
              <a:gd name="connsiteX16-337" fmla="*/ 6844 w 560550"/>
              <a:gd name="connsiteY16-338" fmla="*/ 447301 h 493591"/>
              <a:gd name="connsiteX17-339" fmla="*/ 23102 w 560550"/>
              <a:gd name="connsiteY17-340" fmla="*/ 420834 h 493591"/>
              <a:gd name="connsiteX18-341" fmla="*/ 149231 w 560550"/>
              <a:gd name="connsiteY18-342" fmla="*/ 228009 h 493591"/>
              <a:gd name="connsiteX19-343" fmla="*/ 251731 w 560550"/>
              <a:gd name="connsiteY19-344" fmla="*/ 26070 h 493591"/>
              <a:gd name="connsiteX20-345" fmla="*/ 255383 w 560550"/>
              <a:gd name="connsiteY20-346" fmla="*/ 19328 h 493591"/>
              <a:gd name="connsiteX21-347" fmla="*/ 281371 w 560550"/>
              <a:gd name="connsiteY21-348" fmla="*/ 127 h 493591"/>
              <a:gd name="connsiteX22-349" fmla="*/ 282090 w 560550"/>
              <a:gd name="connsiteY22-350" fmla="*/ 0 h 493591"/>
              <a:gd name="connsiteX0-351" fmla="*/ 282090 w 560550"/>
              <a:gd name="connsiteY0-352" fmla="*/ 0 h 493591"/>
              <a:gd name="connsiteX1-353" fmla="*/ 307359 w 560550"/>
              <a:gd name="connsiteY1-354" fmla="*/ 19328 h 493591"/>
              <a:gd name="connsiteX2-355" fmla="*/ 322151 w 560550"/>
              <a:gd name="connsiteY2-356" fmla="*/ 46641 h 493591"/>
              <a:gd name="connsiteX3-357" fmla="*/ 426075 w 560550"/>
              <a:gd name="connsiteY3-358" fmla="*/ 252279 h 493591"/>
              <a:gd name="connsiteX4-359" fmla="*/ 549713 w 560550"/>
              <a:gd name="connsiteY4-360" fmla="*/ 442022 h 493591"/>
              <a:gd name="connsiteX5-361" fmla="*/ 553726 w 560550"/>
              <a:gd name="connsiteY5-362" fmla="*/ 448555 h 493591"/>
              <a:gd name="connsiteX6-363" fmla="*/ 557360 w 560550"/>
              <a:gd name="connsiteY6-364" fmla="*/ 480662 h 493591"/>
              <a:gd name="connsiteX7-365" fmla="*/ 557111 w 560550"/>
              <a:gd name="connsiteY7-366" fmla="*/ 481348 h 493591"/>
              <a:gd name="connsiteX8-367" fmla="*/ 527738 w 560550"/>
              <a:gd name="connsiteY8-368" fmla="*/ 493568 h 493591"/>
              <a:gd name="connsiteX9-369" fmla="*/ 496688 w 560550"/>
              <a:gd name="connsiteY9-370" fmla="*/ 492722 h 493591"/>
              <a:gd name="connsiteX10-371" fmla="*/ 266629 w 560550"/>
              <a:gd name="connsiteY10-372" fmla="*/ 479903 h 493591"/>
              <a:gd name="connsiteX11-373" fmla="*/ 40497 w 560550"/>
              <a:gd name="connsiteY11-374" fmla="*/ 492105 h 493591"/>
              <a:gd name="connsiteX12-375" fmla="*/ 32832 w 560550"/>
              <a:gd name="connsiteY12-376" fmla="*/ 492314 h 493591"/>
              <a:gd name="connsiteX13-377" fmla="*/ 3210 w 560550"/>
              <a:gd name="connsiteY13-378" fmla="*/ 479408 h 493591"/>
              <a:gd name="connsiteX14-379" fmla="*/ 2740 w 560550"/>
              <a:gd name="connsiteY14-380" fmla="*/ 478849 h 493591"/>
              <a:gd name="connsiteX15-381" fmla="*/ 6844 w 560550"/>
              <a:gd name="connsiteY15-382" fmla="*/ 447301 h 493591"/>
              <a:gd name="connsiteX16-383" fmla="*/ 23102 w 560550"/>
              <a:gd name="connsiteY16-384" fmla="*/ 420834 h 493591"/>
              <a:gd name="connsiteX17-385" fmla="*/ 149231 w 560550"/>
              <a:gd name="connsiteY17-386" fmla="*/ 228009 h 493591"/>
              <a:gd name="connsiteX18-387" fmla="*/ 251731 w 560550"/>
              <a:gd name="connsiteY18-388" fmla="*/ 26070 h 493591"/>
              <a:gd name="connsiteX19-389" fmla="*/ 255383 w 560550"/>
              <a:gd name="connsiteY19-390" fmla="*/ 19328 h 493591"/>
              <a:gd name="connsiteX20-391" fmla="*/ 281371 w 560550"/>
              <a:gd name="connsiteY20-392" fmla="*/ 127 h 493591"/>
              <a:gd name="connsiteX21-393" fmla="*/ 282090 w 560550"/>
              <a:gd name="connsiteY21-394" fmla="*/ 0 h 493591"/>
              <a:gd name="connsiteX0-395" fmla="*/ 282090 w 560550"/>
              <a:gd name="connsiteY0-396" fmla="*/ 0 h 493591"/>
              <a:gd name="connsiteX1-397" fmla="*/ 307359 w 560550"/>
              <a:gd name="connsiteY1-398" fmla="*/ 19328 h 493591"/>
              <a:gd name="connsiteX2-399" fmla="*/ 322151 w 560550"/>
              <a:gd name="connsiteY2-400" fmla="*/ 46641 h 493591"/>
              <a:gd name="connsiteX3-401" fmla="*/ 426075 w 560550"/>
              <a:gd name="connsiteY3-402" fmla="*/ 252279 h 493591"/>
              <a:gd name="connsiteX4-403" fmla="*/ 549713 w 560550"/>
              <a:gd name="connsiteY4-404" fmla="*/ 442022 h 493591"/>
              <a:gd name="connsiteX5-405" fmla="*/ 553726 w 560550"/>
              <a:gd name="connsiteY5-406" fmla="*/ 448555 h 493591"/>
              <a:gd name="connsiteX6-407" fmla="*/ 557360 w 560550"/>
              <a:gd name="connsiteY6-408" fmla="*/ 480662 h 493591"/>
              <a:gd name="connsiteX7-409" fmla="*/ 557111 w 560550"/>
              <a:gd name="connsiteY7-410" fmla="*/ 481348 h 493591"/>
              <a:gd name="connsiteX8-411" fmla="*/ 527738 w 560550"/>
              <a:gd name="connsiteY8-412" fmla="*/ 493568 h 493591"/>
              <a:gd name="connsiteX9-413" fmla="*/ 496688 w 560550"/>
              <a:gd name="connsiteY9-414" fmla="*/ 492722 h 493591"/>
              <a:gd name="connsiteX10-415" fmla="*/ 266629 w 560550"/>
              <a:gd name="connsiteY10-416" fmla="*/ 479903 h 493591"/>
              <a:gd name="connsiteX11-417" fmla="*/ 40497 w 560550"/>
              <a:gd name="connsiteY11-418" fmla="*/ 492105 h 493591"/>
              <a:gd name="connsiteX12-419" fmla="*/ 32832 w 560550"/>
              <a:gd name="connsiteY12-420" fmla="*/ 492314 h 493591"/>
              <a:gd name="connsiteX13-421" fmla="*/ 3210 w 560550"/>
              <a:gd name="connsiteY13-422" fmla="*/ 479408 h 493591"/>
              <a:gd name="connsiteX14-423" fmla="*/ 2740 w 560550"/>
              <a:gd name="connsiteY14-424" fmla="*/ 478849 h 493591"/>
              <a:gd name="connsiteX15-425" fmla="*/ 6844 w 560550"/>
              <a:gd name="connsiteY15-426" fmla="*/ 447301 h 493591"/>
              <a:gd name="connsiteX16-427" fmla="*/ 23102 w 560550"/>
              <a:gd name="connsiteY16-428" fmla="*/ 420834 h 493591"/>
              <a:gd name="connsiteX17-429" fmla="*/ 149231 w 560550"/>
              <a:gd name="connsiteY17-430" fmla="*/ 228009 h 493591"/>
              <a:gd name="connsiteX18-431" fmla="*/ 251731 w 560550"/>
              <a:gd name="connsiteY18-432" fmla="*/ 26070 h 493591"/>
              <a:gd name="connsiteX19-433" fmla="*/ 255383 w 560550"/>
              <a:gd name="connsiteY19-434" fmla="*/ 19328 h 493591"/>
              <a:gd name="connsiteX20-435" fmla="*/ 281371 w 560550"/>
              <a:gd name="connsiteY20-436" fmla="*/ 127 h 493591"/>
              <a:gd name="connsiteX21-437" fmla="*/ 282090 w 560550"/>
              <a:gd name="connsiteY21-438" fmla="*/ 0 h 49359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560550" h="493591">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buFontTx/>
              <a:buNone/>
              <a:defRPr/>
            </a:pPr>
            <a:endParaRPr lang="zh-CN" altLang="en-US" sz="1015" noProof="1">
              <a:solidFill>
                <a:srgbClr val="FFFFFF"/>
              </a:solidFill>
              <a:cs typeface="Arial" panose="020B0604020202020204" pitchFamily="34" charset="0"/>
            </a:endParaRPr>
          </a:p>
        </p:txBody>
      </p:sp>
      <p:sp>
        <p:nvSpPr>
          <p:cNvPr id="15" name="KSO_Shape"/>
          <p:cNvSpPr/>
          <p:nvPr/>
        </p:nvSpPr>
        <p:spPr>
          <a:xfrm rot="11738950">
            <a:off x="10777538" y="2560638"/>
            <a:ext cx="314325" cy="276225"/>
          </a:xfrm>
          <a:custGeom>
            <a:avLst/>
            <a:gdLst>
              <a:gd name="connsiteX0" fmla="*/ 282090 w 560550"/>
              <a:gd name="connsiteY0" fmla="*/ 0 h 493591"/>
              <a:gd name="connsiteX1" fmla="*/ 307359 w 560550"/>
              <a:gd name="connsiteY1" fmla="*/ 19328 h 493591"/>
              <a:gd name="connsiteX2" fmla="*/ 322151 w 560550"/>
              <a:gd name="connsiteY2" fmla="*/ 46641 h 493591"/>
              <a:gd name="connsiteX3" fmla="*/ 422483 w 560550"/>
              <a:gd name="connsiteY3" fmla="*/ 244308 h 493591"/>
              <a:gd name="connsiteX4" fmla="*/ 421839 w 560550"/>
              <a:gd name="connsiteY4" fmla="*/ 243943 h 493591"/>
              <a:gd name="connsiteX5" fmla="*/ 426075 w 560550"/>
              <a:gd name="connsiteY5" fmla="*/ 252279 h 493591"/>
              <a:gd name="connsiteX6" fmla="*/ 549713 w 560550"/>
              <a:gd name="connsiteY6" fmla="*/ 442022 h 493591"/>
              <a:gd name="connsiteX7" fmla="*/ 553726 w 560550"/>
              <a:gd name="connsiteY7" fmla="*/ 448555 h 493591"/>
              <a:gd name="connsiteX8" fmla="*/ 557360 w 560550"/>
              <a:gd name="connsiteY8" fmla="*/ 480662 h 493591"/>
              <a:gd name="connsiteX9" fmla="*/ 557111 w 560550"/>
              <a:gd name="connsiteY9" fmla="*/ 481348 h 493591"/>
              <a:gd name="connsiteX10" fmla="*/ 527738 w 560550"/>
              <a:gd name="connsiteY10" fmla="*/ 493568 h 493591"/>
              <a:gd name="connsiteX11" fmla="*/ 496688 w 560550"/>
              <a:gd name="connsiteY11" fmla="*/ 492722 h 493591"/>
              <a:gd name="connsiteX12" fmla="*/ 275338 w 560550"/>
              <a:gd name="connsiteY12" fmla="*/ 480778 h 493591"/>
              <a:gd name="connsiteX13" fmla="*/ 275975 w 560550"/>
              <a:gd name="connsiteY13" fmla="*/ 480403 h 493591"/>
              <a:gd name="connsiteX14" fmla="*/ 266629 w 560550"/>
              <a:gd name="connsiteY14" fmla="*/ 479903 h 493591"/>
              <a:gd name="connsiteX15" fmla="*/ 40497 w 560550"/>
              <a:gd name="connsiteY15" fmla="*/ 492105 h 493591"/>
              <a:gd name="connsiteX16" fmla="*/ 32832 w 560550"/>
              <a:gd name="connsiteY16" fmla="*/ 492314 h 493591"/>
              <a:gd name="connsiteX17" fmla="*/ 3210 w 560550"/>
              <a:gd name="connsiteY17" fmla="*/ 479408 h 493591"/>
              <a:gd name="connsiteX18" fmla="*/ 2740 w 560550"/>
              <a:gd name="connsiteY18" fmla="*/ 478849 h 493591"/>
              <a:gd name="connsiteX19" fmla="*/ 6844 w 560550"/>
              <a:gd name="connsiteY19" fmla="*/ 447301 h 493591"/>
              <a:gd name="connsiteX20" fmla="*/ 23102 w 560550"/>
              <a:gd name="connsiteY20" fmla="*/ 420834 h 493591"/>
              <a:gd name="connsiteX21" fmla="*/ 144121 w 560550"/>
              <a:gd name="connsiteY21" fmla="*/ 235111 h 493591"/>
              <a:gd name="connsiteX22" fmla="*/ 144127 w 560550"/>
              <a:gd name="connsiteY22" fmla="*/ 235851 h 493591"/>
              <a:gd name="connsiteX23" fmla="*/ 149231 w 560550"/>
              <a:gd name="connsiteY23" fmla="*/ 228009 h 493591"/>
              <a:gd name="connsiteX24" fmla="*/ 251731 w 560550"/>
              <a:gd name="connsiteY24" fmla="*/ 26070 h 493591"/>
              <a:gd name="connsiteX25" fmla="*/ 255383 w 560550"/>
              <a:gd name="connsiteY25" fmla="*/ 19328 h 493591"/>
              <a:gd name="connsiteX26" fmla="*/ 281371 w 560550"/>
              <a:gd name="connsiteY26" fmla="*/ 127 h 493591"/>
              <a:gd name="connsiteX27" fmla="*/ 282090 w 560550"/>
              <a:gd name="connsiteY27" fmla="*/ 0 h 493591"/>
              <a:gd name="connsiteX0-1" fmla="*/ 282090 w 560550"/>
              <a:gd name="connsiteY0-2" fmla="*/ 0 h 493591"/>
              <a:gd name="connsiteX1-3" fmla="*/ 307359 w 560550"/>
              <a:gd name="connsiteY1-4" fmla="*/ 19328 h 493591"/>
              <a:gd name="connsiteX2-5" fmla="*/ 322151 w 560550"/>
              <a:gd name="connsiteY2-6" fmla="*/ 46641 h 493591"/>
              <a:gd name="connsiteX3-7" fmla="*/ 422483 w 560550"/>
              <a:gd name="connsiteY3-8" fmla="*/ 244308 h 493591"/>
              <a:gd name="connsiteX4-9" fmla="*/ 426075 w 560550"/>
              <a:gd name="connsiteY4-10" fmla="*/ 252279 h 493591"/>
              <a:gd name="connsiteX5-11" fmla="*/ 549713 w 560550"/>
              <a:gd name="connsiteY5-12" fmla="*/ 442022 h 493591"/>
              <a:gd name="connsiteX6-13" fmla="*/ 553726 w 560550"/>
              <a:gd name="connsiteY6-14" fmla="*/ 448555 h 493591"/>
              <a:gd name="connsiteX7-15" fmla="*/ 557360 w 560550"/>
              <a:gd name="connsiteY7-16" fmla="*/ 480662 h 493591"/>
              <a:gd name="connsiteX8-17" fmla="*/ 557111 w 560550"/>
              <a:gd name="connsiteY8-18" fmla="*/ 481348 h 493591"/>
              <a:gd name="connsiteX9-19" fmla="*/ 527738 w 560550"/>
              <a:gd name="connsiteY9-20" fmla="*/ 493568 h 493591"/>
              <a:gd name="connsiteX10-21" fmla="*/ 496688 w 560550"/>
              <a:gd name="connsiteY10-22" fmla="*/ 492722 h 493591"/>
              <a:gd name="connsiteX11-23" fmla="*/ 275338 w 560550"/>
              <a:gd name="connsiteY11-24" fmla="*/ 480778 h 493591"/>
              <a:gd name="connsiteX12-25" fmla="*/ 275975 w 560550"/>
              <a:gd name="connsiteY12-26" fmla="*/ 480403 h 493591"/>
              <a:gd name="connsiteX13-27" fmla="*/ 266629 w 560550"/>
              <a:gd name="connsiteY13-28" fmla="*/ 479903 h 493591"/>
              <a:gd name="connsiteX14-29" fmla="*/ 40497 w 560550"/>
              <a:gd name="connsiteY14-30" fmla="*/ 492105 h 493591"/>
              <a:gd name="connsiteX15-31" fmla="*/ 32832 w 560550"/>
              <a:gd name="connsiteY15-32" fmla="*/ 492314 h 493591"/>
              <a:gd name="connsiteX16-33" fmla="*/ 3210 w 560550"/>
              <a:gd name="connsiteY16-34" fmla="*/ 479408 h 493591"/>
              <a:gd name="connsiteX17-35" fmla="*/ 2740 w 560550"/>
              <a:gd name="connsiteY17-36" fmla="*/ 478849 h 493591"/>
              <a:gd name="connsiteX18-37" fmla="*/ 6844 w 560550"/>
              <a:gd name="connsiteY18-38" fmla="*/ 447301 h 493591"/>
              <a:gd name="connsiteX19-39" fmla="*/ 23102 w 560550"/>
              <a:gd name="connsiteY19-40" fmla="*/ 420834 h 493591"/>
              <a:gd name="connsiteX20-41" fmla="*/ 144121 w 560550"/>
              <a:gd name="connsiteY20-42" fmla="*/ 235111 h 493591"/>
              <a:gd name="connsiteX21-43" fmla="*/ 144127 w 560550"/>
              <a:gd name="connsiteY21-44" fmla="*/ 235851 h 493591"/>
              <a:gd name="connsiteX22-45" fmla="*/ 149231 w 560550"/>
              <a:gd name="connsiteY22-46" fmla="*/ 228009 h 493591"/>
              <a:gd name="connsiteX23-47" fmla="*/ 251731 w 560550"/>
              <a:gd name="connsiteY23-48" fmla="*/ 26070 h 493591"/>
              <a:gd name="connsiteX24-49" fmla="*/ 255383 w 560550"/>
              <a:gd name="connsiteY24-50" fmla="*/ 19328 h 493591"/>
              <a:gd name="connsiteX25-51" fmla="*/ 281371 w 560550"/>
              <a:gd name="connsiteY25-52" fmla="*/ 127 h 493591"/>
              <a:gd name="connsiteX26-53" fmla="*/ 282090 w 560550"/>
              <a:gd name="connsiteY26-54" fmla="*/ 0 h 493591"/>
              <a:gd name="connsiteX0-55" fmla="*/ 282090 w 560550"/>
              <a:gd name="connsiteY0-56" fmla="*/ 0 h 493591"/>
              <a:gd name="connsiteX1-57" fmla="*/ 307359 w 560550"/>
              <a:gd name="connsiteY1-58" fmla="*/ 19328 h 493591"/>
              <a:gd name="connsiteX2-59" fmla="*/ 322151 w 560550"/>
              <a:gd name="connsiteY2-60" fmla="*/ 46641 h 493591"/>
              <a:gd name="connsiteX3-61" fmla="*/ 426075 w 560550"/>
              <a:gd name="connsiteY3-62" fmla="*/ 252279 h 493591"/>
              <a:gd name="connsiteX4-63" fmla="*/ 549713 w 560550"/>
              <a:gd name="connsiteY4-64" fmla="*/ 442022 h 493591"/>
              <a:gd name="connsiteX5-65" fmla="*/ 553726 w 560550"/>
              <a:gd name="connsiteY5-66" fmla="*/ 448555 h 493591"/>
              <a:gd name="connsiteX6-67" fmla="*/ 557360 w 560550"/>
              <a:gd name="connsiteY6-68" fmla="*/ 480662 h 493591"/>
              <a:gd name="connsiteX7-69" fmla="*/ 557111 w 560550"/>
              <a:gd name="connsiteY7-70" fmla="*/ 481348 h 493591"/>
              <a:gd name="connsiteX8-71" fmla="*/ 527738 w 560550"/>
              <a:gd name="connsiteY8-72" fmla="*/ 493568 h 493591"/>
              <a:gd name="connsiteX9-73" fmla="*/ 496688 w 560550"/>
              <a:gd name="connsiteY9-74" fmla="*/ 492722 h 493591"/>
              <a:gd name="connsiteX10-75" fmla="*/ 275338 w 560550"/>
              <a:gd name="connsiteY10-76" fmla="*/ 480778 h 493591"/>
              <a:gd name="connsiteX11-77" fmla="*/ 275975 w 560550"/>
              <a:gd name="connsiteY11-78" fmla="*/ 480403 h 493591"/>
              <a:gd name="connsiteX12-79" fmla="*/ 266629 w 560550"/>
              <a:gd name="connsiteY12-80" fmla="*/ 479903 h 493591"/>
              <a:gd name="connsiteX13-81" fmla="*/ 40497 w 560550"/>
              <a:gd name="connsiteY13-82" fmla="*/ 492105 h 493591"/>
              <a:gd name="connsiteX14-83" fmla="*/ 32832 w 560550"/>
              <a:gd name="connsiteY14-84" fmla="*/ 492314 h 493591"/>
              <a:gd name="connsiteX15-85" fmla="*/ 3210 w 560550"/>
              <a:gd name="connsiteY15-86" fmla="*/ 479408 h 493591"/>
              <a:gd name="connsiteX16-87" fmla="*/ 2740 w 560550"/>
              <a:gd name="connsiteY16-88" fmla="*/ 478849 h 493591"/>
              <a:gd name="connsiteX17-89" fmla="*/ 6844 w 560550"/>
              <a:gd name="connsiteY17-90" fmla="*/ 447301 h 493591"/>
              <a:gd name="connsiteX18-91" fmla="*/ 23102 w 560550"/>
              <a:gd name="connsiteY18-92" fmla="*/ 420834 h 493591"/>
              <a:gd name="connsiteX19-93" fmla="*/ 144121 w 560550"/>
              <a:gd name="connsiteY19-94" fmla="*/ 235111 h 493591"/>
              <a:gd name="connsiteX20-95" fmla="*/ 144127 w 560550"/>
              <a:gd name="connsiteY20-96" fmla="*/ 235851 h 493591"/>
              <a:gd name="connsiteX21-97" fmla="*/ 149231 w 560550"/>
              <a:gd name="connsiteY21-98" fmla="*/ 228009 h 493591"/>
              <a:gd name="connsiteX22-99" fmla="*/ 251731 w 560550"/>
              <a:gd name="connsiteY22-100" fmla="*/ 26070 h 493591"/>
              <a:gd name="connsiteX23-101" fmla="*/ 255383 w 560550"/>
              <a:gd name="connsiteY23-102" fmla="*/ 19328 h 493591"/>
              <a:gd name="connsiteX24-103" fmla="*/ 281371 w 560550"/>
              <a:gd name="connsiteY24-104" fmla="*/ 127 h 493591"/>
              <a:gd name="connsiteX25-105" fmla="*/ 282090 w 560550"/>
              <a:gd name="connsiteY25-106" fmla="*/ 0 h 493591"/>
              <a:gd name="connsiteX0-107" fmla="*/ 282090 w 560550"/>
              <a:gd name="connsiteY0-108" fmla="*/ 0 h 493591"/>
              <a:gd name="connsiteX1-109" fmla="*/ 307359 w 560550"/>
              <a:gd name="connsiteY1-110" fmla="*/ 19328 h 493591"/>
              <a:gd name="connsiteX2-111" fmla="*/ 322151 w 560550"/>
              <a:gd name="connsiteY2-112" fmla="*/ 46641 h 493591"/>
              <a:gd name="connsiteX3-113" fmla="*/ 426075 w 560550"/>
              <a:gd name="connsiteY3-114" fmla="*/ 252279 h 493591"/>
              <a:gd name="connsiteX4-115" fmla="*/ 549713 w 560550"/>
              <a:gd name="connsiteY4-116" fmla="*/ 442022 h 493591"/>
              <a:gd name="connsiteX5-117" fmla="*/ 553726 w 560550"/>
              <a:gd name="connsiteY5-118" fmla="*/ 448555 h 493591"/>
              <a:gd name="connsiteX6-119" fmla="*/ 557360 w 560550"/>
              <a:gd name="connsiteY6-120" fmla="*/ 480662 h 493591"/>
              <a:gd name="connsiteX7-121" fmla="*/ 557111 w 560550"/>
              <a:gd name="connsiteY7-122" fmla="*/ 481348 h 493591"/>
              <a:gd name="connsiteX8-123" fmla="*/ 527738 w 560550"/>
              <a:gd name="connsiteY8-124" fmla="*/ 493568 h 493591"/>
              <a:gd name="connsiteX9-125" fmla="*/ 496688 w 560550"/>
              <a:gd name="connsiteY9-126" fmla="*/ 492722 h 493591"/>
              <a:gd name="connsiteX10-127" fmla="*/ 275338 w 560550"/>
              <a:gd name="connsiteY10-128" fmla="*/ 480778 h 493591"/>
              <a:gd name="connsiteX11-129" fmla="*/ 275975 w 560550"/>
              <a:gd name="connsiteY11-130" fmla="*/ 480403 h 493591"/>
              <a:gd name="connsiteX12-131" fmla="*/ 266629 w 560550"/>
              <a:gd name="connsiteY12-132" fmla="*/ 479903 h 493591"/>
              <a:gd name="connsiteX13-133" fmla="*/ 40497 w 560550"/>
              <a:gd name="connsiteY13-134" fmla="*/ 492105 h 493591"/>
              <a:gd name="connsiteX14-135" fmla="*/ 32832 w 560550"/>
              <a:gd name="connsiteY14-136" fmla="*/ 492314 h 493591"/>
              <a:gd name="connsiteX15-137" fmla="*/ 3210 w 560550"/>
              <a:gd name="connsiteY15-138" fmla="*/ 479408 h 493591"/>
              <a:gd name="connsiteX16-139" fmla="*/ 2740 w 560550"/>
              <a:gd name="connsiteY16-140" fmla="*/ 478849 h 493591"/>
              <a:gd name="connsiteX17-141" fmla="*/ 6844 w 560550"/>
              <a:gd name="connsiteY17-142" fmla="*/ 447301 h 493591"/>
              <a:gd name="connsiteX18-143" fmla="*/ 23102 w 560550"/>
              <a:gd name="connsiteY18-144" fmla="*/ 420834 h 493591"/>
              <a:gd name="connsiteX19-145" fmla="*/ 144121 w 560550"/>
              <a:gd name="connsiteY19-146" fmla="*/ 235111 h 493591"/>
              <a:gd name="connsiteX20-147" fmla="*/ 144127 w 560550"/>
              <a:gd name="connsiteY20-148" fmla="*/ 235851 h 493591"/>
              <a:gd name="connsiteX21-149" fmla="*/ 149231 w 560550"/>
              <a:gd name="connsiteY21-150" fmla="*/ 228009 h 493591"/>
              <a:gd name="connsiteX22-151" fmla="*/ 251731 w 560550"/>
              <a:gd name="connsiteY22-152" fmla="*/ 26070 h 493591"/>
              <a:gd name="connsiteX23-153" fmla="*/ 255383 w 560550"/>
              <a:gd name="connsiteY23-154" fmla="*/ 19328 h 493591"/>
              <a:gd name="connsiteX24-155" fmla="*/ 281371 w 560550"/>
              <a:gd name="connsiteY24-156" fmla="*/ 127 h 493591"/>
              <a:gd name="connsiteX25-157" fmla="*/ 282090 w 560550"/>
              <a:gd name="connsiteY25-158" fmla="*/ 0 h 493591"/>
              <a:gd name="connsiteX0-159" fmla="*/ 282090 w 560550"/>
              <a:gd name="connsiteY0-160" fmla="*/ 0 h 493591"/>
              <a:gd name="connsiteX1-161" fmla="*/ 307359 w 560550"/>
              <a:gd name="connsiteY1-162" fmla="*/ 19328 h 493591"/>
              <a:gd name="connsiteX2-163" fmla="*/ 322151 w 560550"/>
              <a:gd name="connsiteY2-164" fmla="*/ 46641 h 493591"/>
              <a:gd name="connsiteX3-165" fmla="*/ 426075 w 560550"/>
              <a:gd name="connsiteY3-166" fmla="*/ 252279 h 493591"/>
              <a:gd name="connsiteX4-167" fmla="*/ 549713 w 560550"/>
              <a:gd name="connsiteY4-168" fmla="*/ 442022 h 493591"/>
              <a:gd name="connsiteX5-169" fmla="*/ 553726 w 560550"/>
              <a:gd name="connsiteY5-170" fmla="*/ 448555 h 493591"/>
              <a:gd name="connsiteX6-171" fmla="*/ 557360 w 560550"/>
              <a:gd name="connsiteY6-172" fmla="*/ 480662 h 493591"/>
              <a:gd name="connsiteX7-173" fmla="*/ 557111 w 560550"/>
              <a:gd name="connsiteY7-174" fmla="*/ 481348 h 493591"/>
              <a:gd name="connsiteX8-175" fmla="*/ 527738 w 560550"/>
              <a:gd name="connsiteY8-176" fmla="*/ 493568 h 493591"/>
              <a:gd name="connsiteX9-177" fmla="*/ 496688 w 560550"/>
              <a:gd name="connsiteY9-178" fmla="*/ 492722 h 493591"/>
              <a:gd name="connsiteX10-179" fmla="*/ 275338 w 560550"/>
              <a:gd name="connsiteY10-180" fmla="*/ 480778 h 493591"/>
              <a:gd name="connsiteX11-181" fmla="*/ 275975 w 560550"/>
              <a:gd name="connsiteY11-182" fmla="*/ 480403 h 493591"/>
              <a:gd name="connsiteX12-183" fmla="*/ 266629 w 560550"/>
              <a:gd name="connsiteY12-184" fmla="*/ 479903 h 493591"/>
              <a:gd name="connsiteX13-185" fmla="*/ 40497 w 560550"/>
              <a:gd name="connsiteY13-186" fmla="*/ 492105 h 493591"/>
              <a:gd name="connsiteX14-187" fmla="*/ 32832 w 560550"/>
              <a:gd name="connsiteY14-188" fmla="*/ 492314 h 493591"/>
              <a:gd name="connsiteX15-189" fmla="*/ 3210 w 560550"/>
              <a:gd name="connsiteY15-190" fmla="*/ 479408 h 493591"/>
              <a:gd name="connsiteX16-191" fmla="*/ 2740 w 560550"/>
              <a:gd name="connsiteY16-192" fmla="*/ 478849 h 493591"/>
              <a:gd name="connsiteX17-193" fmla="*/ 6844 w 560550"/>
              <a:gd name="connsiteY17-194" fmla="*/ 447301 h 493591"/>
              <a:gd name="connsiteX18-195" fmla="*/ 23102 w 560550"/>
              <a:gd name="connsiteY18-196" fmla="*/ 420834 h 493591"/>
              <a:gd name="connsiteX19-197" fmla="*/ 144121 w 560550"/>
              <a:gd name="connsiteY19-198" fmla="*/ 235111 h 493591"/>
              <a:gd name="connsiteX20-199" fmla="*/ 149231 w 560550"/>
              <a:gd name="connsiteY20-200" fmla="*/ 228009 h 493591"/>
              <a:gd name="connsiteX21-201" fmla="*/ 251731 w 560550"/>
              <a:gd name="connsiteY21-202" fmla="*/ 26070 h 493591"/>
              <a:gd name="connsiteX22-203" fmla="*/ 255383 w 560550"/>
              <a:gd name="connsiteY22-204" fmla="*/ 19328 h 493591"/>
              <a:gd name="connsiteX23-205" fmla="*/ 281371 w 560550"/>
              <a:gd name="connsiteY23-206" fmla="*/ 127 h 493591"/>
              <a:gd name="connsiteX24-207" fmla="*/ 282090 w 560550"/>
              <a:gd name="connsiteY24-208" fmla="*/ 0 h 493591"/>
              <a:gd name="connsiteX0-209" fmla="*/ 282090 w 560550"/>
              <a:gd name="connsiteY0-210" fmla="*/ 0 h 493591"/>
              <a:gd name="connsiteX1-211" fmla="*/ 307359 w 560550"/>
              <a:gd name="connsiteY1-212" fmla="*/ 19328 h 493591"/>
              <a:gd name="connsiteX2-213" fmla="*/ 322151 w 560550"/>
              <a:gd name="connsiteY2-214" fmla="*/ 46641 h 493591"/>
              <a:gd name="connsiteX3-215" fmla="*/ 426075 w 560550"/>
              <a:gd name="connsiteY3-216" fmla="*/ 252279 h 493591"/>
              <a:gd name="connsiteX4-217" fmla="*/ 549713 w 560550"/>
              <a:gd name="connsiteY4-218" fmla="*/ 442022 h 493591"/>
              <a:gd name="connsiteX5-219" fmla="*/ 553726 w 560550"/>
              <a:gd name="connsiteY5-220" fmla="*/ 448555 h 493591"/>
              <a:gd name="connsiteX6-221" fmla="*/ 557360 w 560550"/>
              <a:gd name="connsiteY6-222" fmla="*/ 480662 h 493591"/>
              <a:gd name="connsiteX7-223" fmla="*/ 557111 w 560550"/>
              <a:gd name="connsiteY7-224" fmla="*/ 481348 h 493591"/>
              <a:gd name="connsiteX8-225" fmla="*/ 527738 w 560550"/>
              <a:gd name="connsiteY8-226" fmla="*/ 493568 h 493591"/>
              <a:gd name="connsiteX9-227" fmla="*/ 496688 w 560550"/>
              <a:gd name="connsiteY9-228" fmla="*/ 492722 h 493591"/>
              <a:gd name="connsiteX10-229" fmla="*/ 275338 w 560550"/>
              <a:gd name="connsiteY10-230" fmla="*/ 480778 h 493591"/>
              <a:gd name="connsiteX11-231" fmla="*/ 275975 w 560550"/>
              <a:gd name="connsiteY11-232" fmla="*/ 480403 h 493591"/>
              <a:gd name="connsiteX12-233" fmla="*/ 266629 w 560550"/>
              <a:gd name="connsiteY12-234" fmla="*/ 479903 h 493591"/>
              <a:gd name="connsiteX13-235" fmla="*/ 40497 w 560550"/>
              <a:gd name="connsiteY13-236" fmla="*/ 492105 h 493591"/>
              <a:gd name="connsiteX14-237" fmla="*/ 32832 w 560550"/>
              <a:gd name="connsiteY14-238" fmla="*/ 492314 h 493591"/>
              <a:gd name="connsiteX15-239" fmla="*/ 3210 w 560550"/>
              <a:gd name="connsiteY15-240" fmla="*/ 479408 h 493591"/>
              <a:gd name="connsiteX16-241" fmla="*/ 2740 w 560550"/>
              <a:gd name="connsiteY16-242" fmla="*/ 478849 h 493591"/>
              <a:gd name="connsiteX17-243" fmla="*/ 6844 w 560550"/>
              <a:gd name="connsiteY17-244" fmla="*/ 447301 h 493591"/>
              <a:gd name="connsiteX18-245" fmla="*/ 23102 w 560550"/>
              <a:gd name="connsiteY18-246" fmla="*/ 420834 h 493591"/>
              <a:gd name="connsiteX19-247" fmla="*/ 149231 w 560550"/>
              <a:gd name="connsiteY19-248" fmla="*/ 228009 h 493591"/>
              <a:gd name="connsiteX20-249" fmla="*/ 251731 w 560550"/>
              <a:gd name="connsiteY20-250" fmla="*/ 26070 h 493591"/>
              <a:gd name="connsiteX21-251" fmla="*/ 255383 w 560550"/>
              <a:gd name="connsiteY21-252" fmla="*/ 19328 h 493591"/>
              <a:gd name="connsiteX22-253" fmla="*/ 281371 w 560550"/>
              <a:gd name="connsiteY22-254" fmla="*/ 127 h 493591"/>
              <a:gd name="connsiteX23-255" fmla="*/ 282090 w 560550"/>
              <a:gd name="connsiteY23-256" fmla="*/ 0 h 493591"/>
              <a:gd name="connsiteX0-257" fmla="*/ 282090 w 560550"/>
              <a:gd name="connsiteY0-258" fmla="*/ 0 h 493591"/>
              <a:gd name="connsiteX1-259" fmla="*/ 307359 w 560550"/>
              <a:gd name="connsiteY1-260" fmla="*/ 19328 h 493591"/>
              <a:gd name="connsiteX2-261" fmla="*/ 322151 w 560550"/>
              <a:gd name="connsiteY2-262" fmla="*/ 46641 h 493591"/>
              <a:gd name="connsiteX3-263" fmla="*/ 426075 w 560550"/>
              <a:gd name="connsiteY3-264" fmla="*/ 252279 h 493591"/>
              <a:gd name="connsiteX4-265" fmla="*/ 549713 w 560550"/>
              <a:gd name="connsiteY4-266" fmla="*/ 442022 h 493591"/>
              <a:gd name="connsiteX5-267" fmla="*/ 553726 w 560550"/>
              <a:gd name="connsiteY5-268" fmla="*/ 448555 h 493591"/>
              <a:gd name="connsiteX6-269" fmla="*/ 557360 w 560550"/>
              <a:gd name="connsiteY6-270" fmla="*/ 480662 h 493591"/>
              <a:gd name="connsiteX7-271" fmla="*/ 557111 w 560550"/>
              <a:gd name="connsiteY7-272" fmla="*/ 481348 h 493591"/>
              <a:gd name="connsiteX8-273" fmla="*/ 527738 w 560550"/>
              <a:gd name="connsiteY8-274" fmla="*/ 493568 h 493591"/>
              <a:gd name="connsiteX9-275" fmla="*/ 496688 w 560550"/>
              <a:gd name="connsiteY9-276" fmla="*/ 492722 h 493591"/>
              <a:gd name="connsiteX10-277" fmla="*/ 275338 w 560550"/>
              <a:gd name="connsiteY10-278" fmla="*/ 480778 h 493591"/>
              <a:gd name="connsiteX11-279" fmla="*/ 275975 w 560550"/>
              <a:gd name="connsiteY11-280" fmla="*/ 480403 h 493591"/>
              <a:gd name="connsiteX12-281" fmla="*/ 266629 w 560550"/>
              <a:gd name="connsiteY12-282" fmla="*/ 479903 h 493591"/>
              <a:gd name="connsiteX13-283" fmla="*/ 40497 w 560550"/>
              <a:gd name="connsiteY13-284" fmla="*/ 492105 h 493591"/>
              <a:gd name="connsiteX14-285" fmla="*/ 32832 w 560550"/>
              <a:gd name="connsiteY14-286" fmla="*/ 492314 h 493591"/>
              <a:gd name="connsiteX15-287" fmla="*/ 3210 w 560550"/>
              <a:gd name="connsiteY15-288" fmla="*/ 479408 h 493591"/>
              <a:gd name="connsiteX16-289" fmla="*/ 2740 w 560550"/>
              <a:gd name="connsiteY16-290" fmla="*/ 478849 h 493591"/>
              <a:gd name="connsiteX17-291" fmla="*/ 6844 w 560550"/>
              <a:gd name="connsiteY17-292" fmla="*/ 447301 h 493591"/>
              <a:gd name="connsiteX18-293" fmla="*/ 23102 w 560550"/>
              <a:gd name="connsiteY18-294" fmla="*/ 420834 h 493591"/>
              <a:gd name="connsiteX19-295" fmla="*/ 149231 w 560550"/>
              <a:gd name="connsiteY19-296" fmla="*/ 228009 h 493591"/>
              <a:gd name="connsiteX20-297" fmla="*/ 251731 w 560550"/>
              <a:gd name="connsiteY20-298" fmla="*/ 26070 h 493591"/>
              <a:gd name="connsiteX21-299" fmla="*/ 255383 w 560550"/>
              <a:gd name="connsiteY21-300" fmla="*/ 19328 h 493591"/>
              <a:gd name="connsiteX22-301" fmla="*/ 281371 w 560550"/>
              <a:gd name="connsiteY22-302" fmla="*/ 127 h 493591"/>
              <a:gd name="connsiteX23-303" fmla="*/ 282090 w 560550"/>
              <a:gd name="connsiteY23-304" fmla="*/ 0 h 493591"/>
              <a:gd name="connsiteX0-305" fmla="*/ 282090 w 560550"/>
              <a:gd name="connsiteY0-306" fmla="*/ 0 h 493591"/>
              <a:gd name="connsiteX1-307" fmla="*/ 307359 w 560550"/>
              <a:gd name="connsiteY1-308" fmla="*/ 19328 h 493591"/>
              <a:gd name="connsiteX2-309" fmla="*/ 322151 w 560550"/>
              <a:gd name="connsiteY2-310" fmla="*/ 46641 h 493591"/>
              <a:gd name="connsiteX3-311" fmla="*/ 426075 w 560550"/>
              <a:gd name="connsiteY3-312" fmla="*/ 252279 h 493591"/>
              <a:gd name="connsiteX4-313" fmla="*/ 549713 w 560550"/>
              <a:gd name="connsiteY4-314" fmla="*/ 442022 h 493591"/>
              <a:gd name="connsiteX5-315" fmla="*/ 553726 w 560550"/>
              <a:gd name="connsiteY5-316" fmla="*/ 448555 h 493591"/>
              <a:gd name="connsiteX6-317" fmla="*/ 557360 w 560550"/>
              <a:gd name="connsiteY6-318" fmla="*/ 480662 h 493591"/>
              <a:gd name="connsiteX7-319" fmla="*/ 557111 w 560550"/>
              <a:gd name="connsiteY7-320" fmla="*/ 481348 h 493591"/>
              <a:gd name="connsiteX8-321" fmla="*/ 527738 w 560550"/>
              <a:gd name="connsiteY8-322" fmla="*/ 493568 h 493591"/>
              <a:gd name="connsiteX9-323" fmla="*/ 496688 w 560550"/>
              <a:gd name="connsiteY9-324" fmla="*/ 492722 h 493591"/>
              <a:gd name="connsiteX10-325" fmla="*/ 275338 w 560550"/>
              <a:gd name="connsiteY10-326" fmla="*/ 480778 h 493591"/>
              <a:gd name="connsiteX11-327" fmla="*/ 266629 w 560550"/>
              <a:gd name="connsiteY11-328" fmla="*/ 479903 h 493591"/>
              <a:gd name="connsiteX12-329" fmla="*/ 40497 w 560550"/>
              <a:gd name="connsiteY12-330" fmla="*/ 492105 h 493591"/>
              <a:gd name="connsiteX13-331" fmla="*/ 32832 w 560550"/>
              <a:gd name="connsiteY13-332" fmla="*/ 492314 h 493591"/>
              <a:gd name="connsiteX14-333" fmla="*/ 3210 w 560550"/>
              <a:gd name="connsiteY14-334" fmla="*/ 479408 h 493591"/>
              <a:gd name="connsiteX15-335" fmla="*/ 2740 w 560550"/>
              <a:gd name="connsiteY15-336" fmla="*/ 478849 h 493591"/>
              <a:gd name="connsiteX16-337" fmla="*/ 6844 w 560550"/>
              <a:gd name="connsiteY16-338" fmla="*/ 447301 h 493591"/>
              <a:gd name="connsiteX17-339" fmla="*/ 23102 w 560550"/>
              <a:gd name="connsiteY17-340" fmla="*/ 420834 h 493591"/>
              <a:gd name="connsiteX18-341" fmla="*/ 149231 w 560550"/>
              <a:gd name="connsiteY18-342" fmla="*/ 228009 h 493591"/>
              <a:gd name="connsiteX19-343" fmla="*/ 251731 w 560550"/>
              <a:gd name="connsiteY19-344" fmla="*/ 26070 h 493591"/>
              <a:gd name="connsiteX20-345" fmla="*/ 255383 w 560550"/>
              <a:gd name="connsiteY20-346" fmla="*/ 19328 h 493591"/>
              <a:gd name="connsiteX21-347" fmla="*/ 281371 w 560550"/>
              <a:gd name="connsiteY21-348" fmla="*/ 127 h 493591"/>
              <a:gd name="connsiteX22-349" fmla="*/ 282090 w 560550"/>
              <a:gd name="connsiteY22-350" fmla="*/ 0 h 493591"/>
              <a:gd name="connsiteX0-351" fmla="*/ 282090 w 560550"/>
              <a:gd name="connsiteY0-352" fmla="*/ 0 h 493591"/>
              <a:gd name="connsiteX1-353" fmla="*/ 307359 w 560550"/>
              <a:gd name="connsiteY1-354" fmla="*/ 19328 h 493591"/>
              <a:gd name="connsiteX2-355" fmla="*/ 322151 w 560550"/>
              <a:gd name="connsiteY2-356" fmla="*/ 46641 h 493591"/>
              <a:gd name="connsiteX3-357" fmla="*/ 426075 w 560550"/>
              <a:gd name="connsiteY3-358" fmla="*/ 252279 h 493591"/>
              <a:gd name="connsiteX4-359" fmla="*/ 549713 w 560550"/>
              <a:gd name="connsiteY4-360" fmla="*/ 442022 h 493591"/>
              <a:gd name="connsiteX5-361" fmla="*/ 553726 w 560550"/>
              <a:gd name="connsiteY5-362" fmla="*/ 448555 h 493591"/>
              <a:gd name="connsiteX6-363" fmla="*/ 557360 w 560550"/>
              <a:gd name="connsiteY6-364" fmla="*/ 480662 h 493591"/>
              <a:gd name="connsiteX7-365" fmla="*/ 557111 w 560550"/>
              <a:gd name="connsiteY7-366" fmla="*/ 481348 h 493591"/>
              <a:gd name="connsiteX8-367" fmla="*/ 527738 w 560550"/>
              <a:gd name="connsiteY8-368" fmla="*/ 493568 h 493591"/>
              <a:gd name="connsiteX9-369" fmla="*/ 496688 w 560550"/>
              <a:gd name="connsiteY9-370" fmla="*/ 492722 h 493591"/>
              <a:gd name="connsiteX10-371" fmla="*/ 266629 w 560550"/>
              <a:gd name="connsiteY10-372" fmla="*/ 479903 h 493591"/>
              <a:gd name="connsiteX11-373" fmla="*/ 40497 w 560550"/>
              <a:gd name="connsiteY11-374" fmla="*/ 492105 h 493591"/>
              <a:gd name="connsiteX12-375" fmla="*/ 32832 w 560550"/>
              <a:gd name="connsiteY12-376" fmla="*/ 492314 h 493591"/>
              <a:gd name="connsiteX13-377" fmla="*/ 3210 w 560550"/>
              <a:gd name="connsiteY13-378" fmla="*/ 479408 h 493591"/>
              <a:gd name="connsiteX14-379" fmla="*/ 2740 w 560550"/>
              <a:gd name="connsiteY14-380" fmla="*/ 478849 h 493591"/>
              <a:gd name="connsiteX15-381" fmla="*/ 6844 w 560550"/>
              <a:gd name="connsiteY15-382" fmla="*/ 447301 h 493591"/>
              <a:gd name="connsiteX16-383" fmla="*/ 23102 w 560550"/>
              <a:gd name="connsiteY16-384" fmla="*/ 420834 h 493591"/>
              <a:gd name="connsiteX17-385" fmla="*/ 149231 w 560550"/>
              <a:gd name="connsiteY17-386" fmla="*/ 228009 h 493591"/>
              <a:gd name="connsiteX18-387" fmla="*/ 251731 w 560550"/>
              <a:gd name="connsiteY18-388" fmla="*/ 26070 h 493591"/>
              <a:gd name="connsiteX19-389" fmla="*/ 255383 w 560550"/>
              <a:gd name="connsiteY19-390" fmla="*/ 19328 h 493591"/>
              <a:gd name="connsiteX20-391" fmla="*/ 281371 w 560550"/>
              <a:gd name="connsiteY20-392" fmla="*/ 127 h 493591"/>
              <a:gd name="connsiteX21-393" fmla="*/ 282090 w 560550"/>
              <a:gd name="connsiteY21-394" fmla="*/ 0 h 493591"/>
              <a:gd name="connsiteX0-395" fmla="*/ 282090 w 560550"/>
              <a:gd name="connsiteY0-396" fmla="*/ 0 h 493591"/>
              <a:gd name="connsiteX1-397" fmla="*/ 307359 w 560550"/>
              <a:gd name="connsiteY1-398" fmla="*/ 19328 h 493591"/>
              <a:gd name="connsiteX2-399" fmla="*/ 322151 w 560550"/>
              <a:gd name="connsiteY2-400" fmla="*/ 46641 h 493591"/>
              <a:gd name="connsiteX3-401" fmla="*/ 426075 w 560550"/>
              <a:gd name="connsiteY3-402" fmla="*/ 252279 h 493591"/>
              <a:gd name="connsiteX4-403" fmla="*/ 549713 w 560550"/>
              <a:gd name="connsiteY4-404" fmla="*/ 442022 h 493591"/>
              <a:gd name="connsiteX5-405" fmla="*/ 553726 w 560550"/>
              <a:gd name="connsiteY5-406" fmla="*/ 448555 h 493591"/>
              <a:gd name="connsiteX6-407" fmla="*/ 557360 w 560550"/>
              <a:gd name="connsiteY6-408" fmla="*/ 480662 h 493591"/>
              <a:gd name="connsiteX7-409" fmla="*/ 557111 w 560550"/>
              <a:gd name="connsiteY7-410" fmla="*/ 481348 h 493591"/>
              <a:gd name="connsiteX8-411" fmla="*/ 527738 w 560550"/>
              <a:gd name="connsiteY8-412" fmla="*/ 493568 h 493591"/>
              <a:gd name="connsiteX9-413" fmla="*/ 496688 w 560550"/>
              <a:gd name="connsiteY9-414" fmla="*/ 492722 h 493591"/>
              <a:gd name="connsiteX10-415" fmla="*/ 266629 w 560550"/>
              <a:gd name="connsiteY10-416" fmla="*/ 479903 h 493591"/>
              <a:gd name="connsiteX11-417" fmla="*/ 40497 w 560550"/>
              <a:gd name="connsiteY11-418" fmla="*/ 492105 h 493591"/>
              <a:gd name="connsiteX12-419" fmla="*/ 32832 w 560550"/>
              <a:gd name="connsiteY12-420" fmla="*/ 492314 h 493591"/>
              <a:gd name="connsiteX13-421" fmla="*/ 3210 w 560550"/>
              <a:gd name="connsiteY13-422" fmla="*/ 479408 h 493591"/>
              <a:gd name="connsiteX14-423" fmla="*/ 2740 w 560550"/>
              <a:gd name="connsiteY14-424" fmla="*/ 478849 h 493591"/>
              <a:gd name="connsiteX15-425" fmla="*/ 6844 w 560550"/>
              <a:gd name="connsiteY15-426" fmla="*/ 447301 h 493591"/>
              <a:gd name="connsiteX16-427" fmla="*/ 23102 w 560550"/>
              <a:gd name="connsiteY16-428" fmla="*/ 420834 h 493591"/>
              <a:gd name="connsiteX17-429" fmla="*/ 149231 w 560550"/>
              <a:gd name="connsiteY17-430" fmla="*/ 228009 h 493591"/>
              <a:gd name="connsiteX18-431" fmla="*/ 251731 w 560550"/>
              <a:gd name="connsiteY18-432" fmla="*/ 26070 h 493591"/>
              <a:gd name="connsiteX19-433" fmla="*/ 255383 w 560550"/>
              <a:gd name="connsiteY19-434" fmla="*/ 19328 h 493591"/>
              <a:gd name="connsiteX20-435" fmla="*/ 281371 w 560550"/>
              <a:gd name="connsiteY20-436" fmla="*/ 127 h 493591"/>
              <a:gd name="connsiteX21-437" fmla="*/ 282090 w 560550"/>
              <a:gd name="connsiteY21-438" fmla="*/ 0 h 49359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560550" h="493591">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buFontTx/>
              <a:buNone/>
              <a:defRPr/>
            </a:pPr>
            <a:endParaRPr lang="zh-CN" altLang="en-US" sz="1015" noProof="1">
              <a:solidFill>
                <a:srgbClr val="FFFFFF"/>
              </a:solidFill>
              <a:cs typeface="Arial" panose="020B0604020202020204" pitchFamily="34" charset="0"/>
            </a:endParaRPr>
          </a:p>
        </p:txBody>
      </p:sp>
      <p:sp>
        <p:nvSpPr>
          <p:cNvPr id="16" name=" 184"/>
          <p:cNvSpPr/>
          <p:nvPr/>
        </p:nvSpPr>
        <p:spPr>
          <a:xfrm>
            <a:off x="727075" y="1936750"/>
            <a:ext cx="936625" cy="93662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p>
            <a:pPr algn="ctr" fontAlgn="auto">
              <a:spcBef>
                <a:spcPts val="0"/>
              </a:spcBef>
              <a:spcAft>
                <a:spcPts val="0"/>
              </a:spcAft>
              <a:buFontTx/>
              <a:buNone/>
              <a:defRPr/>
            </a:pPr>
            <a:endParaRPr lang="zh-CN" altLang="en-US" sz="1015" noProof="1">
              <a:solidFill>
                <a:srgbClr val="FFFFFF"/>
              </a:solidFill>
            </a:endParaRPr>
          </a:p>
        </p:txBody>
      </p:sp>
      <p:sp>
        <p:nvSpPr>
          <p:cNvPr id="4" name="标题 3"/>
          <p:cNvSpPr>
            <a:spLocks noGrp="1"/>
          </p:cNvSpPr>
          <p:nvPr>
            <p:ph type="ctrTitle"/>
          </p:nvPr>
        </p:nvSpPr>
        <p:spPr>
          <a:xfrm>
            <a:off x="2749459" y="2343802"/>
            <a:ext cx="6676572" cy="902363"/>
          </a:xfrm>
        </p:spPr>
        <p:txBody>
          <a:bodyPr anchor="b">
            <a:normAutofit/>
          </a:bodyPr>
          <a:lstStyle>
            <a:lvl1pPr algn="ctr">
              <a:defRPr sz="3600" b="1">
                <a:solidFill>
                  <a:schemeClr val="tx1">
                    <a:lumMod val="65000"/>
                    <a:lumOff val="35000"/>
                  </a:schemeClr>
                </a:solidFill>
              </a:defRPr>
            </a:lvl1pPr>
          </a:lstStyle>
          <a:p>
            <a:r>
              <a:rPr lang="zh-CN" altLang="en-US" noProof="1"/>
              <a:t>单击此处编辑母版标题样式</a:t>
            </a:r>
          </a:p>
        </p:txBody>
      </p:sp>
      <p:sp>
        <p:nvSpPr>
          <p:cNvPr id="5" name="副标题 4"/>
          <p:cNvSpPr>
            <a:spLocks noGrp="1"/>
          </p:cNvSpPr>
          <p:nvPr>
            <p:ph type="subTitle" idx="1"/>
          </p:nvPr>
        </p:nvSpPr>
        <p:spPr>
          <a:xfrm>
            <a:off x="2749459" y="3294698"/>
            <a:ext cx="6676572" cy="590550"/>
          </a:xfrm>
        </p:spPr>
        <p:txBody>
          <a:bodyPr>
            <a:normAutofit/>
          </a:bodyPr>
          <a:lstStyle>
            <a:lvl1pPr marL="0" indent="0" algn="ctr">
              <a:buNone/>
              <a:defRPr sz="1500">
                <a:solidFill>
                  <a:schemeClr val="tx1">
                    <a:lumMod val="50000"/>
                    <a:lumOff val="50000"/>
                  </a:schemeClr>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noProof="1"/>
              <a:t>单击此处编辑母版副标题样式</a:t>
            </a:r>
          </a:p>
        </p:txBody>
      </p:sp>
      <p:sp>
        <p:nvSpPr>
          <p:cNvPr id="17" name="日期占位符 3"/>
          <p:cNvSpPr>
            <a:spLocks noGrp="1"/>
          </p:cNvSpPr>
          <p:nvPr>
            <p:ph type="dt" sz="half" idx="10"/>
          </p:nvPr>
        </p:nvSpPr>
        <p:spPr/>
        <p:txBody>
          <a:bodyPr/>
          <a:lstStyle>
            <a:lvl1pPr>
              <a:defRPr/>
            </a:lvl1pPr>
          </a:lstStyle>
          <a:p>
            <a:pPr>
              <a:defRPr/>
            </a:pPr>
            <a:endParaRPr lang="zh-CN" altLang="en-US"/>
          </a:p>
        </p:txBody>
      </p:sp>
      <p:sp>
        <p:nvSpPr>
          <p:cNvPr id="18" name="页脚占位符 4"/>
          <p:cNvSpPr>
            <a:spLocks noGrp="1"/>
          </p:cNvSpPr>
          <p:nvPr>
            <p:ph type="ftr" sz="quarter" idx="11"/>
          </p:nvPr>
        </p:nvSpPr>
        <p:spPr/>
        <p:txBody>
          <a:bodyPr/>
          <a:lstStyle>
            <a:lvl1pPr>
              <a:defRPr/>
            </a:lvl1pPr>
          </a:lstStyle>
          <a:p>
            <a:pPr>
              <a:defRPr/>
            </a:pPr>
            <a:endParaRPr lang="zh-CN" altLang="en-US"/>
          </a:p>
        </p:txBody>
      </p:sp>
      <p:sp>
        <p:nvSpPr>
          <p:cNvPr id="19" name="灯片编号占位符 5"/>
          <p:cNvSpPr>
            <a:spLocks noGrp="1"/>
          </p:cNvSpPr>
          <p:nvPr>
            <p:ph type="sldNum" sz="quarter" idx="12"/>
          </p:nvPr>
        </p:nvSpPr>
        <p:spPr/>
        <p:txBody>
          <a:bodyPr/>
          <a:lstStyle>
            <a:lvl1pPr>
              <a:defRPr smtClean="0"/>
            </a:lvl1pPr>
          </a:lstStyle>
          <a:p>
            <a:pPr>
              <a:defRPr/>
            </a:pPr>
            <a:fld id="{ED05305B-87FB-48F2-B3A2-B017DE7AACE6}" type="slidenum">
              <a:rPr lang="zh-CN" altLang="en-US"/>
              <a:t>‹#›</a:t>
            </a:fld>
            <a:endParaRPr lang="zh-CN" altLang="en-US"/>
          </a:p>
        </p:txBody>
      </p:sp>
    </p:spTree>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4" name="任意多边形: 形状 45"/>
          <p:cNvSpPr/>
          <p:nvPr>
            <p:custDataLst>
              <p:tags r:id="rId1"/>
            </p:custDataLst>
          </p:nvPr>
        </p:nvSpPr>
        <p:spPr>
          <a:xfrm>
            <a:off x="0" y="-6350"/>
            <a:ext cx="1173163" cy="1162050"/>
          </a:xfrm>
          <a:custGeom>
            <a:avLst/>
            <a:gdLst>
              <a:gd name="connsiteX0" fmla="*/ 0 w 1172915"/>
              <a:gd name="connsiteY0" fmla="*/ 0 h 1162285"/>
              <a:gd name="connsiteX1" fmla="*/ 1172915 w 1172915"/>
              <a:gd name="connsiteY1" fmla="*/ 0 h 1162285"/>
              <a:gd name="connsiteX2" fmla="*/ 1167422 w 1172915"/>
              <a:gd name="connsiteY2" fmla="*/ 108787 h 1162285"/>
              <a:gd name="connsiteX3" fmla="*/ 0 w 1172915"/>
              <a:gd name="connsiteY3" fmla="*/ 1162285 h 1162285"/>
            </a:gdLst>
            <a:ahLst/>
            <a:cxnLst>
              <a:cxn ang="0">
                <a:pos x="connsiteX0" y="connsiteY0"/>
              </a:cxn>
              <a:cxn ang="0">
                <a:pos x="connsiteX1" y="connsiteY1"/>
              </a:cxn>
              <a:cxn ang="0">
                <a:pos x="connsiteX2" y="connsiteY2"/>
              </a:cxn>
              <a:cxn ang="0">
                <a:pos x="connsiteX3" y="connsiteY3"/>
              </a:cxn>
            </a:cxnLst>
            <a:rect l="l" t="t" r="r" b="b"/>
            <a:pathLst>
              <a:path w="1172915" h="1162285">
                <a:moveTo>
                  <a:pt x="0" y="0"/>
                </a:moveTo>
                <a:lnTo>
                  <a:pt x="1172915" y="0"/>
                </a:lnTo>
                <a:lnTo>
                  <a:pt x="1167422" y="108787"/>
                </a:lnTo>
                <a:cubicBezTo>
                  <a:pt x="1107328" y="700521"/>
                  <a:pt x="607589" y="1162285"/>
                  <a:pt x="0" y="1162285"/>
                </a:cubicBezTo>
                <a:close/>
              </a:path>
            </a:pathLst>
          </a:custGeom>
          <a:solidFill>
            <a:srgbClr val="F7F7F7"/>
          </a:solidFill>
          <a:ln>
            <a:noFill/>
          </a:ln>
          <a:effectLst>
            <a:outerShdw blurRad="3302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buFontTx/>
              <a:buNone/>
              <a:defRPr/>
            </a:pPr>
            <a:endParaRPr lang="zh-CN" altLang="en-US" sz="1015" noProof="1">
              <a:latin typeface="黑体" panose="02010609060101010101" charset="-122"/>
              <a:ea typeface="黑体" panose="02010609060101010101" charset="-122"/>
              <a:cs typeface="Arial" panose="020B0604020202020204" pitchFamily="34" charset="0"/>
            </a:endParaRPr>
          </a:p>
        </p:txBody>
      </p:sp>
      <p:sp>
        <p:nvSpPr>
          <p:cNvPr id="5" name="任意多边形: 形状 46"/>
          <p:cNvSpPr/>
          <p:nvPr>
            <p:custDataLst>
              <p:tags r:id="rId2"/>
            </p:custDataLst>
          </p:nvPr>
        </p:nvSpPr>
        <p:spPr>
          <a:xfrm>
            <a:off x="0" y="-6350"/>
            <a:ext cx="1036638" cy="1036638"/>
          </a:xfrm>
          <a:custGeom>
            <a:avLst/>
            <a:gdLst>
              <a:gd name="connsiteX0" fmla="*/ 0 w 1036320"/>
              <a:gd name="connsiteY0" fmla="*/ 0 h 1036320"/>
              <a:gd name="connsiteX1" fmla="*/ 1036320 w 1036320"/>
              <a:gd name="connsiteY1" fmla="*/ 0 h 1036320"/>
              <a:gd name="connsiteX2" fmla="*/ 0 w 1036320"/>
              <a:gd name="connsiteY2" fmla="*/ 1036320 h 1036320"/>
            </a:gdLst>
            <a:ahLst/>
            <a:cxnLst>
              <a:cxn ang="0">
                <a:pos x="connsiteX0" y="connsiteY0"/>
              </a:cxn>
              <a:cxn ang="0">
                <a:pos x="connsiteX1" y="connsiteY1"/>
              </a:cxn>
              <a:cxn ang="0">
                <a:pos x="connsiteX2" y="connsiteY2"/>
              </a:cxn>
            </a:cxnLst>
            <a:rect l="l" t="t" r="r" b="b"/>
            <a:pathLst>
              <a:path w="1036320" h="1036320">
                <a:moveTo>
                  <a:pt x="0" y="0"/>
                </a:moveTo>
                <a:lnTo>
                  <a:pt x="1036320" y="0"/>
                </a:lnTo>
                <a:cubicBezTo>
                  <a:pt x="1036320" y="572344"/>
                  <a:pt x="572344" y="1036320"/>
                  <a:pt x="0" y="1036320"/>
                </a:cubicBezTo>
                <a:close/>
              </a:path>
            </a:pathLst>
          </a:custGeom>
          <a:solidFill>
            <a:srgbClr val="FFFFFF"/>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buFontTx/>
              <a:buNone/>
              <a:defRPr/>
            </a:pPr>
            <a:endParaRPr lang="zh-CN" altLang="en-US" sz="1015" noProof="1">
              <a:latin typeface="黑体" panose="02010609060101010101" charset="-122"/>
              <a:ea typeface="黑体" panose="02010609060101010101" charset="-122"/>
              <a:cs typeface="Arial" panose="020B0604020202020204" pitchFamily="34" charset="0"/>
            </a:endParaRPr>
          </a:p>
        </p:txBody>
      </p:sp>
      <p:sp>
        <p:nvSpPr>
          <p:cNvPr id="6" name="KSO_Shape"/>
          <p:cNvSpPr/>
          <p:nvPr>
            <p:custDataLst>
              <p:tags r:id="rId3"/>
            </p:custDataLst>
          </p:nvPr>
        </p:nvSpPr>
        <p:spPr>
          <a:xfrm rot="6188927">
            <a:off x="784226" y="434975"/>
            <a:ext cx="88900" cy="79375"/>
          </a:xfrm>
          <a:custGeom>
            <a:avLst/>
            <a:gdLst>
              <a:gd name="connsiteX0" fmla="*/ 282090 w 560550"/>
              <a:gd name="connsiteY0" fmla="*/ 0 h 493591"/>
              <a:gd name="connsiteX1" fmla="*/ 307359 w 560550"/>
              <a:gd name="connsiteY1" fmla="*/ 19328 h 493591"/>
              <a:gd name="connsiteX2" fmla="*/ 322151 w 560550"/>
              <a:gd name="connsiteY2" fmla="*/ 46641 h 493591"/>
              <a:gd name="connsiteX3" fmla="*/ 422483 w 560550"/>
              <a:gd name="connsiteY3" fmla="*/ 244308 h 493591"/>
              <a:gd name="connsiteX4" fmla="*/ 421839 w 560550"/>
              <a:gd name="connsiteY4" fmla="*/ 243943 h 493591"/>
              <a:gd name="connsiteX5" fmla="*/ 426075 w 560550"/>
              <a:gd name="connsiteY5" fmla="*/ 252279 h 493591"/>
              <a:gd name="connsiteX6" fmla="*/ 549713 w 560550"/>
              <a:gd name="connsiteY6" fmla="*/ 442022 h 493591"/>
              <a:gd name="connsiteX7" fmla="*/ 553726 w 560550"/>
              <a:gd name="connsiteY7" fmla="*/ 448555 h 493591"/>
              <a:gd name="connsiteX8" fmla="*/ 557360 w 560550"/>
              <a:gd name="connsiteY8" fmla="*/ 480662 h 493591"/>
              <a:gd name="connsiteX9" fmla="*/ 557111 w 560550"/>
              <a:gd name="connsiteY9" fmla="*/ 481348 h 493591"/>
              <a:gd name="connsiteX10" fmla="*/ 527738 w 560550"/>
              <a:gd name="connsiteY10" fmla="*/ 493568 h 493591"/>
              <a:gd name="connsiteX11" fmla="*/ 496688 w 560550"/>
              <a:gd name="connsiteY11" fmla="*/ 492722 h 493591"/>
              <a:gd name="connsiteX12" fmla="*/ 275338 w 560550"/>
              <a:gd name="connsiteY12" fmla="*/ 480778 h 493591"/>
              <a:gd name="connsiteX13" fmla="*/ 275975 w 560550"/>
              <a:gd name="connsiteY13" fmla="*/ 480403 h 493591"/>
              <a:gd name="connsiteX14" fmla="*/ 266629 w 560550"/>
              <a:gd name="connsiteY14" fmla="*/ 479903 h 493591"/>
              <a:gd name="connsiteX15" fmla="*/ 40497 w 560550"/>
              <a:gd name="connsiteY15" fmla="*/ 492105 h 493591"/>
              <a:gd name="connsiteX16" fmla="*/ 32832 w 560550"/>
              <a:gd name="connsiteY16" fmla="*/ 492314 h 493591"/>
              <a:gd name="connsiteX17" fmla="*/ 3210 w 560550"/>
              <a:gd name="connsiteY17" fmla="*/ 479408 h 493591"/>
              <a:gd name="connsiteX18" fmla="*/ 2740 w 560550"/>
              <a:gd name="connsiteY18" fmla="*/ 478849 h 493591"/>
              <a:gd name="connsiteX19" fmla="*/ 6844 w 560550"/>
              <a:gd name="connsiteY19" fmla="*/ 447301 h 493591"/>
              <a:gd name="connsiteX20" fmla="*/ 23102 w 560550"/>
              <a:gd name="connsiteY20" fmla="*/ 420834 h 493591"/>
              <a:gd name="connsiteX21" fmla="*/ 144121 w 560550"/>
              <a:gd name="connsiteY21" fmla="*/ 235111 h 493591"/>
              <a:gd name="connsiteX22" fmla="*/ 144127 w 560550"/>
              <a:gd name="connsiteY22" fmla="*/ 235851 h 493591"/>
              <a:gd name="connsiteX23" fmla="*/ 149231 w 560550"/>
              <a:gd name="connsiteY23" fmla="*/ 228009 h 493591"/>
              <a:gd name="connsiteX24" fmla="*/ 251731 w 560550"/>
              <a:gd name="connsiteY24" fmla="*/ 26070 h 493591"/>
              <a:gd name="connsiteX25" fmla="*/ 255383 w 560550"/>
              <a:gd name="connsiteY25" fmla="*/ 19328 h 493591"/>
              <a:gd name="connsiteX26" fmla="*/ 281371 w 560550"/>
              <a:gd name="connsiteY26" fmla="*/ 127 h 493591"/>
              <a:gd name="connsiteX27" fmla="*/ 282090 w 560550"/>
              <a:gd name="connsiteY27" fmla="*/ 0 h 493591"/>
              <a:gd name="connsiteX0-1" fmla="*/ 282090 w 560550"/>
              <a:gd name="connsiteY0-2" fmla="*/ 0 h 493591"/>
              <a:gd name="connsiteX1-3" fmla="*/ 307359 w 560550"/>
              <a:gd name="connsiteY1-4" fmla="*/ 19328 h 493591"/>
              <a:gd name="connsiteX2-5" fmla="*/ 322151 w 560550"/>
              <a:gd name="connsiteY2-6" fmla="*/ 46641 h 493591"/>
              <a:gd name="connsiteX3-7" fmla="*/ 422483 w 560550"/>
              <a:gd name="connsiteY3-8" fmla="*/ 244308 h 493591"/>
              <a:gd name="connsiteX4-9" fmla="*/ 426075 w 560550"/>
              <a:gd name="connsiteY4-10" fmla="*/ 252279 h 493591"/>
              <a:gd name="connsiteX5-11" fmla="*/ 549713 w 560550"/>
              <a:gd name="connsiteY5-12" fmla="*/ 442022 h 493591"/>
              <a:gd name="connsiteX6-13" fmla="*/ 553726 w 560550"/>
              <a:gd name="connsiteY6-14" fmla="*/ 448555 h 493591"/>
              <a:gd name="connsiteX7-15" fmla="*/ 557360 w 560550"/>
              <a:gd name="connsiteY7-16" fmla="*/ 480662 h 493591"/>
              <a:gd name="connsiteX8-17" fmla="*/ 557111 w 560550"/>
              <a:gd name="connsiteY8-18" fmla="*/ 481348 h 493591"/>
              <a:gd name="connsiteX9-19" fmla="*/ 527738 w 560550"/>
              <a:gd name="connsiteY9-20" fmla="*/ 493568 h 493591"/>
              <a:gd name="connsiteX10-21" fmla="*/ 496688 w 560550"/>
              <a:gd name="connsiteY10-22" fmla="*/ 492722 h 493591"/>
              <a:gd name="connsiteX11-23" fmla="*/ 275338 w 560550"/>
              <a:gd name="connsiteY11-24" fmla="*/ 480778 h 493591"/>
              <a:gd name="connsiteX12-25" fmla="*/ 275975 w 560550"/>
              <a:gd name="connsiteY12-26" fmla="*/ 480403 h 493591"/>
              <a:gd name="connsiteX13-27" fmla="*/ 266629 w 560550"/>
              <a:gd name="connsiteY13-28" fmla="*/ 479903 h 493591"/>
              <a:gd name="connsiteX14-29" fmla="*/ 40497 w 560550"/>
              <a:gd name="connsiteY14-30" fmla="*/ 492105 h 493591"/>
              <a:gd name="connsiteX15-31" fmla="*/ 32832 w 560550"/>
              <a:gd name="connsiteY15-32" fmla="*/ 492314 h 493591"/>
              <a:gd name="connsiteX16-33" fmla="*/ 3210 w 560550"/>
              <a:gd name="connsiteY16-34" fmla="*/ 479408 h 493591"/>
              <a:gd name="connsiteX17-35" fmla="*/ 2740 w 560550"/>
              <a:gd name="connsiteY17-36" fmla="*/ 478849 h 493591"/>
              <a:gd name="connsiteX18-37" fmla="*/ 6844 w 560550"/>
              <a:gd name="connsiteY18-38" fmla="*/ 447301 h 493591"/>
              <a:gd name="connsiteX19-39" fmla="*/ 23102 w 560550"/>
              <a:gd name="connsiteY19-40" fmla="*/ 420834 h 493591"/>
              <a:gd name="connsiteX20-41" fmla="*/ 144121 w 560550"/>
              <a:gd name="connsiteY20-42" fmla="*/ 235111 h 493591"/>
              <a:gd name="connsiteX21-43" fmla="*/ 144127 w 560550"/>
              <a:gd name="connsiteY21-44" fmla="*/ 235851 h 493591"/>
              <a:gd name="connsiteX22-45" fmla="*/ 149231 w 560550"/>
              <a:gd name="connsiteY22-46" fmla="*/ 228009 h 493591"/>
              <a:gd name="connsiteX23-47" fmla="*/ 251731 w 560550"/>
              <a:gd name="connsiteY23-48" fmla="*/ 26070 h 493591"/>
              <a:gd name="connsiteX24-49" fmla="*/ 255383 w 560550"/>
              <a:gd name="connsiteY24-50" fmla="*/ 19328 h 493591"/>
              <a:gd name="connsiteX25-51" fmla="*/ 281371 w 560550"/>
              <a:gd name="connsiteY25-52" fmla="*/ 127 h 493591"/>
              <a:gd name="connsiteX26-53" fmla="*/ 282090 w 560550"/>
              <a:gd name="connsiteY26-54" fmla="*/ 0 h 493591"/>
              <a:gd name="connsiteX0-55" fmla="*/ 282090 w 560550"/>
              <a:gd name="connsiteY0-56" fmla="*/ 0 h 493591"/>
              <a:gd name="connsiteX1-57" fmla="*/ 307359 w 560550"/>
              <a:gd name="connsiteY1-58" fmla="*/ 19328 h 493591"/>
              <a:gd name="connsiteX2-59" fmla="*/ 322151 w 560550"/>
              <a:gd name="connsiteY2-60" fmla="*/ 46641 h 493591"/>
              <a:gd name="connsiteX3-61" fmla="*/ 426075 w 560550"/>
              <a:gd name="connsiteY3-62" fmla="*/ 252279 h 493591"/>
              <a:gd name="connsiteX4-63" fmla="*/ 549713 w 560550"/>
              <a:gd name="connsiteY4-64" fmla="*/ 442022 h 493591"/>
              <a:gd name="connsiteX5-65" fmla="*/ 553726 w 560550"/>
              <a:gd name="connsiteY5-66" fmla="*/ 448555 h 493591"/>
              <a:gd name="connsiteX6-67" fmla="*/ 557360 w 560550"/>
              <a:gd name="connsiteY6-68" fmla="*/ 480662 h 493591"/>
              <a:gd name="connsiteX7-69" fmla="*/ 557111 w 560550"/>
              <a:gd name="connsiteY7-70" fmla="*/ 481348 h 493591"/>
              <a:gd name="connsiteX8-71" fmla="*/ 527738 w 560550"/>
              <a:gd name="connsiteY8-72" fmla="*/ 493568 h 493591"/>
              <a:gd name="connsiteX9-73" fmla="*/ 496688 w 560550"/>
              <a:gd name="connsiteY9-74" fmla="*/ 492722 h 493591"/>
              <a:gd name="connsiteX10-75" fmla="*/ 275338 w 560550"/>
              <a:gd name="connsiteY10-76" fmla="*/ 480778 h 493591"/>
              <a:gd name="connsiteX11-77" fmla="*/ 275975 w 560550"/>
              <a:gd name="connsiteY11-78" fmla="*/ 480403 h 493591"/>
              <a:gd name="connsiteX12-79" fmla="*/ 266629 w 560550"/>
              <a:gd name="connsiteY12-80" fmla="*/ 479903 h 493591"/>
              <a:gd name="connsiteX13-81" fmla="*/ 40497 w 560550"/>
              <a:gd name="connsiteY13-82" fmla="*/ 492105 h 493591"/>
              <a:gd name="connsiteX14-83" fmla="*/ 32832 w 560550"/>
              <a:gd name="connsiteY14-84" fmla="*/ 492314 h 493591"/>
              <a:gd name="connsiteX15-85" fmla="*/ 3210 w 560550"/>
              <a:gd name="connsiteY15-86" fmla="*/ 479408 h 493591"/>
              <a:gd name="connsiteX16-87" fmla="*/ 2740 w 560550"/>
              <a:gd name="connsiteY16-88" fmla="*/ 478849 h 493591"/>
              <a:gd name="connsiteX17-89" fmla="*/ 6844 w 560550"/>
              <a:gd name="connsiteY17-90" fmla="*/ 447301 h 493591"/>
              <a:gd name="connsiteX18-91" fmla="*/ 23102 w 560550"/>
              <a:gd name="connsiteY18-92" fmla="*/ 420834 h 493591"/>
              <a:gd name="connsiteX19-93" fmla="*/ 144121 w 560550"/>
              <a:gd name="connsiteY19-94" fmla="*/ 235111 h 493591"/>
              <a:gd name="connsiteX20-95" fmla="*/ 144127 w 560550"/>
              <a:gd name="connsiteY20-96" fmla="*/ 235851 h 493591"/>
              <a:gd name="connsiteX21-97" fmla="*/ 149231 w 560550"/>
              <a:gd name="connsiteY21-98" fmla="*/ 228009 h 493591"/>
              <a:gd name="connsiteX22-99" fmla="*/ 251731 w 560550"/>
              <a:gd name="connsiteY22-100" fmla="*/ 26070 h 493591"/>
              <a:gd name="connsiteX23-101" fmla="*/ 255383 w 560550"/>
              <a:gd name="connsiteY23-102" fmla="*/ 19328 h 493591"/>
              <a:gd name="connsiteX24-103" fmla="*/ 281371 w 560550"/>
              <a:gd name="connsiteY24-104" fmla="*/ 127 h 493591"/>
              <a:gd name="connsiteX25-105" fmla="*/ 282090 w 560550"/>
              <a:gd name="connsiteY25-106" fmla="*/ 0 h 493591"/>
              <a:gd name="connsiteX0-107" fmla="*/ 282090 w 560550"/>
              <a:gd name="connsiteY0-108" fmla="*/ 0 h 493591"/>
              <a:gd name="connsiteX1-109" fmla="*/ 307359 w 560550"/>
              <a:gd name="connsiteY1-110" fmla="*/ 19328 h 493591"/>
              <a:gd name="connsiteX2-111" fmla="*/ 322151 w 560550"/>
              <a:gd name="connsiteY2-112" fmla="*/ 46641 h 493591"/>
              <a:gd name="connsiteX3-113" fmla="*/ 426075 w 560550"/>
              <a:gd name="connsiteY3-114" fmla="*/ 252279 h 493591"/>
              <a:gd name="connsiteX4-115" fmla="*/ 549713 w 560550"/>
              <a:gd name="connsiteY4-116" fmla="*/ 442022 h 493591"/>
              <a:gd name="connsiteX5-117" fmla="*/ 553726 w 560550"/>
              <a:gd name="connsiteY5-118" fmla="*/ 448555 h 493591"/>
              <a:gd name="connsiteX6-119" fmla="*/ 557360 w 560550"/>
              <a:gd name="connsiteY6-120" fmla="*/ 480662 h 493591"/>
              <a:gd name="connsiteX7-121" fmla="*/ 557111 w 560550"/>
              <a:gd name="connsiteY7-122" fmla="*/ 481348 h 493591"/>
              <a:gd name="connsiteX8-123" fmla="*/ 527738 w 560550"/>
              <a:gd name="connsiteY8-124" fmla="*/ 493568 h 493591"/>
              <a:gd name="connsiteX9-125" fmla="*/ 496688 w 560550"/>
              <a:gd name="connsiteY9-126" fmla="*/ 492722 h 493591"/>
              <a:gd name="connsiteX10-127" fmla="*/ 275338 w 560550"/>
              <a:gd name="connsiteY10-128" fmla="*/ 480778 h 493591"/>
              <a:gd name="connsiteX11-129" fmla="*/ 275975 w 560550"/>
              <a:gd name="connsiteY11-130" fmla="*/ 480403 h 493591"/>
              <a:gd name="connsiteX12-131" fmla="*/ 266629 w 560550"/>
              <a:gd name="connsiteY12-132" fmla="*/ 479903 h 493591"/>
              <a:gd name="connsiteX13-133" fmla="*/ 40497 w 560550"/>
              <a:gd name="connsiteY13-134" fmla="*/ 492105 h 493591"/>
              <a:gd name="connsiteX14-135" fmla="*/ 32832 w 560550"/>
              <a:gd name="connsiteY14-136" fmla="*/ 492314 h 493591"/>
              <a:gd name="connsiteX15-137" fmla="*/ 3210 w 560550"/>
              <a:gd name="connsiteY15-138" fmla="*/ 479408 h 493591"/>
              <a:gd name="connsiteX16-139" fmla="*/ 2740 w 560550"/>
              <a:gd name="connsiteY16-140" fmla="*/ 478849 h 493591"/>
              <a:gd name="connsiteX17-141" fmla="*/ 6844 w 560550"/>
              <a:gd name="connsiteY17-142" fmla="*/ 447301 h 493591"/>
              <a:gd name="connsiteX18-143" fmla="*/ 23102 w 560550"/>
              <a:gd name="connsiteY18-144" fmla="*/ 420834 h 493591"/>
              <a:gd name="connsiteX19-145" fmla="*/ 144121 w 560550"/>
              <a:gd name="connsiteY19-146" fmla="*/ 235111 h 493591"/>
              <a:gd name="connsiteX20-147" fmla="*/ 144127 w 560550"/>
              <a:gd name="connsiteY20-148" fmla="*/ 235851 h 493591"/>
              <a:gd name="connsiteX21-149" fmla="*/ 149231 w 560550"/>
              <a:gd name="connsiteY21-150" fmla="*/ 228009 h 493591"/>
              <a:gd name="connsiteX22-151" fmla="*/ 251731 w 560550"/>
              <a:gd name="connsiteY22-152" fmla="*/ 26070 h 493591"/>
              <a:gd name="connsiteX23-153" fmla="*/ 255383 w 560550"/>
              <a:gd name="connsiteY23-154" fmla="*/ 19328 h 493591"/>
              <a:gd name="connsiteX24-155" fmla="*/ 281371 w 560550"/>
              <a:gd name="connsiteY24-156" fmla="*/ 127 h 493591"/>
              <a:gd name="connsiteX25-157" fmla="*/ 282090 w 560550"/>
              <a:gd name="connsiteY25-158" fmla="*/ 0 h 493591"/>
              <a:gd name="connsiteX0-159" fmla="*/ 282090 w 560550"/>
              <a:gd name="connsiteY0-160" fmla="*/ 0 h 493591"/>
              <a:gd name="connsiteX1-161" fmla="*/ 307359 w 560550"/>
              <a:gd name="connsiteY1-162" fmla="*/ 19328 h 493591"/>
              <a:gd name="connsiteX2-163" fmla="*/ 322151 w 560550"/>
              <a:gd name="connsiteY2-164" fmla="*/ 46641 h 493591"/>
              <a:gd name="connsiteX3-165" fmla="*/ 426075 w 560550"/>
              <a:gd name="connsiteY3-166" fmla="*/ 252279 h 493591"/>
              <a:gd name="connsiteX4-167" fmla="*/ 549713 w 560550"/>
              <a:gd name="connsiteY4-168" fmla="*/ 442022 h 493591"/>
              <a:gd name="connsiteX5-169" fmla="*/ 553726 w 560550"/>
              <a:gd name="connsiteY5-170" fmla="*/ 448555 h 493591"/>
              <a:gd name="connsiteX6-171" fmla="*/ 557360 w 560550"/>
              <a:gd name="connsiteY6-172" fmla="*/ 480662 h 493591"/>
              <a:gd name="connsiteX7-173" fmla="*/ 557111 w 560550"/>
              <a:gd name="connsiteY7-174" fmla="*/ 481348 h 493591"/>
              <a:gd name="connsiteX8-175" fmla="*/ 527738 w 560550"/>
              <a:gd name="connsiteY8-176" fmla="*/ 493568 h 493591"/>
              <a:gd name="connsiteX9-177" fmla="*/ 496688 w 560550"/>
              <a:gd name="connsiteY9-178" fmla="*/ 492722 h 493591"/>
              <a:gd name="connsiteX10-179" fmla="*/ 275338 w 560550"/>
              <a:gd name="connsiteY10-180" fmla="*/ 480778 h 493591"/>
              <a:gd name="connsiteX11-181" fmla="*/ 275975 w 560550"/>
              <a:gd name="connsiteY11-182" fmla="*/ 480403 h 493591"/>
              <a:gd name="connsiteX12-183" fmla="*/ 266629 w 560550"/>
              <a:gd name="connsiteY12-184" fmla="*/ 479903 h 493591"/>
              <a:gd name="connsiteX13-185" fmla="*/ 40497 w 560550"/>
              <a:gd name="connsiteY13-186" fmla="*/ 492105 h 493591"/>
              <a:gd name="connsiteX14-187" fmla="*/ 32832 w 560550"/>
              <a:gd name="connsiteY14-188" fmla="*/ 492314 h 493591"/>
              <a:gd name="connsiteX15-189" fmla="*/ 3210 w 560550"/>
              <a:gd name="connsiteY15-190" fmla="*/ 479408 h 493591"/>
              <a:gd name="connsiteX16-191" fmla="*/ 2740 w 560550"/>
              <a:gd name="connsiteY16-192" fmla="*/ 478849 h 493591"/>
              <a:gd name="connsiteX17-193" fmla="*/ 6844 w 560550"/>
              <a:gd name="connsiteY17-194" fmla="*/ 447301 h 493591"/>
              <a:gd name="connsiteX18-195" fmla="*/ 23102 w 560550"/>
              <a:gd name="connsiteY18-196" fmla="*/ 420834 h 493591"/>
              <a:gd name="connsiteX19-197" fmla="*/ 144121 w 560550"/>
              <a:gd name="connsiteY19-198" fmla="*/ 235111 h 493591"/>
              <a:gd name="connsiteX20-199" fmla="*/ 149231 w 560550"/>
              <a:gd name="connsiteY20-200" fmla="*/ 228009 h 493591"/>
              <a:gd name="connsiteX21-201" fmla="*/ 251731 w 560550"/>
              <a:gd name="connsiteY21-202" fmla="*/ 26070 h 493591"/>
              <a:gd name="connsiteX22-203" fmla="*/ 255383 w 560550"/>
              <a:gd name="connsiteY22-204" fmla="*/ 19328 h 493591"/>
              <a:gd name="connsiteX23-205" fmla="*/ 281371 w 560550"/>
              <a:gd name="connsiteY23-206" fmla="*/ 127 h 493591"/>
              <a:gd name="connsiteX24-207" fmla="*/ 282090 w 560550"/>
              <a:gd name="connsiteY24-208" fmla="*/ 0 h 493591"/>
              <a:gd name="connsiteX0-209" fmla="*/ 282090 w 560550"/>
              <a:gd name="connsiteY0-210" fmla="*/ 0 h 493591"/>
              <a:gd name="connsiteX1-211" fmla="*/ 307359 w 560550"/>
              <a:gd name="connsiteY1-212" fmla="*/ 19328 h 493591"/>
              <a:gd name="connsiteX2-213" fmla="*/ 322151 w 560550"/>
              <a:gd name="connsiteY2-214" fmla="*/ 46641 h 493591"/>
              <a:gd name="connsiteX3-215" fmla="*/ 426075 w 560550"/>
              <a:gd name="connsiteY3-216" fmla="*/ 252279 h 493591"/>
              <a:gd name="connsiteX4-217" fmla="*/ 549713 w 560550"/>
              <a:gd name="connsiteY4-218" fmla="*/ 442022 h 493591"/>
              <a:gd name="connsiteX5-219" fmla="*/ 553726 w 560550"/>
              <a:gd name="connsiteY5-220" fmla="*/ 448555 h 493591"/>
              <a:gd name="connsiteX6-221" fmla="*/ 557360 w 560550"/>
              <a:gd name="connsiteY6-222" fmla="*/ 480662 h 493591"/>
              <a:gd name="connsiteX7-223" fmla="*/ 557111 w 560550"/>
              <a:gd name="connsiteY7-224" fmla="*/ 481348 h 493591"/>
              <a:gd name="connsiteX8-225" fmla="*/ 527738 w 560550"/>
              <a:gd name="connsiteY8-226" fmla="*/ 493568 h 493591"/>
              <a:gd name="connsiteX9-227" fmla="*/ 496688 w 560550"/>
              <a:gd name="connsiteY9-228" fmla="*/ 492722 h 493591"/>
              <a:gd name="connsiteX10-229" fmla="*/ 275338 w 560550"/>
              <a:gd name="connsiteY10-230" fmla="*/ 480778 h 493591"/>
              <a:gd name="connsiteX11-231" fmla="*/ 275975 w 560550"/>
              <a:gd name="connsiteY11-232" fmla="*/ 480403 h 493591"/>
              <a:gd name="connsiteX12-233" fmla="*/ 266629 w 560550"/>
              <a:gd name="connsiteY12-234" fmla="*/ 479903 h 493591"/>
              <a:gd name="connsiteX13-235" fmla="*/ 40497 w 560550"/>
              <a:gd name="connsiteY13-236" fmla="*/ 492105 h 493591"/>
              <a:gd name="connsiteX14-237" fmla="*/ 32832 w 560550"/>
              <a:gd name="connsiteY14-238" fmla="*/ 492314 h 493591"/>
              <a:gd name="connsiteX15-239" fmla="*/ 3210 w 560550"/>
              <a:gd name="connsiteY15-240" fmla="*/ 479408 h 493591"/>
              <a:gd name="connsiteX16-241" fmla="*/ 2740 w 560550"/>
              <a:gd name="connsiteY16-242" fmla="*/ 478849 h 493591"/>
              <a:gd name="connsiteX17-243" fmla="*/ 6844 w 560550"/>
              <a:gd name="connsiteY17-244" fmla="*/ 447301 h 493591"/>
              <a:gd name="connsiteX18-245" fmla="*/ 23102 w 560550"/>
              <a:gd name="connsiteY18-246" fmla="*/ 420834 h 493591"/>
              <a:gd name="connsiteX19-247" fmla="*/ 149231 w 560550"/>
              <a:gd name="connsiteY19-248" fmla="*/ 228009 h 493591"/>
              <a:gd name="connsiteX20-249" fmla="*/ 251731 w 560550"/>
              <a:gd name="connsiteY20-250" fmla="*/ 26070 h 493591"/>
              <a:gd name="connsiteX21-251" fmla="*/ 255383 w 560550"/>
              <a:gd name="connsiteY21-252" fmla="*/ 19328 h 493591"/>
              <a:gd name="connsiteX22-253" fmla="*/ 281371 w 560550"/>
              <a:gd name="connsiteY22-254" fmla="*/ 127 h 493591"/>
              <a:gd name="connsiteX23-255" fmla="*/ 282090 w 560550"/>
              <a:gd name="connsiteY23-256" fmla="*/ 0 h 493591"/>
              <a:gd name="connsiteX0-257" fmla="*/ 282090 w 560550"/>
              <a:gd name="connsiteY0-258" fmla="*/ 0 h 493591"/>
              <a:gd name="connsiteX1-259" fmla="*/ 307359 w 560550"/>
              <a:gd name="connsiteY1-260" fmla="*/ 19328 h 493591"/>
              <a:gd name="connsiteX2-261" fmla="*/ 322151 w 560550"/>
              <a:gd name="connsiteY2-262" fmla="*/ 46641 h 493591"/>
              <a:gd name="connsiteX3-263" fmla="*/ 426075 w 560550"/>
              <a:gd name="connsiteY3-264" fmla="*/ 252279 h 493591"/>
              <a:gd name="connsiteX4-265" fmla="*/ 549713 w 560550"/>
              <a:gd name="connsiteY4-266" fmla="*/ 442022 h 493591"/>
              <a:gd name="connsiteX5-267" fmla="*/ 553726 w 560550"/>
              <a:gd name="connsiteY5-268" fmla="*/ 448555 h 493591"/>
              <a:gd name="connsiteX6-269" fmla="*/ 557360 w 560550"/>
              <a:gd name="connsiteY6-270" fmla="*/ 480662 h 493591"/>
              <a:gd name="connsiteX7-271" fmla="*/ 557111 w 560550"/>
              <a:gd name="connsiteY7-272" fmla="*/ 481348 h 493591"/>
              <a:gd name="connsiteX8-273" fmla="*/ 527738 w 560550"/>
              <a:gd name="connsiteY8-274" fmla="*/ 493568 h 493591"/>
              <a:gd name="connsiteX9-275" fmla="*/ 496688 w 560550"/>
              <a:gd name="connsiteY9-276" fmla="*/ 492722 h 493591"/>
              <a:gd name="connsiteX10-277" fmla="*/ 275338 w 560550"/>
              <a:gd name="connsiteY10-278" fmla="*/ 480778 h 493591"/>
              <a:gd name="connsiteX11-279" fmla="*/ 275975 w 560550"/>
              <a:gd name="connsiteY11-280" fmla="*/ 480403 h 493591"/>
              <a:gd name="connsiteX12-281" fmla="*/ 266629 w 560550"/>
              <a:gd name="connsiteY12-282" fmla="*/ 479903 h 493591"/>
              <a:gd name="connsiteX13-283" fmla="*/ 40497 w 560550"/>
              <a:gd name="connsiteY13-284" fmla="*/ 492105 h 493591"/>
              <a:gd name="connsiteX14-285" fmla="*/ 32832 w 560550"/>
              <a:gd name="connsiteY14-286" fmla="*/ 492314 h 493591"/>
              <a:gd name="connsiteX15-287" fmla="*/ 3210 w 560550"/>
              <a:gd name="connsiteY15-288" fmla="*/ 479408 h 493591"/>
              <a:gd name="connsiteX16-289" fmla="*/ 2740 w 560550"/>
              <a:gd name="connsiteY16-290" fmla="*/ 478849 h 493591"/>
              <a:gd name="connsiteX17-291" fmla="*/ 6844 w 560550"/>
              <a:gd name="connsiteY17-292" fmla="*/ 447301 h 493591"/>
              <a:gd name="connsiteX18-293" fmla="*/ 23102 w 560550"/>
              <a:gd name="connsiteY18-294" fmla="*/ 420834 h 493591"/>
              <a:gd name="connsiteX19-295" fmla="*/ 149231 w 560550"/>
              <a:gd name="connsiteY19-296" fmla="*/ 228009 h 493591"/>
              <a:gd name="connsiteX20-297" fmla="*/ 251731 w 560550"/>
              <a:gd name="connsiteY20-298" fmla="*/ 26070 h 493591"/>
              <a:gd name="connsiteX21-299" fmla="*/ 255383 w 560550"/>
              <a:gd name="connsiteY21-300" fmla="*/ 19328 h 493591"/>
              <a:gd name="connsiteX22-301" fmla="*/ 281371 w 560550"/>
              <a:gd name="connsiteY22-302" fmla="*/ 127 h 493591"/>
              <a:gd name="connsiteX23-303" fmla="*/ 282090 w 560550"/>
              <a:gd name="connsiteY23-304" fmla="*/ 0 h 493591"/>
              <a:gd name="connsiteX0-305" fmla="*/ 282090 w 560550"/>
              <a:gd name="connsiteY0-306" fmla="*/ 0 h 493591"/>
              <a:gd name="connsiteX1-307" fmla="*/ 307359 w 560550"/>
              <a:gd name="connsiteY1-308" fmla="*/ 19328 h 493591"/>
              <a:gd name="connsiteX2-309" fmla="*/ 322151 w 560550"/>
              <a:gd name="connsiteY2-310" fmla="*/ 46641 h 493591"/>
              <a:gd name="connsiteX3-311" fmla="*/ 426075 w 560550"/>
              <a:gd name="connsiteY3-312" fmla="*/ 252279 h 493591"/>
              <a:gd name="connsiteX4-313" fmla="*/ 549713 w 560550"/>
              <a:gd name="connsiteY4-314" fmla="*/ 442022 h 493591"/>
              <a:gd name="connsiteX5-315" fmla="*/ 553726 w 560550"/>
              <a:gd name="connsiteY5-316" fmla="*/ 448555 h 493591"/>
              <a:gd name="connsiteX6-317" fmla="*/ 557360 w 560550"/>
              <a:gd name="connsiteY6-318" fmla="*/ 480662 h 493591"/>
              <a:gd name="connsiteX7-319" fmla="*/ 557111 w 560550"/>
              <a:gd name="connsiteY7-320" fmla="*/ 481348 h 493591"/>
              <a:gd name="connsiteX8-321" fmla="*/ 527738 w 560550"/>
              <a:gd name="connsiteY8-322" fmla="*/ 493568 h 493591"/>
              <a:gd name="connsiteX9-323" fmla="*/ 496688 w 560550"/>
              <a:gd name="connsiteY9-324" fmla="*/ 492722 h 493591"/>
              <a:gd name="connsiteX10-325" fmla="*/ 275338 w 560550"/>
              <a:gd name="connsiteY10-326" fmla="*/ 480778 h 493591"/>
              <a:gd name="connsiteX11-327" fmla="*/ 266629 w 560550"/>
              <a:gd name="connsiteY11-328" fmla="*/ 479903 h 493591"/>
              <a:gd name="connsiteX12-329" fmla="*/ 40497 w 560550"/>
              <a:gd name="connsiteY12-330" fmla="*/ 492105 h 493591"/>
              <a:gd name="connsiteX13-331" fmla="*/ 32832 w 560550"/>
              <a:gd name="connsiteY13-332" fmla="*/ 492314 h 493591"/>
              <a:gd name="connsiteX14-333" fmla="*/ 3210 w 560550"/>
              <a:gd name="connsiteY14-334" fmla="*/ 479408 h 493591"/>
              <a:gd name="connsiteX15-335" fmla="*/ 2740 w 560550"/>
              <a:gd name="connsiteY15-336" fmla="*/ 478849 h 493591"/>
              <a:gd name="connsiteX16-337" fmla="*/ 6844 w 560550"/>
              <a:gd name="connsiteY16-338" fmla="*/ 447301 h 493591"/>
              <a:gd name="connsiteX17-339" fmla="*/ 23102 w 560550"/>
              <a:gd name="connsiteY17-340" fmla="*/ 420834 h 493591"/>
              <a:gd name="connsiteX18-341" fmla="*/ 149231 w 560550"/>
              <a:gd name="connsiteY18-342" fmla="*/ 228009 h 493591"/>
              <a:gd name="connsiteX19-343" fmla="*/ 251731 w 560550"/>
              <a:gd name="connsiteY19-344" fmla="*/ 26070 h 493591"/>
              <a:gd name="connsiteX20-345" fmla="*/ 255383 w 560550"/>
              <a:gd name="connsiteY20-346" fmla="*/ 19328 h 493591"/>
              <a:gd name="connsiteX21-347" fmla="*/ 281371 w 560550"/>
              <a:gd name="connsiteY21-348" fmla="*/ 127 h 493591"/>
              <a:gd name="connsiteX22-349" fmla="*/ 282090 w 560550"/>
              <a:gd name="connsiteY22-350" fmla="*/ 0 h 493591"/>
              <a:gd name="connsiteX0-351" fmla="*/ 282090 w 560550"/>
              <a:gd name="connsiteY0-352" fmla="*/ 0 h 493591"/>
              <a:gd name="connsiteX1-353" fmla="*/ 307359 w 560550"/>
              <a:gd name="connsiteY1-354" fmla="*/ 19328 h 493591"/>
              <a:gd name="connsiteX2-355" fmla="*/ 322151 w 560550"/>
              <a:gd name="connsiteY2-356" fmla="*/ 46641 h 493591"/>
              <a:gd name="connsiteX3-357" fmla="*/ 426075 w 560550"/>
              <a:gd name="connsiteY3-358" fmla="*/ 252279 h 493591"/>
              <a:gd name="connsiteX4-359" fmla="*/ 549713 w 560550"/>
              <a:gd name="connsiteY4-360" fmla="*/ 442022 h 493591"/>
              <a:gd name="connsiteX5-361" fmla="*/ 553726 w 560550"/>
              <a:gd name="connsiteY5-362" fmla="*/ 448555 h 493591"/>
              <a:gd name="connsiteX6-363" fmla="*/ 557360 w 560550"/>
              <a:gd name="connsiteY6-364" fmla="*/ 480662 h 493591"/>
              <a:gd name="connsiteX7-365" fmla="*/ 557111 w 560550"/>
              <a:gd name="connsiteY7-366" fmla="*/ 481348 h 493591"/>
              <a:gd name="connsiteX8-367" fmla="*/ 527738 w 560550"/>
              <a:gd name="connsiteY8-368" fmla="*/ 493568 h 493591"/>
              <a:gd name="connsiteX9-369" fmla="*/ 496688 w 560550"/>
              <a:gd name="connsiteY9-370" fmla="*/ 492722 h 493591"/>
              <a:gd name="connsiteX10-371" fmla="*/ 266629 w 560550"/>
              <a:gd name="connsiteY10-372" fmla="*/ 479903 h 493591"/>
              <a:gd name="connsiteX11-373" fmla="*/ 40497 w 560550"/>
              <a:gd name="connsiteY11-374" fmla="*/ 492105 h 493591"/>
              <a:gd name="connsiteX12-375" fmla="*/ 32832 w 560550"/>
              <a:gd name="connsiteY12-376" fmla="*/ 492314 h 493591"/>
              <a:gd name="connsiteX13-377" fmla="*/ 3210 w 560550"/>
              <a:gd name="connsiteY13-378" fmla="*/ 479408 h 493591"/>
              <a:gd name="connsiteX14-379" fmla="*/ 2740 w 560550"/>
              <a:gd name="connsiteY14-380" fmla="*/ 478849 h 493591"/>
              <a:gd name="connsiteX15-381" fmla="*/ 6844 w 560550"/>
              <a:gd name="connsiteY15-382" fmla="*/ 447301 h 493591"/>
              <a:gd name="connsiteX16-383" fmla="*/ 23102 w 560550"/>
              <a:gd name="connsiteY16-384" fmla="*/ 420834 h 493591"/>
              <a:gd name="connsiteX17-385" fmla="*/ 149231 w 560550"/>
              <a:gd name="connsiteY17-386" fmla="*/ 228009 h 493591"/>
              <a:gd name="connsiteX18-387" fmla="*/ 251731 w 560550"/>
              <a:gd name="connsiteY18-388" fmla="*/ 26070 h 493591"/>
              <a:gd name="connsiteX19-389" fmla="*/ 255383 w 560550"/>
              <a:gd name="connsiteY19-390" fmla="*/ 19328 h 493591"/>
              <a:gd name="connsiteX20-391" fmla="*/ 281371 w 560550"/>
              <a:gd name="connsiteY20-392" fmla="*/ 127 h 493591"/>
              <a:gd name="connsiteX21-393" fmla="*/ 282090 w 560550"/>
              <a:gd name="connsiteY21-394" fmla="*/ 0 h 493591"/>
              <a:gd name="connsiteX0-395" fmla="*/ 282090 w 560550"/>
              <a:gd name="connsiteY0-396" fmla="*/ 0 h 493591"/>
              <a:gd name="connsiteX1-397" fmla="*/ 307359 w 560550"/>
              <a:gd name="connsiteY1-398" fmla="*/ 19328 h 493591"/>
              <a:gd name="connsiteX2-399" fmla="*/ 322151 w 560550"/>
              <a:gd name="connsiteY2-400" fmla="*/ 46641 h 493591"/>
              <a:gd name="connsiteX3-401" fmla="*/ 426075 w 560550"/>
              <a:gd name="connsiteY3-402" fmla="*/ 252279 h 493591"/>
              <a:gd name="connsiteX4-403" fmla="*/ 549713 w 560550"/>
              <a:gd name="connsiteY4-404" fmla="*/ 442022 h 493591"/>
              <a:gd name="connsiteX5-405" fmla="*/ 553726 w 560550"/>
              <a:gd name="connsiteY5-406" fmla="*/ 448555 h 493591"/>
              <a:gd name="connsiteX6-407" fmla="*/ 557360 w 560550"/>
              <a:gd name="connsiteY6-408" fmla="*/ 480662 h 493591"/>
              <a:gd name="connsiteX7-409" fmla="*/ 557111 w 560550"/>
              <a:gd name="connsiteY7-410" fmla="*/ 481348 h 493591"/>
              <a:gd name="connsiteX8-411" fmla="*/ 527738 w 560550"/>
              <a:gd name="connsiteY8-412" fmla="*/ 493568 h 493591"/>
              <a:gd name="connsiteX9-413" fmla="*/ 496688 w 560550"/>
              <a:gd name="connsiteY9-414" fmla="*/ 492722 h 493591"/>
              <a:gd name="connsiteX10-415" fmla="*/ 266629 w 560550"/>
              <a:gd name="connsiteY10-416" fmla="*/ 479903 h 493591"/>
              <a:gd name="connsiteX11-417" fmla="*/ 40497 w 560550"/>
              <a:gd name="connsiteY11-418" fmla="*/ 492105 h 493591"/>
              <a:gd name="connsiteX12-419" fmla="*/ 32832 w 560550"/>
              <a:gd name="connsiteY12-420" fmla="*/ 492314 h 493591"/>
              <a:gd name="connsiteX13-421" fmla="*/ 3210 w 560550"/>
              <a:gd name="connsiteY13-422" fmla="*/ 479408 h 493591"/>
              <a:gd name="connsiteX14-423" fmla="*/ 2740 w 560550"/>
              <a:gd name="connsiteY14-424" fmla="*/ 478849 h 493591"/>
              <a:gd name="connsiteX15-425" fmla="*/ 6844 w 560550"/>
              <a:gd name="connsiteY15-426" fmla="*/ 447301 h 493591"/>
              <a:gd name="connsiteX16-427" fmla="*/ 23102 w 560550"/>
              <a:gd name="connsiteY16-428" fmla="*/ 420834 h 493591"/>
              <a:gd name="connsiteX17-429" fmla="*/ 149231 w 560550"/>
              <a:gd name="connsiteY17-430" fmla="*/ 228009 h 493591"/>
              <a:gd name="connsiteX18-431" fmla="*/ 251731 w 560550"/>
              <a:gd name="connsiteY18-432" fmla="*/ 26070 h 493591"/>
              <a:gd name="connsiteX19-433" fmla="*/ 255383 w 560550"/>
              <a:gd name="connsiteY19-434" fmla="*/ 19328 h 493591"/>
              <a:gd name="connsiteX20-435" fmla="*/ 281371 w 560550"/>
              <a:gd name="connsiteY20-436" fmla="*/ 127 h 493591"/>
              <a:gd name="connsiteX21-437" fmla="*/ 282090 w 560550"/>
              <a:gd name="connsiteY21-438" fmla="*/ 0 h 49359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560550" h="493591">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buFontTx/>
              <a:buNone/>
              <a:defRPr/>
            </a:pPr>
            <a:endParaRPr lang="zh-CN" altLang="en-US" sz="1015" noProof="1">
              <a:solidFill>
                <a:srgbClr val="FFFFFF"/>
              </a:solidFill>
              <a:latin typeface="黑体" panose="02010609060101010101" charset="-122"/>
              <a:ea typeface="黑体" panose="02010609060101010101" charset="-122"/>
              <a:cs typeface="Arial" panose="020B0604020202020204" pitchFamily="34" charset="0"/>
            </a:endParaRPr>
          </a:p>
        </p:txBody>
      </p:sp>
      <p:sp>
        <p:nvSpPr>
          <p:cNvPr id="7" name="KSO_Shape"/>
          <p:cNvSpPr/>
          <p:nvPr>
            <p:custDataLst>
              <p:tags r:id="rId4"/>
            </p:custDataLst>
          </p:nvPr>
        </p:nvSpPr>
        <p:spPr>
          <a:xfrm rot="7226800">
            <a:off x="745332" y="535781"/>
            <a:ext cx="88900" cy="77787"/>
          </a:xfrm>
          <a:custGeom>
            <a:avLst/>
            <a:gdLst>
              <a:gd name="connsiteX0" fmla="*/ 282090 w 560550"/>
              <a:gd name="connsiteY0" fmla="*/ 0 h 493591"/>
              <a:gd name="connsiteX1" fmla="*/ 307359 w 560550"/>
              <a:gd name="connsiteY1" fmla="*/ 19328 h 493591"/>
              <a:gd name="connsiteX2" fmla="*/ 322151 w 560550"/>
              <a:gd name="connsiteY2" fmla="*/ 46641 h 493591"/>
              <a:gd name="connsiteX3" fmla="*/ 422483 w 560550"/>
              <a:gd name="connsiteY3" fmla="*/ 244308 h 493591"/>
              <a:gd name="connsiteX4" fmla="*/ 421839 w 560550"/>
              <a:gd name="connsiteY4" fmla="*/ 243943 h 493591"/>
              <a:gd name="connsiteX5" fmla="*/ 426075 w 560550"/>
              <a:gd name="connsiteY5" fmla="*/ 252279 h 493591"/>
              <a:gd name="connsiteX6" fmla="*/ 549713 w 560550"/>
              <a:gd name="connsiteY6" fmla="*/ 442022 h 493591"/>
              <a:gd name="connsiteX7" fmla="*/ 553726 w 560550"/>
              <a:gd name="connsiteY7" fmla="*/ 448555 h 493591"/>
              <a:gd name="connsiteX8" fmla="*/ 557360 w 560550"/>
              <a:gd name="connsiteY8" fmla="*/ 480662 h 493591"/>
              <a:gd name="connsiteX9" fmla="*/ 557111 w 560550"/>
              <a:gd name="connsiteY9" fmla="*/ 481348 h 493591"/>
              <a:gd name="connsiteX10" fmla="*/ 527738 w 560550"/>
              <a:gd name="connsiteY10" fmla="*/ 493568 h 493591"/>
              <a:gd name="connsiteX11" fmla="*/ 496688 w 560550"/>
              <a:gd name="connsiteY11" fmla="*/ 492722 h 493591"/>
              <a:gd name="connsiteX12" fmla="*/ 275338 w 560550"/>
              <a:gd name="connsiteY12" fmla="*/ 480778 h 493591"/>
              <a:gd name="connsiteX13" fmla="*/ 275975 w 560550"/>
              <a:gd name="connsiteY13" fmla="*/ 480403 h 493591"/>
              <a:gd name="connsiteX14" fmla="*/ 266629 w 560550"/>
              <a:gd name="connsiteY14" fmla="*/ 479903 h 493591"/>
              <a:gd name="connsiteX15" fmla="*/ 40497 w 560550"/>
              <a:gd name="connsiteY15" fmla="*/ 492105 h 493591"/>
              <a:gd name="connsiteX16" fmla="*/ 32832 w 560550"/>
              <a:gd name="connsiteY16" fmla="*/ 492314 h 493591"/>
              <a:gd name="connsiteX17" fmla="*/ 3210 w 560550"/>
              <a:gd name="connsiteY17" fmla="*/ 479408 h 493591"/>
              <a:gd name="connsiteX18" fmla="*/ 2740 w 560550"/>
              <a:gd name="connsiteY18" fmla="*/ 478849 h 493591"/>
              <a:gd name="connsiteX19" fmla="*/ 6844 w 560550"/>
              <a:gd name="connsiteY19" fmla="*/ 447301 h 493591"/>
              <a:gd name="connsiteX20" fmla="*/ 23102 w 560550"/>
              <a:gd name="connsiteY20" fmla="*/ 420834 h 493591"/>
              <a:gd name="connsiteX21" fmla="*/ 144121 w 560550"/>
              <a:gd name="connsiteY21" fmla="*/ 235111 h 493591"/>
              <a:gd name="connsiteX22" fmla="*/ 144127 w 560550"/>
              <a:gd name="connsiteY22" fmla="*/ 235851 h 493591"/>
              <a:gd name="connsiteX23" fmla="*/ 149231 w 560550"/>
              <a:gd name="connsiteY23" fmla="*/ 228009 h 493591"/>
              <a:gd name="connsiteX24" fmla="*/ 251731 w 560550"/>
              <a:gd name="connsiteY24" fmla="*/ 26070 h 493591"/>
              <a:gd name="connsiteX25" fmla="*/ 255383 w 560550"/>
              <a:gd name="connsiteY25" fmla="*/ 19328 h 493591"/>
              <a:gd name="connsiteX26" fmla="*/ 281371 w 560550"/>
              <a:gd name="connsiteY26" fmla="*/ 127 h 493591"/>
              <a:gd name="connsiteX27" fmla="*/ 282090 w 560550"/>
              <a:gd name="connsiteY27" fmla="*/ 0 h 493591"/>
              <a:gd name="connsiteX0-1" fmla="*/ 282090 w 560550"/>
              <a:gd name="connsiteY0-2" fmla="*/ 0 h 493591"/>
              <a:gd name="connsiteX1-3" fmla="*/ 307359 w 560550"/>
              <a:gd name="connsiteY1-4" fmla="*/ 19328 h 493591"/>
              <a:gd name="connsiteX2-5" fmla="*/ 322151 w 560550"/>
              <a:gd name="connsiteY2-6" fmla="*/ 46641 h 493591"/>
              <a:gd name="connsiteX3-7" fmla="*/ 422483 w 560550"/>
              <a:gd name="connsiteY3-8" fmla="*/ 244308 h 493591"/>
              <a:gd name="connsiteX4-9" fmla="*/ 426075 w 560550"/>
              <a:gd name="connsiteY4-10" fmla="*/ 252279 h 493591"/>
              <a:gd name="connsiteX5-11" fmla="*/ 549713 w 560550"/>
              <a:gd name="connsiteY5-12" fmla="*/ 442022 h 493591"/>
              <a:gd name="connsiteX6-13" fmla="*/ 553726 w 560550"/>
              <a:gd name="connsiteY6-14" fmla="*/ 448555 h 493591"/>
              <a:gd name="connsiteX7-15" fmla="*/ 557360 w 560550"/>
              <a:gd name="connsiteY7-16" fmla="*/ 480662 h 493591"/>
              <a:gd name="connsiteX8-17" fmla="*/ 557111 w 560550"/>
              <a:gd name="connsiteY8-18" fmla="*/ 481348 h 493591"/>
              <a:gd name="connsiteX9-19" fmla="*/ 527738 w 560550"/>
              <a:gd name="connsiteY9-20" fmla="*/ 493568 h 493591"/>
              <a:gd name="connsiteX10-21" fmla="*/ 496688 w 560550"/>
              <a:gd name="connsiteY10-22" fmla="*/ 492722 h 493591"/>
              <a:gd name="connsiteX11-23" fmla="*/ 275338 w 560550"/>
              <a:gd name="connsiteY11-24" fmla="*/ 480778 h 493591"/>
              <a:gd name="connsiteX12-25" fmla="*/ 275975 w 560550"/>
              <a:gd name="connsiteY12-26" fmla="*/ 480403 h 493591"/>
              <a:gd name="connsiteX13-27" fmla="*/ 266629 w 560550"/>
              <a:gd name="connsiteY13-28" fmla="*/ 479903 h 493591"/>
              <a:gd name="connsiteX14-29" fmla="*/ 40497 w 560550"/>
              <a:gd name="connsiteY14-30" fmla="*/ 492105 h 493591"/>
              <a:gd name="connsiteX15-31" fmla="*/ 32832 w 560550"/>
              <a:gd name="connsiteY15-32" fmla="*/ 492314 h 493591"/>
              <a:gd name="connsiteX16-33" fmla="*/ 3210 w 560550"/>
              <a:gd name="connsiteY16-34" fmla="*/ 479408 h 493591"/>
              <a:gd name="connsiteX17-35" fmla="*/ 2740 w 560550"/>
              <a:gd name="connsiteY17-36" fmla="*/ 478849 h 493591"/>
              <a:gd name="connsiteX18-37" fmla="*/ 6844 w 560550"/>
              <a:gd name="connsiteY18-38" fmla="*/ 447301 h 493591"/>
              <a:gd name="connsiteX19-39" fmla="*/ 23102 w 560550"/>
              <a:gd name="connsiteY19-40" fmla="*/ 420834 h 493591"/>
              <a:gd name="connsiteX20-41" fmla="*/ 144121 w 560550"/>
              <a:gd name="connsiteY20-42" fmla="*/ 235111 h 493591"/>
              <a:gd name="connsiteX21-43" fmla="*/ 144127 w 560550"/>
              <a:gd name="connsiteY21-44" fmla="*/ 235851 h 493591"/>
              <a:gd name="connsiteX22-45" fmla="*/ 149231 w 560550"/>
              <a:gd name="connsiteY22-46" fmla="*/ 228009 h 493591"/>
              <a:gd name="connsiteX23-47" fmla="*/ 251731 w 560550"/>
              <a:gd name="connsiteY23-48" fmla="*/ 26070 h 493591"/>
              <a:gd name="connsiteX24-49" fmla="*/ 255383 w 560550"/>
              <a:gd name="connsiteY24-50" fmla="*/ 19328 h 493591"/>
              <a:gd name="connsiteX25-51" fmla="*/ 281371 w 560550"/>
              <a:gd name="connsiteY25-52" fmla="*/ 127 h 493591"/>
              <a:gd name="connsiteX26-53" fmla="*/ 282090 w 560550"/>
              <a:gd name="connsiteY26-54" fmla="*/ 0 h 493591"/>
              <a:gd name="connsiteX0-55" fmla="*/ 282090 w 560550"/>
              <a:gd name="connsiteY0-56" fmla="*/ 0 h 493591"/>
              <a:gd name="connsiteX1-57" fmla="*/ 307359 w 560550"/>
              <a:gd name="connsiteY1-58" fmla="*/ 19328 h 493591"/>
              <a:gd name="connsiteX2-59" fmla="*/ 322151 w 560550"/>
              <a:gd name="connsiteY2-60" fmla="*/ 46641 h 493591"/>
              <a:gd name="connsiteX3-61" fmla="*/ 426075 w 560550"/>
              <a:gd name="connsiteY3-62" fmla="*/ 252279 h 493591"/>
              <a:gd name="connsiteX4-63" fmla="*/ 549713 w 560550"/>
              <a:gd name="connsiteY4-64" fmla="*/ 442022 h 493591"/>
              <a:gd name="connsiteX5-65" fmla="*/ 553726 w 560550"/>
              <a:gd name="connsiteY5-66" fmla="*/ 448555 h 493591"/>
              <a:gd name="connsiteX6-67" fmla="*/ 557360 w 560550"/>
              <a:gd name="connsiteY6-68" fmla="*/ 480662 h 493591"/>
              <a:gd name="connsiteX7-69" fmla="*/ 557111 w 560550"/>
              <a:gd name="connsiteY7-70" fmla="*/ 481348 h 493591"/>
              <a:gd name="connsiteX8-71" fmla="*/ 527738 w 560550"/>
              <a:gd name="connsiteY8-72" fmla="*/ 493568 h 493591"/>
              <a:gd name="connsiteX9-73" fmla="*/ 496688 w 560550"/>
              <a:gd name="connsiteY9-74" fmla="*/ 492722 h 493591"/>
              <a:gd name="connsiteX10-75" fmla="*/ 275338 w 560550"/>
              <a:gd name="connsiteY10-76" fmla="*/ 480778 h 493591"/>
              <a:gd name="connsiteX11-77" fmla="*/ 275975 w 560550"/>
              <a:gd name="connsiteY11-78" fmla="*/ 480403 h 493591"/>
              <a:gd name="connsiteX12-79" fmla="*/ 266629 w 560550"/>
              <a:gd name="connsiteY12-80" fmla="*/ 479903 h 493591"/>
              <a:gd name="connsiteX13-81" fmla="*/ 40497 w 560550"/>
              <a:gd name="connsiteY13-82" fmla="*/ 492105 h 493591"/>
              <a:gd name="connsiteX14-83" fmla="*/ 32832 w 560550"/>
              <a:gd name="connsiteY14-84" fmla="*/ 492314 h 493591"/>
              <a:gd name="connsiteX15-85" fmla="*/ 3210 w 560550"/>
              <a:gd name="connsiteY15-86" fmla="*/ 479408 h 493591"/>
              <a:gd name="connsiteX16-87" fmla="*/ 2740 w 560550"/>
              <a:gd name="connsiteY16-88" fmla="*/ 478849 h 493591"/>
              <a:gd name="connsiteX17-89" fmla="*/ 6844 w 560550"/>
              <a:gd name="connsiteY17-90" fmla="*/ 447301 h 493591"/>
              <a:gd name="connsiteX18-91" fmla="*/ 23102 w 560550"/>
              <a:gd name="connsiteY18-92" fmla="*/ 420834 h 493591"/>
              <a:gd name="connsiteX19-93" fmla="*/ 144121 w 560550"/>
              <a:gd name="connsiteY19-94" fmla="*/ 235111 h 493591"/>
              <a:gd name="connsiteX20-95" fmla="*/ 144127 w 560550"/>
              <a:gd name="connsiteY20-96" fmla="*/ 235851 h 493591"/>
              <a:gd name="connsiteX21-97" fmla="*/ 149231 w 560550"/>
              <a:gd name="connsiteY21-98" fmla="*/ 228009 h 493591"/>
              <a:gd name="connsiteX22-99" fmla="*/ 251731 w 560550"/>
              <a:gd name="connsiteY22-100" fmla="*/ 26070 h 493591"/>
              <a:gd name="connsiteX23-101" fmla="*/ 255383 w 560550"/>
              <a:gd name="connsiteY23-102" fmla="*/ 19328 h 493591"/>
              <a:gd name="connsiteX24-103" fmla="*/ 281371 w 560550"/>
              <a:gd name="connsiteY24-104" fmla="*/ 127 h 493591"/>
              <a:gd name="connsiteX25-105" fmla="*/ 282090 w 560550"/>
              <a:gd name="connsiteY25-106" fmla="*/ 0 h 493591"/>
              <a:gd name="connsiteX0-107" fmla="*/ 282090 w 560550"/>
              <a:gd name="connsiteY0-108" fmla="*/ 0 h 493591"/>
              <a:gd name="connsiteX1-109" fmla="*/ 307359 w 560550"/>
              <a:gd name="connsiteY1-110" fmla="*/ 19328 h 493591"/>
              <a:gd name="connsiteX2-111" fmla="*/ 322151 w 560550"/>
              <a:gd name="connsiteY2-112" fmla="*/ 46641 h 493591"/>
              <a:gd name="connsiteX3-113" fmla="*/ 426075 w 560550"/>
              <a:gd name="connsiteY3-114" fmla="*/ 252279 h 493591"/>
              <a:gd name="connsiteX4-115" fmla="*/ 549713 w 560550"/>
              <a:gd name="connsiteY4-116" fmla="*/ 442022 h 493591"/>
              <a:gd name="connsiteX5-117" fmla="*/ 553726 w 560550"/>
              <a:gd name="connsiteY5-118" fmla="*/ 448555 h 493591"/>
              <a:gd name="connsiteX6-119" fmla="*/ 557360 w 560550"/>
              <a:gd name="connsiteY6-120" fmla="*/ 480662 h 493591"/>
              <a:gd name="connsiteX7-121" fmla="*/ 557111 w 560550"/>
              <a:gd name="connsiteY7-122" fmla="*/ 481348 h 493591"/>
              <a:gd name="connsiteX8-123" fmla="*/ 527738 w 560550"/>
              <a:gd name="connsiteY8-124" fmla="*/ 493568 h 493591"/>
              <a:gd name="connsiteX9-125" fmla="*/ 496688 w 560550"/>
              <a:gd name="connsiteY9-126" fmla="*/ 492722 h 493591"/>
              <a:gd name="connsiteX10-127" fmla="*/ 275338 w 560550"/>
              <a:gd name="connsiteY10-128" fmla="*/ 480778 h 493591"/>
              <a:gd name="connsiteX11-129" fmla="*/ 275975 w 560550"/>
              <a:gd name="connsiteY11-130" fmla="*/ 480403 h 493591"/>
              <a:gd name="connsiteX12-131" fmla="*/ 266629 w 560550"/>
              <a:gd name="connsiteY12-132" fmla="*/ 479903 h 493591"/>
              <a:gd name="connsiteX13-133" fmla="*/ 40497 w 560550"/>
              <a:gd name="connsiteY13-134" fmla="*/ 492105 h 493591"/>
              <a:gd name="connsiteX14-135" fmla="*/ 32832 w 560550"/>
              <a:gd name="connsiteY14-136" fmla="*/ 492314 h 493591"/>
              <a:gd name="connsiteX15-137" fmla="*/ 3210 w 560550"/>
              <a:gd name="connsiteY15-138" fmla="*/ 479408 h 493591"/>
              <a:gd name="connsiteX16-139" fmla="*/ 2740 w 560550"/>
              <a:gd name="connsiteY16-140" fmla="*/ 478849 h 493591"/>
              <a:gd name="connsiteX17-141" fmla="*/ 6844 w 560550"/>
              <a:gd name="connsiteY17-142" fmla="*/ 447301 h 493591"/>
              <a:gd name="connsiteX18-143" fmla="*/ 23102 w 560550"/>
              <a:gd name="connsiteY18-144" fmla="*/ 420834 h 493591"/>
              <a:gd name="connsiteX19-145" fmla="*/ 144121 w 560550"/>
              <a:gd name="connsiteY19-146" fmla="*/ 235111 h 493591"/>
              <a:gd name="connsiteX20-147" fmla="*/ 144127 w 560550"/>
              <a:gd name="connsiteY20-148" fmla="*/ 235851 h 493591"/>
              <a:gd name="connsiteX21-149" fmla="*/ 149231 w 560550"/>
              <a:gd name="connsiteY21-150" fmla="*/ 228009 h 493591"/>
              <a:gd name="connsiteX22-151" fmla="*/ 251731 w 560550"/>
              <a:gd name="connsiteY22-152" fmla="*/ 26070 h 493591"/>
              <a:gd name="connsiteX23-153" fmla="*/ 255383 w 560550"/>
              <a:gd name="connsiteY23-154" fmla="*/ 19328 h 493591"/>
              <a:gd name="connsiteX24-155" fmla="*/ 281371 w 560550"/>
              <a:gd name="connsiteY24-156" fmla="*/ 127 h 493591"/>
              <a:gd name="connsiteX25-157" fmla="*/ 282090 w 560550"/>
              <a:gd name="connsiteY25-158" fmla="*/ 0 h 493591"/>
              <a:gd name="connsiteX0-159" fmla="*/ 282090 w 560550"/>
              <a:gd name="connsiteY0-160" fmla="*/ 0 h 493591"/>
              <a:gd name="connsiteX1-161" fmla="*/ 307359 w 560550"/>
              <a:gd name="connsiteY1-162" fmla="*/ 19328 h 493591"/>
              <a:gd name="connsiteX2-163" fmla="*/ 322151 w 560550"/>
              <a:gd name="connsiteY2-164" fmla="*/ 46641 h 493591"/>
              <a:gd name="connsiteX3-165" fmla="*/ 426075 w 560550"/>
              <a:gd name="connsiteY3-166" fmla="*/ 252279 h 493591"/>
              <a:gd name="connsiteX4-167" fmla="*/ 549713 w 560550"/>
              <a:gd name="connsiteY4-168" fmla="*/ 442022 h 493591"/>
              <a:gd name="connsiteX5-169" fmla="*/ 553726 w 560550"/>
              <a:gd name="connsiteY5-170" fmla="*/ 448555 h 493591"/>
              <a:gd name="connsiteX6-171" fmla="*/ 557360 w 560550"/>
              <a:gd name="connsiteY6-172" fmla="*/ 480662 h 493591"/>
              <a:gd name="connsiteX7-173" fmla="*/ 557111 w 560550"/>
              <a:gd name="connsiteY7-174" fmla="*/ 481348 h 493591"/>
              <a:gd name="connsiteX8-175" fmla="*/ 527738 w 560550"/>
              <a:gd name="connsiteY8-176" fmla="*/ 493568 h 493591"/>
              <a:gd name="connsiteX9-177" fmla="*/ 496688 w 560550"/>
              <a:gd name="connsiteY9-178" fmla="*/ 492722 h 493591"/>
              <a:gd name="connsiteX10-179" fmla="*/ 275338 w 560550"/>
              <a:gd name="connsiteY10-180" fmla="*/ 480778 h 493591"/>
              <a:gd name="connsiteX11-181" fmla="*/ 275975 w 560550"/>
              <a:gd name="connsiteY11-182" fmla="*/ 480403 h 493591"/>
              <a:gd name="connsiteX12-183" fmla="*/ 266629 w 560550"/>
              <a:gd name="connsiteY12-184" fmla="*/ 479903 h 493591"/>
              <a:gd name="connsiteX13-185" fmla="*/ 40497 w 560550"/>
              <a:gd name="connsiteY13-186" fmla="*/ 492105 h 493591"/>
              <a:gd name="connsiteX14-187" fmla="*/ 32832 w 560550"/>
              <a:gd name="connsiteY14-188" fmla="*/ 492314 h 493591"/>
              <a:gd name="connsiteX15-189" fmla="*/ 3210 w 560550"/>
              <a:gd name="connsiteY15-190" fmla="*/ 479408 h 493591"/>
              <a:gd name="connsiteX16-191" fmla="*/ 2740 w 560550"/>
              <a:gd name="connsiteY16-192" fmla="*/ 478849 h 493591"/>
              <a:gd name="connsiteX17-193" fmla="*/ 6844 w 560550"/>
              <a:gd name="connsiteY17-194" fmla="*/ 447301 h 493591"/>
              <a:gd name="connsiteX18-195" fmla="*/ 23102 w 560550"/>
              <a:gd name="connsiteY18-196" fmla="*/ 420834 h 493591"/>
              <a:gd name="connsiteX19-197" fmla="*/ 144121 w 560550"/>
              <a:gd name="connsiteY19-198" fmla="*/ 235111 h 493591"/>
              <a:gd name="connsiteX20-199" fmla="*/ 149231 w 560550"/>
              <a:gd name="connsiteY20-200" fmla="*/ 228009 h 493591"/>
              <a:gd name="connsiteX21-201" fmla="*/ 251731 w 560550"/>
              <a:gd name="connsiteY21-202" fmla="*/ 26070 h 493591"/>
              <a:gd name="connsiteX22-203" fmla="*/ 255383 w 560550"/>
              <a:gd name="connsiteY22-204" fmla="*/ 19328 h 493591"/>
              <a:gd name="connsiteX23-205" fmla="*/ 281371 w 560550"/>
              <a:gd name="connsiteY23-206" fmla="*/ 127 h 493591"/>
              <a:gd name="connsiteX24-207" fmla="*/ 282090 w 560550"/>
              <a:gd name="connsiteY24-208" fmla="*/ 0 h 493591"/>
              <a:gd name="connsiteX0-209" fmla="*/ 282090 w 560550"/>
              <a:gd name="connsiteY0-210" fmla="*/ 0 h 493591"/>
              <a:gd name="connsiteX1-211" fmla="*/ 307359 w 560550"/>
              <a:gd name="connsiteY1-212" fmla="*/ 19328 h 493591"/>
              <a:gd name="connsiteX2-213" fmla="*/ 322151 w 560550"/>
              <a:gd name="connsiteY2-214" fmla="*/ 46641 h 493591"/>
              <a:gd name="connsiteX3-215" fmla="*/ 426075 w 560550"/>
              <a:gd name="connsiteY3-216" fmla="*/ 252279 h 493591"/>
              <a:gd name="connsiteX4-217" fmla="*/ 549713 w 560550"/>
              <a:gd name="connsiteY4-218" fmla="*/ 442022 h 493591"/>
              <a:gd name="connsiteX5-219" fmla="*/ 553726 w 560550"/>
              <a:gd name="connsiteY5-220" fmla="*/ 448555 h 493591"/>
              <a:gd name="connsiteX6-221" fmla="*/ 557360 w 560550"/>
              <a:gd name="connsiteY6-222" fmla="*/ 480662 h 493591"/>
              <a:gd name="connsiteX7-223" fmla="*/ 557111 w 560550"/>
              <a:gd name="connsiteY7-224" fmla="*/ 481348 h 493591"/>
              <a:gd name="connsiteX8-225" fmla="*/ 527738 w 560550"/>
              <a:gd name="connsiteY8-226" fmla="*/ 493568 h 493591"/>
              <a:gd name="connsiteX9-227" fmla="*/ 496688 w 560550"/>
              <a:gd name="connsiteY9-228" fmla="*/ 492722 h 493591"/>
              <a:gd name="connsiteX10-229" fmla="*/ 275338 w 560550"/>
              <a:gd name="connsiteY10-230" fmla="*/ 480778 h 493591"/>
              <a:gd name="connsiteX11-231" fmla="*/ 275975 w 560550"/>
              <a:gd name="connsiteY11-232" fmla="*/ 480403 h 493591"/>
              <a:gd name="connsiteX12-233" fmla="*/ 266629 w 560550"/>
              <a:gd name="connsiteY12-234" fmla="*/ 479903 h 493591"/>
              <a:gd name="connsiteX13-235" fmla="*/ 40497 w 560550"/>
              <a:gd name="connsiteY13-236" fmla="*/ 492105 h 493591"/>
              <a:gd name="connsiteX14-237" fmla="*/ 32832 w 560550"/>
              <a:gd name="connsiteY14-238" fmla="*/ 492314 h 493591"/>
              <a:gd name="connsiteX15-239" fmla="*/ 3210 w 560550"/>
              <a:gd name="connsiteY15-240" fmla="*/ 479408 h 493591"/>
              <a:gd name="connsiteX16-241" fmla="*/ 2740 w 560550"/>
              <a:gd name="connsiteY16-242" fmla="*/ 478849 h 493591"/>
              <a:gd name="connsiteX17-243" fmla="*/ 6844 w 560550"/>
              <a:gd name="connsiteY17-244" fmla="*/ 447301 h 493591"/>
              <a:gd name="connsiteX18-245" fmla="*/ 23102 w 560550"/>
              <a:gd name="connsiteY18-246" fmla="*/ 420834 h 493591"/>
              <a:gd name="connsiteX19-247" fmla="*/ 149231 w 560550"/>
              <a:gd name="connsiteY19-248" fmla="*/ 228009 h 493591"/>
              <a:gd name="connsiteX20-249" fmla="*/ 251731 w 560550"/>
              <a:gd name="connsiteY20-250" fmla="*/ 26070 h 493591"/>
              <a:gd name="connsiteX21-251" fmla="*/ 255383 w 560550"/>
              <a:gd name="connsiteY21-252" fmla="*/ 19328 h 493591"/>
              <a:gd name="connsiteX22-253" fmla="*/ 281371 w 560550"/>
              <a:gd name="connsiteY22-254" fmla="*/ 127 h 493591"/>
              <a:gd name="connsiteX23-255" fmla="*/ 282090 w 560550"/>
              <a:gd name="connsiteY23-256" fmla="*/ 0 h 493591"/>
              <a:gd name="connsiteX0-257" fmla="*/ 282090 w 560550"/>
              <a:gd name="connsiteY0-258" fmla="*/ 0 h 493591"/>
              <a:gd name="connsiteX1-259" fmla="*/ 307359 w 560550"/>
              <a:gd name="connsiteY1-260" fmla="*/ 19328 h 493591"/>
              <a:gd name="connsiteX2-261" fmla="*/ 322151 w 560550"/>
              <a:gd name="connsiteY2-262" fmla="*/ 46641 h 493591"/>
              <a:gd name="connsiteX3-263" fmla="*/ 426075 w 560550"/>
              <a:gd name="connsiteY3-264" fmla="*/ 252279 h 493591"/>
              <a:gd name="connsiteX4-265" fmla="*/ 549713 w 560550"/>
              <a:gd name="connsiteY4-266" fmla="*/ 442022 h 493591"/>
              <a:gd name="connsiteX5-267" fmla="*/ 553726 w 560550"/>
              <a:gd name="connsiteY5-268" fmla="*/ 448555 h 493591"/>
              <a:gd name="connsiteX6-269" fmla="*/ 557360 w 560550"/>
              <a:gd name="connsiteY6-270" fmla="*/ 480662 h 493591"/>
              <a:gd name="connsiteX7-271" fmla="*/ 557111 w 560550"/>
              <a:gd name="connsiteY7-272" fmla="*/ 481348 h 493591"/>
              <a:gd name="connsiteX8-273" fmla="*/ 527738 w 560550"/>
              <a:gd name="connsiteY8-274" fmla="*/ 493568 h 493591"/>
              <a:gd name="connsiteX9-275" fmla="*/ 496688 w 560550"/>
              <a:gd name="connsiteY9-276" fmla="*/ 492722 h 493591"/>
              <a:gd name="connsiteX10-277" fmla="*/ 275338 w 560550"/>
              <a:gd name="connsiteY10-278" fmla="*/ 480778 h 493591"/>
              <a:gd name="connsiteX11-279" fmla="*/ 275975 w 560550"/>
              <a:gd name="connsiteY11-280" fmla="*/ 480403 h 493591"/>
              <a:gd name="connsiteX12-281" fmla="*/ 266629 w 560550"/>
              <a:gd name="connsiteY12-282" fmla="*/ 479903 h 493591"/>
              <a:gd name="connsiteX13-283" fmla="*/ 40497 w 560550"/>
              <a:gd name="connsiteY13-284" fmla="*/ 492105 h 493591"/>
              <a:gd name="connsiteX14-285" fmla="*/ 32832 w 560550"/>
              <a:gd name="connsiteY14-286" fmla="*/ 492314 h 493591"/>
              <a:gd name="connsiteX15-287" fmla="*/ 3210 w 560550"/>
              <a:gd name="connsiteY15-288" fmla="*/ 479408 h 493591"/>
              <a:gd name="connsiteX16-289" fmla="*/ 2740 w 560550"/>
              <a:gd name="connsiteY16-290" fmla="*/ 478849 h 493591"/>
              <a:gd name="connsiteX17-291" fmla="*/ 6844 w 560550"/>
              <a:gd name="connsiteY17-292" fmla="*/ 447301 h 493591"/>
              <a:gd name="connsiteX18-293" fmla="*/ 23102 w 560550"/>
              <a:gd name="connsiteY18-294" fmla="*/ 420834 h 493591"/>
              <a:gd name="connsiteX19-295" fmla="*/ 149231 w 560550"/>
              <a:gd name="connsiteY19-296" fmla="*/ 228009 h 493591"/>
              <a:gd name="connsiteX20-297" fmla="*/ 251731 w 560550"/>
              <a:gd name="connsiteY20-298" fmla="*/ 26070 h 493591"/>
              <a:gd name="connsiteX21-299" fmla="*/ 255383 w 560550"/>
              <a:gd name="connsiteY21-300" fmla="*/ 19328 h 493591"/>
              <a:gd name="connsiteX22-301" fmla="*/ 281371 w 560550"/>
              <a:gd name="connsiteY22-302" fmla="*/ 127 h 493591"/>
              <a:gd name="connsiteX23-303" fmla="*/ 282090 w 560550"/>
              <a:gd name="connsiteY23-304" fmla="*/ 0 h 493591"/>
              <a:gd name="connsiteX0-305" fmla="*/ 282090 w 560550"/>
              <a:gd name="connsiteY0-306" fmla="*/ 0 h 493591"/>
              <a:gd name="connsiteX1-307" fmla="*/ 307359 w 560550"/>
              <a:gd name="connsiteY1-308" fmla="*/ 19328 h 493591"/>
              <a:gd name="connsiteX2-309" fmla="*/ 322151 w 560550"/>
              <a:gd name="connsiteY2-310" fmla="*/ 46641 h 493591"/>
              <a:gd name="connsiteX3-311" fmla="*/ 426075 w 560550"/>
              <a:gd name="connsiteY3-312" fmla="*/ 252279 h 493591"/>
              <a:gd name="connsiteX4-313" fmla="*/ 549713 w 560550"/>
              <a:gd name="connsiteY4-314" fmla="*/ 442022 h 493591"/>
              <a:gd name="connsiteX5-315" fmla="*/ 553726 w 560550"/>
              <a:gd name="connsiteY5-316" fmla="*/ 448555 h 493591"/>
              <a:gd name="connsiteX6-317" fmla="*/ 557360 w 560550"/>
              <a:gd name="connsiteY6-318" fmla="*/ 480662 h 493591"/>
              <a:gd name="connsiteX7-319" fmla="*/ 557111 w 560550"/>
              <a:gd name="connsiteY7-320" fmla="*/ 481348 h 493591"/>
              <a:gd name="connsiteX8-321" fmla="*/ 527738 w 560550"/>
              <a:gd name="connsiteY8-322" fmla="*/ 493568 h 493591"/>
              <a:gd name="connsiteX9-323" fmla="*/ 496688 w 560550"/>
              <a:gd name="connsiteY9-324" fmla="*/ 492722 h 493591"/>
              <a:gd name="connsiteX10-325" fmla="*/ 275338 w 560550"/>
              <a:gd name="connsiteY10-326" fmla="*/ 480778 h 493591"/>
              <a:gd name="connsiteX11-327" fmla="*/ 266629 w 560550"/>
              <a:gd name="connsiteY11-328" fmla="*/ 479903 h 493591"/>
              <a:gd name="connsiteX12-329" fmla="*/ 40497 w 560550"/>
              <a:gd name="connsiteY12-330" fmla="*/ 492105 h 493591"/>
              <a:gd name="connsiteX13-331" fmla="*/ 32832 w 560550"/>
              <a:gd name="connsiteY13-332" fmla="*/ 492314 h 493591"/>
              <a:gd name="connsiteX14-333" fmla="*/ 3210 w 560550"/>
              <a:gd name="connsiteY14-334" fmla="*/ 479408 h 493591"/>
              <a:gd name="connsiteX15-335" fmla="*/ 2740 w 560550"/>
              <a:gd name="connsiteY15-336" fmla="*/ 478849 h 493591"/>
              <a:gd name="connsiteX16-337" fmla="*/ 6844 w 560550"/>
              <a:gd name="connsiteY16-338" fmla="*/ 447301 h 493591"/>
              <a:gd name="connsiteX17-339" fmla="*/ 23102 w 560550"/>
              <a:gd name="connsiteY17-340" fmla="*/ 420834 h 493591"/>
              <a:gd name="connsiteX18-341" fmla="*/ 149231 w 560550"/>
              <a:gd name="connsiteY18-342" fmla="*/ 228009 h 493591"/>
              <a:gd name="connsiteX19-343" fmla="*/ 251731 w 560550"/>
              <a:gd name="connsiteY19-344" fmla="*/ 26070 h 493591"/>
              <a:gd name="connsiteX20-345" fmla="*/ 255383 w 560550"/>
              <a:gd name="connsiteY20-346" fmla="*/ 19328 h 493591"/>
              <a:gd name="connsiteX21-347" fmla="*/ 281371 w 560550"/>
              <a:gd name="connsiteY21-348" fmla="*/ 127 h 493591"/>
              <a:gd name="connsiteX22-349" fmla="*/ 282090 w 560550"/>
              <a:gd name="connsiteY22-350" fmla="*/ 0 h 493591"/>
              <a:gd name="connsiteX0-351" fmla="*/ 282090 w 560550"/>
              <a:gd name="connsiteY0-352" fmla="*/ 0 h 493591"/>
              <a:gd name="connsiteX1-353" fmla="*/ 307359 w 560550"/>
              <a:gd name="connsiteY1-354" fmla="*/ 19328 h 493591"/>
              <a:gd name="connsiteX2-355" fmla="*/ 322151 w 560550"/>
              <a:gd name="connsiteY2-356" fmla="*/ 46641 h 493591"/>
              <a:gd name="connsiteX3-357" fmla="*/ 426075 w 560550"/>
              <a:gd name="connsiteY3-358" fmla="*/ 252279 h 493591"/>
              <a:gd name="connsiteX4-359" fmla="*/ 549713 w 560550"/>
              <a:gd name="connsiteY4-360" fmla="*/ 442022 h 493591"/>
              <a:gd name="connsiteX5-361" fmla="*/ 553726 w 560550"/>
              <a:gd name="connsiteY5-362" fmla="*/ 448555 h 493591"/>
              <a:gd name="connsiteX6-363" fmla="*/ 557360 w 560550"/>
              <a:gd name="connsiteY6-364" fmla="*/ 480662 h 493591"/>
              <a:gd name="connsiteX7-365" fmla="*/ 557111 w 560550"/>
              <a:gd name="connsiteY7-366" fmla="*/ 481348 h 493591"/>
              <a:gd name="connsiteX8-367" fmla="*/ 527738 w 560550"/>
              <a:gd name="connsiteY8-368" fmla="*/ 493568 h 493591"/>
              <a:gd name="connsiteX9-369" fmla="*/ 496688 w 560550"/>
              <a:gd name="connsiteY9-370" fmla="*/ 492722 h 493591"/>
              <a:gd name="connsiteX10-371" fmla="*/ 266629 w 560550"/>
              <a:gd name="connsiteY10-372" fmla="*/ 479903 h 493591"/>
              <a:gd name="connsiteX11-373" fmla="*/ 40497 w 560550"/>
              <a:gd name="connsiteY11-374" fmla="*/ 492105 h 493591"/>
              <a:gd name="connsiteX12-375" fmla="*/ 32832 w 560550"/>
              <a:gd name="connsiteY12-376" fmla="*/ 492314 h 493591"/>
              <a:gd name="connsiteX13-377" fmla="*/ 3210 w 560550"/>
              <a:gd name="connsiteY13-378" fmla="*/ 479408 h 493591"/>
              <a:gd name="connsiteX14-379" fmla="*/ 2740 w 560550"/>
              <a:gd name="connsiteY14-380" fmla="*/ 478849 h 493591"/>
              <a:gd name="connsiteX15-381" fmla="*/ 6844 w 560550"/>
              <a:gd name="connsiteY15-382" fmla="*/ 447301 h 493591"/>
              <a:gd name="connsiteX16-383" fmla="*/ 23102 w 560550"/>
              <a:gd name="connsiteY16-384" fmla="*/ 420834 h 493591"/>
              <a:gd name="connsiteX17-385" fmla="*/ 149231 w 560550"/>
              <a:gd name="connsiteY17-386" fmla="*/ 228009 h 493591"/>
              <a:gd name="connsiteX18-387" fmla="*/ 251731 w 560550"/>
              <a:gd name="connsiteY18-388" fmla="*/ 26070 h 493591"/>
              <a:gd name="connsiteX19-389" fmla="*/ 255383 w 560550"/>
              <a:gd name="connsiteY19-390" fmla="*/ 19328 h 493591"/>
              <a:gd name="connsiteX20-391" fmla="*/ 281371 w 560550"/>
              <a:gd name="connsiteY20-392" fmla="*/ 127 h 493591"/>
              <a:gd name="connsiteX21-393" fmla="*/ 282090 w 560550"/>
              <a:gd name="connsiteY21-394" fmla="*/ 0 h 493591"/>
              <a:gd name="connsiteX0-395" fmla="*/ 282090 w 560550"/>
              <a:gd name="connsiteY0-396" fmla="*/ 0 h 493591"/>
              <a:gd name="connsiteX1-397" fmla="*/ 307359 w 560550"/>
              <a:gd name="connsiteY1-398" fmla="*/ 19328 h 493591"/>
              <a:gd name="connsiteX2-399" fmla="*/ 322151 w 560550"/>
              <a:gd name="connsiteY2-400" fmla="*/ 46641 h 493591"/>
              <a:gd name="connsiteX3-401" fmla="*/ 426075 w 560550"/>
              <a:gd name="connsiteY3-402" fmla="*/ 252279 h 493591"/>
              <a:gd name="connsiteX4-403" fmla="*/ 549713 w 560550"/>
              <a:gd name="connsiteY4-404" fmla="*/ 442022 h 493591"/>
              <a:gd name="connsiteX5-405" fmla="*/ 553726 w 560550"/>
              <a:gd name="connsiteY5-406" fmla="*/ 448555 h 493591"/>
              <a:gd name="connsiteX6-407" fmla="*/ 557360 w 560550"/>
              <a:gd name="connsiteY6-408" fmla="*/ 480662 h 493591"/>
              <a:gd name="connsiteX7-409" fmla="*/ 557111 w 560550"/>
              <a:gd name="connsiteY7-410" fmla="*/ 481348 h 493591"/>
              <a:gd name="connsiteX8-411" fmla="*/ 527738 w 560550"/>
              <a:gd name="connsiteY8-412" fmla="*/ 493568 h 493591"/>
              <a:gd name="connsiteX9-413" fmla="*/ 496688 w 560550"/>
              <a:gd name="connsiteY9-414" fmla="*/ 492722 h 493591"/>
              <a:gd name="connsiteX10-415" fmla="*/ 266629 w 560550"/>
              <a:gd name="connsiteY10-416" fmla="*/ 479903 h 493591"/>
              <a:gd name="connsiteX11-417" fmla="*/ 40497 w 560550"/>
              <a:gd name="connsiteY11-418" fmla="*/ 492105 h 493591"/>
              <a:gd name="connsiteX12-419" fmla="*/ 32832 w 560550"/>
              <a:gd name="connsiteY12-420" fmla="*/ 492314 h 493591"/>
              <a:gd name="connsiteX13-421" fmla="*/ 3210 w 560550"/>
              <a:gd name="connsiteY13-422" fmla="*/ 479408 h 493591"/>
              <a:gd name="connsiteX14-423" fmla="*/ 2740 w 560550"/>
              <a:gd name="connsiteY14-424" fmla="*/ 478849 h 493591"/>
              <a:gd name="connsiteX15-425" fmla="*/ 6844 w 560550"/>
              <a:gd name="connsiteY15-426" fmla="*/ 447301 h 493591"/>
              <a:gd name="connsiteX16-427" fmla="*/ 23102 w 560550"/>
              <a:gd name="connsiteY16-428" fmla="*/ 420834 h 493591"/>
              <a:gd name="connsiteX17-429" fmla="*/ 149231 w 560550"/>
              <a:gd name="connsiteY17-430" fmla="*/ 228009 h 493591"/>
              <a:gd name="connsiteX18-431" fmla="*/ 251731 w 560550"/>
              <a:gd name="connsiteY18-432" fmla="*/ 26070 h 493591"/>
              <a:gd name="connsiteX19-433" fmla="*/ 255383 w 560550"/>
              <a:gd name="connsiteY19-434" fmla="*/ 19328 h 493591"/>
              <a:gd name="connsiteX20-435" fmla="*/ 281371 w 560550"/>
              <a:gd name="connsiteY20-436" fmla="*/ 127 h 493591"/>
              <a:gd name="connsiteX21-437" fmla="*/ 282090 w 560550"/>
              <a:gd name="connsiteY21-438" fmla="*/ 0 h 49359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560550" h="493591">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buFontTx/>
              <a:buNone/>
              <a:defRPr/>
            </a:pPr>
            <a:endParaRPr lang="zh-CN" altLang="en-US" sz="1015" noProof="1">
              <a:solidFill>
                <a:srgbClr val="FFFFFF"/>
              </a:solidFill>
              <a:latin typeface="黑体" panose="02010609060101010101" charset="-122"/>
              <a:ea typeface="黑体" panose="02010609060101010101" charset="-122"/>
              <a:cs typeface="Arial" panose="020B0604020202020204" pitchFamily="34" charset="0"/>
            </a:endParaRPr>
          </a:p>
        </p:txBody>
      </p:sp>
      <p:sp>
        <p:nvSpPr>
          <p:cNvPr id="8" name="KSO_Shape"/>
          <p:cNvSpPr/>
          <p:nvPr>
            <p:custDataLst>
              <p:tags r:id="rId5"/>
            </p:custDataLst>
          </p:nvPr>
        </p:nvSpPr>
        <p:spPr>
          <a:xfrm rot="8126800">
            <a:off x="676275" y="620713"/>
            <a:ext cx="88900" cy="77787"/>
          </a:xfrm>
          <a:custGeom>
            <a:avLst/>
            <a:gdLst>
              <a:gd name="connsiteX0" fmla="*/ 282090 w 560550"/>
              <a:gd name="connsiteY0" fmla="*/ 0 h 493591"/>
              <a:gd name="connsiteX1" fmla="*/ 307359 w 560550"/>
              <a:gd name="connsiteY1" fmla="*/ 19328 h 493591"/>
              <a:gd name="connsiteX2" fmla="*/ 322151 w 560550"/>
              <a:gd name="connsiteY2" fmla="*/ 46641 h 493591"/>
              <a:gd name="connsiteX3" fmla="*/ 422483 w 560550"/>
              <a:gd name="connsiteY3" fmla="*/ 244308 h 493591"/>
              <a:gd name="connsiteX4" fmla="*/ 421839 w 560550"/>
              <a:gd name="connsiteY4" fmla="*/ 243943 h 493591"/>
              <a:gd name="connsiteX5" fmla="*/ 426075 w 560550"/>
              <a:gd name="connsiteY5" fmla="*/ 252279 h 493591"/>
              <a:gd name="connsiteX6" fmla="*/ 549713 w 560550"/>
              <a:gd name="connsiteY6" fmla="*/ 442022 h 493591"/>
              <a:gd name="connsiteX7" fmla="*/ 553726 w 560550"/>
              <a:gd name="connsiteY7" fmla="*/ 448555 h 493591"/>
              <a:gd name="connsiteX8" fmla="*/ 557360 w 560550"/>
              <a:gd name="connsiteY8" fmla="*/ 480662 h 493591"/>
              <a:gd name="connsiteX9" fmla="*/ 557111 w 560550"/>
              <a:gd name="connsiteY9" fmla="*/ 481348 h 493591"/>
              <a:gd name="connsiteX10" fmla="*/ 527738 w 560550"/>
              <a:gd name="connsiteY10" fmla="*/ 493568 h 493591"/>
              <a:gd name="connsiteX11" fmla="*/ 496688 w 560550"/>
              <a:gd name="connsiteY11" fmla="*/ 492722 h 493591"/>
              <a:gd name="connsiteX12" fmla="*/ 275338 w 560550"/>
              <a:gd name="connsiteY12" fmla="*/ 480778 h 493591"/>
              <a:gd name="connsiteX13" fmla="*/ 275975 w 560550"/>
              <a:gd name="connsiteY13" fmla="*/ 480403 h 493591"/>
              <a:gd name="connsiteX14" fmla="*/ 266629 w 560550"/>
              <a:gd name="connsiteY14" fmla="*/ 479903 h 493591"/>
              <a:gd name="connsiteX15" fmla="*/ 40497 w 560550"/>
              <a:gd name="connsiteY15" fmla="*/ 492105 h 493591"/>
              <a:gd name="connsiteX16" fmla="*/ 32832 w 560550"/>
              <a:gd name="connsiteY16" fmla="*/ 492314 h 493591"/>
              <a:gd name="connsiteX17" fmla="*/ 3210 w 560550"/>
              <a:gd name="connsiteY17" fmla="*/ 479408 h 493591"/>
              <a:gd name="connsiteX18" fmla="*/ 2740 w 560550"/>
              <a:gd name="connsiteY18" fmla="*/ 478849 h 493591"/>
              <a:gd name="connsiteX19" fmla="*/ 6844 w 560550"/>
              <a:gd name="connsiteY19" fmla="*/ 447301 h 493591"/>
              <a:gd name="connsiteX20" fmla="*/ 23102 w 560550"/>
              <a:gd name="connsiteY20" fmla="*/ 420834 h 493591"/>
              <a:gd name="connsiteX21" fmla="*/ 144121 w 560550"/>
              <a:gd name="connsiteY21" fmla="*/ 235111 h 493591"/>
              <a:gd name="connsiteX22" fmla="*/ 144127 w 560550"/>
              <a:gd name="connsiteY22" fmla="*/ 235851 h 493591"/>
              <a:gd name="connsiteX23" fmla="*/ 149231 w 560550"/>
              <a:gd name="connsiteY23" fmla="*/ 228009 h 493591"/>
              <a:gd name="connsiteX24" fmla="*/ 251731 w 560550"/>
              <a:gd name="connsiteY24" fmla="*/ 26070 h 493591"/>
              <a:gd name="connsiteX25" fmla="*/ 255383 w 560550"/>
              <a:gd name="connsiteY25" fmla="*/ 19328 h 493591"/>
              <a:gd name="connsiteX26" fmla="*/ 281371 w 560550"/>
              <a:gd name="connsiteY26" fmla="*/ 127 h 493591"/>
              <a:gd name="connsiteX27" fmla="*/ 282090 w 560550"/>
              <a:gd name="connsiteY27" fmla="*/ 0 h 493591"/>
              <a:gd name="connsiteX0-1" fmla="*/ 282090 w 560550"/>
              <a:gd name="connsiteY0-2" fmla="*/ 0 h 493591"/>
              <a:gd name="connsiteX1-3" fmla="*/ 307359 w 560550"/>
              <a:gd name="connsiteY1-4" fmla="*/ 19328 h 493591"/>
              <a:gd name="connsiteX2-5" fmla="*/ 322151 w 560550"/>
              <a:gd name="connsiteY2-6" fmla="*/ 46641 h 493591"/>
              <a:gd name="connsiteX3-7" fmla="*/ 422483 w 560550"/>
              <a:gd name="connsiteY3-8" fmla="*/ 244308 h 493591"/>
              <a:gd name="connsiteX4-9" fmla="*/ 426075 w 560550"/>
              <a:gd name="connsiteY4-10" fmla="*/ 252279 h 493591"/>
              <a:gd name="connsiteX5-11" fmla="*/ 549713 w 560550"/>
              <a:gd name="connsiteY5-12" fmla="*/ 442022 h 493591"/>
              <a:gd name="connsiteX6-13" fmla="*/ 553726 w 560550"/>
              <a:gd name="connsiteY6-14" fmla="*/ 448555 h 493591"/>
              <a:gd name="connsiteX7-15" fmla="*/ 557360 w 560550"/>
              <a:gd name="connsiteY7-16" fmla="*/ 480662 h 493591"/>
              <a:gd name="connsiteX8-17" fmla="*/ 557111 w 560550"/>
              <a:gd name="connsiteY8-18" fmla="*/ 481348 h 493591"/>
              <a:gd name="connsiteX9-19" fmla="*/ 527738 w 560550"/>
              <a:gd name="connsiteY9-20" fmla="*/ 493568 h 493591"/>
              <a:gd name="connsiteX10-21" fmla="*/ 496688 w 560550"/>
              <a:gd name="connsiteY10-22" fmla="*/ 492722 h 493591"/>
              <a:gd name="connsiteX11-23" fmla="*/ 275338 w 560550"/>
              <a:gd name="connsiteY11-24" fmla="*/ 480778 h 493591"/>
              <a:gd name="connsiteX12-25" fmla="*/ 275975 w 560550"/>
              <a:gd name="connsiteY12-26" fmla="*/ 480403 h 493591"/>
              <a:gd name="connsiteX13-27" fmla="*/ 266629 w 560550"/>
              <a:gd name="connsiteY13-28" fmla="*/ 479903 h 493591"/>
              <a:gd name="connsiteX14-29" fmla="*/ 40497 w 560550"/>
              <a:gd name="connsiteY14-30" fmla="*/ 492105 h 493591"/>
              <a:gd name="connsiteX15-31" fmla="*/ 32832 w 560550"/>
              <a:gd name="connsiteY15-32" fmla="*/ 492314 h 493591"/>
              <a:gd name="connsiteX16-33" fmla="*/ 3210 w 560550"/>
              <a:gd name="connsiteY16-34" fmla="*/ 479408 h 493591"/>
              <a:gd name="connsiteX17-35" fmla="*/ 2740 w 560550"/>
              <a:gd name="connsiteY17-36" fmla="*/ 478849 h 493591"/>
              <a:gd name="connsiteX18-37" fmla="*/ 6844 w 560550"/>
              <a:gd name="connsiteY18-38" fmla="*/ 447301 h 493591"/>
              <a:gd name="connsiteX19-39" fmla="*/ 23102 w 560550"/>
              <a:gd name="connsiteY19-40" fmla="*/ 420834 h 493591"/>
              <a:gd name="connsiteX20-41" fmla="*/ 144121 w 560550"/>
              <a:gd name="connsiteY20-42" fmla="*/ 235111 h 493591"/>
              <a:gd name="connsiteX21-43" fmla="*/ 144127 w 560550"/>
              <a:gd name="connsiteY21-44" fmla="*/ 235851 h 493591"/>
              <a:gd name="connsiteX22-45" fmla="*/ 149231 w 560550"/>
              <a:gd name="connsiteY22-46" fmla="*/ 228009 h 493591"/>
              <a:gd name="connsiteX23-47" fmla="*/ 251731 w 560550"/>
              <a:gd name="connsiteY23-48" fmla="*/ 26070 h 493591"/>
              <a:gd name="connsiteX24-49" fmla="*/ 255383 w 560550"/>
              <a:gd name="connsiteY24-50" fmla="*/ 19328 h 493591"/>
              <a:gd name="connsiteX25-51" fmla="*/ 281371 w 560550"/>
              <a:gd name="connsiteY25-52" fmla="*/ 127 h 493591"/>
              <a:gd name="connsiteX26-53" fmla="*/ 282090 w 560550"/>
              <a:gd name="connsiteY26-54" fmla="*/ 0 h 493591"/>
              <a:gd name="connsiteX0-55" fmla="*/ 282090 w 560550"/>
              <a:gd name="connsiteY0-56" fmla="*/ 0 h 493591"/>
              <a:gd name="connsiteX1-57" fmla="*/ 307359 w 560550"/>
              <a:gd name="connsiteY1-58" fmla="*/ 19328 h 493591"/>
              <a:gd name="connsiteX2-59" fmla="*/ 322151 w 560550"/>
              <a:gd name="connsiteY2-60" fmla="*/ 46641 h 493591"/>
              <a:gd name="connsiteX3-61" fmla="*/ 426075 w 560550"/>
              <a:gd name="connsiteY3-62" fmla="*/ 252279 h 493591"/>
              <a:gd name="connsiteX4-63" fmla="*/ 549713 w 560550"/>
              <a:gd name="connsiteY4-64" fmla="*/ 442022 h 493591"/>
              <a:gd name="connsiteX5-65" fmla="*/ 553726 w 560550"/>
              <a:gd name="connsiteY5-66" fmla="*/ 448555 h 493591"/>
              <a:gd name="connsiteX6-67" fmla="*/ 557360 w 560550"/>
              <a:gd name="connsiteY6-68" fmla="*/ 480662 h 493591"/>
              <a:gd name="connsiteX7-69" fmla="*/ 557111 w 560550"/>
              <a:gd name="connsiteY7-70" fmla="*/ 481348 h 493591"/>
              <a:gd name="connsiteX8-71" fmla="*/ 527738 w 560550"/>
              <a:gd name="connsiteY8-72" fmla="*/ 493568 h 493591"/>
              <a:gd name="connsiteX9-73" fmla="*/ 496688 w 560550"/>
              <a:gd name="connsiteY9-74" fmla="*/ 492722 h 493591"/>
              <a:gd name="connsiteX10-75" fmla="*/ 275338 w 560550"/>
              <a:gd name="connsiteY10-76" fmla="*/ 480778 h 493591"/>
              <a:gd name="connsiteX11-77" fmla="*/ 275975 w 560550"/>
              <a:gd name="connsiteY11-78" fmla="*/ 480403 h 493591"/>
              <a:gd name="connsiteX12-79" fmla="*/ 266629 w 560550"/>
              <a:gd name="connsiteY12-80" fmla="*/ 479903 h 493591"/>
              <a:gd name="connsiteX13-81" fmla="*/ 40497 w 560550"/>
              <a:gd name="connsiteY13-82" fmla="*/ 492105 h 493591"/>
              <a:gd name="connsiteX14-83" fmla="*/ 32832 w 560550"/>
              <a:gd name="connsiteY14-84" fmla="*/ 492314 h 493591"/>
              <a:gd name="connsiteX15-85" fmla="*/ 3210 w 560550"/>
              <a:gd name="connsiteY15-86" fmla="*/ 479408 h 493591"/>
              <a:gd name="connsiteX16-87" fmla="*/ 2740 w 560550"/>
              <a:gd name="connsiteY16-88" fmla="*/ 478849 h 493591"/>
              <a:gd name="connsiteX17-89" fmla="*/ 6844 w 560550"/>
              <a:gd name="connsiteY17-90" fmla="*/ 447301 h 493591"/>
              <a:gd name="connsiteX18-91" fmla="*/ 23102 w 560550"/>
              <a:gd name="connsiteY18-92" fmla="*/ 420834 h 493591"/>
              <a:gd name="connsiteX19-93" fmla="*/ 144121 w 560550"/>
              <a:gd name="connsiteY19-94" fmla="*/ 235111 h 493591"/>
              <a:gd name="connsiteX20-95" fmla="*/ 144127 w 560550"/>
              <a:gd name="connsiteY20-96" fmla="*/ 235851 h 493591"/>
              <a:gd name="connsiteX21-97" fmla="*/ 149231 w 560550"/>
              <a:gd name="connsiteY21-98" fmla="*/ 228009 h 493591"/>
              <a:gd name="connsiteX22-99" fmla="*/ 251731 w 560550"/>
              <a:gd name="connsiteY22-100" fmla="*/ 26070 h 493591"/>
              <a:gd name="connsiteX23-101" fmla="*/ 255383 w 560550"/>
              <a:gd name="connsiteY23-102" fmla="*/ 19328 h 493591"/>
              <a:gd name="connsiteX24-103" fmla="*/ 281371 w 560550"/>
              <a:gd name="connsiteY24-104" fmla="*/ 127 h 493591"/>
              <a:gd name="connsiteX25-105" fmla="*/ 282090 w 560550"/>
              <a:gd name="connsiteY25-106" fmla="*/ 0 h 493591"/>
              <a:gd name="connsiteX0-107" fmla="*/ 282090 w 560550"/>
              <a:gd name="connsiteY0-108" fmla="*/ 0 h 493591"/>
              <a:gd name="connsiteX1-109" fmla="*/ 307359 w 560550"/>
              <a:gd name="connsiteY1-110" fmla="*/ 19328 h 493591"/>
              <a:gd name="connsiteX2-111" fmla="*/ 322151 w 560550"/>
              <a:gd name="connsiteY2-112" fmla="*/ 46641 h 493591"/>
              <a:gd name="connsiteX3-113" fmla="*/ 426075 w 560550"/>
              <a:gd name="connsiteY3-114" fmla="*/ 252279 h 493591"/>
              <a:gd name="connsiteX4-115" fmla="*/ 549713 w 560550"/>
              <a:gd name="connsiteY4-116" fmla="*/ 442022 h 493591"/>
              <a:gd name="connsiteX5-117" fmla="*/ 553726 w 560550"/>
              <a:gd name="connsiteY5-118" fmla="*/ 448555 h 493591"/>
              <a:gd name="connsiteX6-119" fmla="*/ 557360 w 560550"/>
              <a:gd name="connsiteY6-120" fmla="*/ 480662 h 493591"/>
              <a:gd name="connsiteX7-121" fmla="*/ 557111 w 560550"/>
              <a:gd name="connsiteY7-122" fmla="*/ 481348 h 493591"/>
              <a:gd name="connsiteX8-123" fmla="*/ 527738 w 560550"/>
              <a:gd name="connsiteY8-124" fmla="*/ 493568 h 493591"/>
              <a:gd name="connsiteX9-125" fmla="*/ 496688 w 560550"/>
              <a:gd name="connsiteY9-126" fmla="*/ 492722 h 493591"/>
              <a:gd name="connsiteX10-127" fmla="*/ 275338 w 560550"/>
              <a:gd name="connsiteY10-128" fmla="*/ 480778 h 493591"/>
              <a:gd name="connsiteX11-129" fmla="*/ 275975 w 560550"/>
              <a:gd name="connsiteY11-130" fmla="*/ 480403 h 493591"/>
              <a:gd name="connsiteX12-131" fmla="*/ 266629 w 560550"/>
              <a:gd name="connsiteY12-132" fmla="*/ 479903 h 493591"/>
              <a:gd name="connsiteX13-133" fmla="*/ 40497 w 560550"/>
              <a:gd name="connsiteY13-134" fmla="*/ 492105 h 493591"/>
              <a:gd name="connsiteX14-135" fmla="*/ 32832 w 560550"/>
              <a:gd name="connsiteY14-136" fmla="*/ 492314 h 493591"/>
              <a:gd name="connsiteX15-137" fmla="*/ 3210 w 560550"/>
              <a:gd name="connsiteY15-138" fmla="*/ 479408 h 493591"/>
              <a:gd name="connsiteX16-139" fmla="*/ 2740 w 560550"/>
              <a:gd name="connsiteY16-140" fmla="*/ 478849 h 493591"/>
              <a:gd name="connsiteX17-141" fmla="*/ 6844 w 560550"/>
              <a:gd name="connsiteY17-142" fmla="*/ 447301 h 493591"/>
              <a:gd name="connsiteX18-143" fmla="*/ 23102 w 560550"/>
              <a:gd name="connsiteY18-144" fmla="*/ 420834 h 493591"/>
              <a:gd name="connsiteX19-145" fmla="*/ 144121 w 560550"/>
              <a:gd name="connsiteY19-146" fmla="*/ 235111 h 493591"/>
              <a:gd name="connsiteX20-147" fmla="*/ 144127 w 560550"/>
              <a:gd name="connsiteY20-148" fmla="*/ 235851 h 493591"/>
              <a:gd name="connsiteX21-149" fmla="*/ 149231 w 560550"/>
              <a:gd name="connsiteY21-150" fmla="*/ 228009 h 493591"/>
              <a:gd name="connsiteX22-151" fmla="*/ 251731 w 560550"/>
              <a:gd name="connsiteY22-152" fmla="*/ 26070 h 493591"/>
              <a:gd name="connsiteX23-153" fmla="*/ 255383 w 560550"/>
              <a:gd name="connsiteY23-154" fmla="*/ 19328 h 493591"/>
              <a:gd name="connsiteX24-155" fmla="*/ 281371 w 560550"/>
              <a:gd name="connsiteY24-156" fmla="*/ 127 h 493591"/>
              <a:gd name="connsiteX25-157" fmla="*/ 282090 w 560550"/>
              <a:gd name="connsiteY25-158" fmla="*/ 0 h 493591"/>
              <a:gd name="connsiteX0-159" fmla="*/ 282090 w 560550"/>
              <a:gd name="connsiteY0-160" fmla="*/ 0 h 493591"/>
              <a:gd name="connsiteX1-161" fmla="*/ 307359 w 560550"/>
              <a:gd name="connsiteY1-162" fmla="*/ 19328 h 493591"/>
              <a:gd name="connsiteX2-163" fmla="*/ 322151 w 560550"/>
              <a:gd name="connsiteY2-164" fmla="*/ 46641 h 493591"/>
              <a:gd name="connsiteX3-165" fmla="*/ 426075 w 560550"/>
              <a:gd name="connsiteY3-166" fmla="*/ 252279 h 493591"/>
              <a:gd name="connsiteX4-167" fmla="*/ 549713 w 560550"/>
              <a:gd name="connsiteY4-168" fmla="*/ 442022 h 493591"/>
              <a:gd name="connsiteX5-169" fmla="*/ 553726 w 560550"/>
              <a:gd name="connsiteY5-170" fmla="*/ 448555 h 493591"/>
              <a:gd name="connsiteX6-171" fmla="*/ 557360 w 560550"/>
              <a:gd name="connsiteY6-172" fmla="*/ 480662 h 493591"/>
              <a:gd name="connsiteX7-173" fmla="*/ 557111 w 560550"/>
              <a:gd name="connsiteY7-174" fmla="*/ 481348 h 493591"/>
              <a:gd name="connsiteX8-175" fmla="*/ 527738 w 560550"/>
              <a:gd name="connsiteY8-176" fmla="*/ 493568 h 493591"/>
              <a:gd name="connsiteX9-177" fmla="*/ 496688 w 560550"/>
              <a:gd name="connsiteY9-178" fmla="*/ 492722 h 493591"/>
              <a:gd name="connsiteX10-179" fmla="*/ 275338 w 560550"/>
              <a:gd name="connsiteY10-180" fmla="*/ 480778 h 493591"/>
              <a:gd name="connsiteX11-181" fmla="*/ 275975 w 560550"/>
              <a:gd name="connsiteY11-182" fmla="*/ 480403 h 493591"/>
              <a:gd name="connsiteX12-183" fmla="*/ 266629 w 560550"/>
              <a:gd name="connsiteY12-184" fmla="*/ 479903 h 493591"/>
              <a:gd name="connsiteX13-185" fmla="*/ 40497 w 560550"/>
              <a:gd name="connsiteY13-186" fmla="*/ 492105 h 493591"/>
              <a:gd name="connsiteX14-187" fmla="*/ 32832 w 560550"/>
              <a:gd name="connsiteY14-188" fmla="*/ 492314 h 493591"/>
              <a:gd name="connsiteX15-189" fmla="*/ 3210 w 560550"/>
              <a:gd name="connsiteY15-190" fmla="*/ 479408 h 493591"/>
              <a:gd name="connsiteX16-191" fmla="*/ 2740 w 560550"/>
              <a:gd name="connsiteY16-192" fmla="*/ 478849 h 493591"/>
              <a:gd name="connsiteX17-193" fmla="*/ 6844 w 560550"/>
              <a:gd name="connsiteY17-194" fmla="*/ 447301 h 493591"/>
              <a:gd name="connsiteX18-195" fmla="*/ 23102 w 560550"/>
              <a:gd name="connsiteY18-196" fmla="*/ 420834 h 493591"/>
              <a:gd name="connsiteX19-197" fmla="*/ 144121 w 560550"/>
              <a:gd name="connsiteY19-198" fmla="*/ 235111 h 493591"/>
              <a:gd name="connsiteX20-199" fmla="*/ 149231 w 560550"/>
              <a:gd name="connsiteY20-200" fmla="*/ 228009 h 493591"/>
              <a:gd name="connsiteX21-201" fmla="*/ 251731 w 560550"/>
              <a:gd name="connsiteY21-202" fmla="*/ 26070 h 493591"/>
              <a:gd name="connsiteX22-203" fmla="*/ 255383 w 560550"/>
              <a:gd name="connsiteY22-204" fmla="*/ 19328 h 493591"/>
              <a:gd name="connsiteX23-205" fmla="*/ 281371 w 560550"/>
              <a:gd name="connsiteY23-206" fmla="*/ 127 h 493591"/>
              <a:gd name="connsiteX24-207" fmla="*/ 282090 w 560550"/>
              <a:gd name="connsiteY24-208" fmla="*/ 0 h 493591"/>
              <a:gd name="connsiteX0-209" fmla="*/ 282090 w 560550"/>
              <a:gd name="connsiteY0-210" fmla="*/ 0 h 493591"/>
              <a:gd name="connsiteX1-211" fmla="*/ 307359 w 560550"/>
              <a:gd name="connsiteY1-212" fmla="*/ 19328 h 493591"/>
              <a:gd name="connsiteX2-213" fmla="*/ 322151 w 560550"/>
              <a:gd name="connsiteY2-214" fmla="*/ 46641 h 493591"/>
              <a:gd name="connsiteX3-215" fmla="*/ 426075 w 560550"/>
              <a:gd name="connsiteY3-216" fmla="*/ 252279 h 493591"/>
              <a:gd name="connsiteX4-217" fmla="*/ 549713 w 560550"/>
              <a:gd name="connsiteY4-218" fmla="*/ 442022 h 493591"/>
              <a:gd name="connsiteX5-219" fmla="*/ 553726 w 560550"/>
              <a:gd name="connsiteY5-220" fmla="*/ 448555 h 493591"/>
              <a:gd name="connsiteX6-221" fmla="*/ 557360 w 560550"/>
              <a:gd name="connsiteY6-222" fmla="*/ 480662 h 493591"/>
              <a:gd name="connsiteX7-223" fmla="*/ 557111 w 560550"/>
              <a:gd name="connsiteY7-224" fmla="*/ 481348 h 493591"/>
              <a:gd name="connsiteX8-225" fmla="*/ 527738 w 560550"/>
              <a:gd name="connsiteY8-226" fmla="*/ 493568 h 493591"/>
              <a:gd name="connsiteX9-227" fmla="*/ 496688 w 560550"/>
              <a:gd name="connsiteY9-228" fmla="*/ 492722 h 493591"/>
              <a:gd name="connsiteX10-229" fmla="*/ 275338 w 560550"/>
              <a:gd name="connsiteY10-230" fmla="*/ 480778 h 493591"/>
              <a:gd name="connsiteX11-231" fmla="*/ 275975 w 560550"/>
              <a:gd name="connsiteY11-232" fmla="*/ 480403 h 493591"/>
              <a:gd name="connsiteX12-233" fmla="*/ 266629 w 560550"/>
              <a:gd name="connsiteY12-234" fmla="*/ 479903 h 493591"/>
              <a:gd name="connsiteX13-235" fmla="*/ 40497 w 560550"/>
              <a:gd name="connsiteY13-236" fmla="*/ 492105 h 493591"/>
              <a:gd name="connsiteX14-237" fmla="*/ 32832 w 560550"/>
              <a:gd name="connsiteY14-238" fmla="*/ 492314 h 493591"/>
              <a:gd name="connsiteX15-239" fmla="*/ 3210 w 560550"/>
              <a:gd name="connsiteY15-240" fmla="*/ 479408 h 493591"/>
              <a:gd name="connsiteX16-241" fmla="*/ 2740 w 560550"/>
              <a:gd name="connsiteY16-242" fmla="*/ 478849 h 493591"/>
              <a:gd name="connsiteX17-243" fmla="*/ 6844 w 560550"/>
              <a:gd name="connsiteY17-244" fmla="*/ 447301 h 493591"/>
              <a:gd name="connsiteX18-245" fmla="*/ 23102 w 560550"/>
              <a:gd name="connsiteY18-246" fmla="*/ 420834 h 493591"/>
              <a:gd name="connsiteX19-247" fmla="*/ 149231 w 560550"/>
              <a:gd name="connsiteY19-248" fmla="*/ 228009 h 493591"/>
              <a:gd name="connsiteX20-249" fmla="*/ 251731 w 560550"/>
              <a:gd name="connsiteY20-250" fmla="*/ 26070 h 493591"/>
              <a:gd name="connsiteX21-251" fmla="*/ 255383 w 560550"/>
              <a:gd name="connsiteY21-252" fmla="*/ 19328 h 493591"/>
              <a:gd name="connsiteX22-253" fmla="*/ 281371 w 560550"/>
              <a:gd name="connsiteY22-254" fmla="*/ 127 h 493591"/>
              <a:gd name="connsiteX23-255" fmla="*/ 282090 w 560550"/>
              <a:gd name="connsiteY23-256" fmla="*/ 0 h 493591"/>
              <a:gd name="connsiteX0-257" fmla="*/ 282090 w 560550"/>
              <a:gd name="connsiteY0-258" fmla="*/ 0 h 493591"/>
              <a:gd name="connsiteX1-259" fmla="*/ 307359 w 560550"/>
              <a:gd name="connsiteY1-260" fmla="*/ 19328 h 493591"/>
              <a:gd name="connsiteX2-261" fmla="*/ 322151 w 560550"/>
              <a:gd name="connsiteY2-262" fmla="*/ 46641 h 493591"/>
              <a:gd name="connsiteX3-263" fmla="*/ 426075 w 560550"/>
              <a:gd name="connsiteY3-264" fmla="*/ 252279 h 493591"/>
              <a:gd name="connsiteX4-265" fmla="*/ 549713 w 560550"/>
              <a:gd name="connsiteY4-266" fmla="*/ 442022 h 493591"/>
              <a:gd name="connsiteX5-267" fmla="*/ 553726 w 560550"/>
              <a:gd name="connsiteY5-268" fmla="*/ 448555 h 493591"/>
              <a:gd name="connsiteX6-269" fmla="*/ 557360 w 560550"/>
              <a:gd name="connsiteY6-270" fmla="*/ 480662 h 493591"/>
              <a:gd name="connsiteX7-271" fmla="*/ 557111 w 560550"/>
              <a:gd name="connsiteY7-272" fmla="*/ 481348 h 493591"/>
              <a:gd name="connsiteX8-273" fmla="*/ 527738 w 560550"/>
              <a:gd name="connsiteY8-274" fmla="*/ 493568 h 493591"/>
              <a:gd name="connsiteX9-275" fmla="*/ 496688 w 560550"/>
              <a:gd name="connsiteY9-276" fmla="*/ 492722 h 493591"/>
              <a:gd name="connsiteX10-277" fmla="*/ 275338 w 560550"/>
              <a:gd name="connsiteY10-278" fmla="*/ 480778 h 493591"/>
              <a:gd name="connsiteX11-279" fmla="*/ 275975 w 560550"/>
              <a:gd name="connsiteY11-280" fmla="*/ 480403 h 493591"/>
              <a:gd name="connsiteX12-281" fmla="*/ 266629 w 560550"/>
              <a:gd name="connsiteY12-282" fmla="*/ 479903 h 493591"/>
              <a:gd name="connsiteX13-283" fmla="*/ 40497 w 560550"/>
              <a:gd name="connsiteY13-284" fmla="*/ 492105 h 493591"/>
              <a:gd name="connsiteX14-285" fmla="*/ 32832 w 560550"/>
              <a:gd name="connsiteY14-286" fmla="*/ 492314 h 493591"/>
              <a:gd name="connsiteX15-287" fmla="*/ 3210 w 560550"/>
              <a:gd name="connsiteY15-288" fmla="*/ 479408 h 493591"/>
              <a:gd name="connsiteX16-289" fmla="*/ 2740 w 560550"/>
              <a:gd name="connsiteY16-290" fmla="*/ 478849 h 493591"/>
              <a:gd name="connsiteX17-291" fmla="*/ 6844 w 560550"/>
              <a:gd name="connsiteY17-292" fmla="*/ 447301 h 493591"/>
              <a:gd name="connsiteX18-293" fmla="*/ 23102 w 560550"/>
              <a:gd name="connsiteY18-294" fmla="*/ 420834 h 493591"/>
              <a:gd name="connsiteX19-295" fmla="*/ 149231 w 560550"/>
              <a:gd name="connsiteY19-296" fmla="*/ 228009 h 493591"/>
              <a:gd name="connsiteX20-297" fmla="*/ 251731 w 560550"/>
              <a:gd name="connsiteY20-298" fmla="*/ 26070 h 493591"/>
              <a:gd name="connsiteX21-299" fmla="*/ 255383 w 560550"/>
              <a:gd name="connsiteY21-300" fmla="*/ 19328 h 493591"/>
              <a:gd name="connsiteX22-301" fmla="*/ 281371 w 560550"/>
              <a:gd name="connsiteY22-302" fmla="*/ 127 h 493591"/>
              <a:gd name="connsiteX23-303" fmla="*/ 282090 w 560550"/>
              <a:gd name="connsiteY23-304" fmla="*/ 0 h 493591"/>
              <a:gd name="connsiteX0-305" fmla="*/ 282090 w 560550"/>
              <a:gd name="connsiteY0-306" fmla="*/ 0 h 493591"/>
              <a:gd name="connsiteX1-307" fmla="*/ 307359 w 560550"/>
              <a:gd name="connsiteY1-308" fmla="*/ 19328 h 493591"/>
              <a:gd name="connsiteX2-309" fmla="*/ 322151 w 560550"/>
              <a:gd name="connsiteY2-310" fmla="*/ 46641 h 493591"/>
              <a:gd name="connsiteX3-311" fmla="*/ 426075 w 560550"/>
              <a:gd name="connsiteY3-312" fmla="*/ 252279 h 493591"/>
              <a:gd name="connsiteX4-313" fmla="*/ 549713 w 560550"/>
              <a:gd name="connsiteY4-314" fmla="*/ 442022 h 493591"/>
              <a:gd name="connsiteX5-315" fmla="*/ 553726 w 560550"/>
              <a:gd name="connsiteY5-316" fmla="*/ 448555 h 493591"/>
              <a:gd name="connsiteX6-317" fmla="*/ 557360 w 560550"/>
              <a:gd name="connsiteY6-318" fmla="*/ 480662 h 493591"/>
              <a:gd name="connsiteX7-319" fmla="*/ 557111 w 560550"/>
              <a:gd name="connsiteY7-320" fmla="*/ 481348 h 493591"/>
              <a:gd name="connsiteX8-321" fmla="*/ 527738 w 560550"/>
              <a:gd name="connsiteY8-322" fmla="*/ 493568 h 493591"/>
              <a:gd name="connsiteX9-323" fmla="*/ 496688 w 560550"/>
              <a:gd name="connsiteY9-324" fmla="*/ 492722 h 493591"/>
              <a:gd name="connsiteX10-325" fmla="*/ 275338 w 560550"/>
              <a:gd name="connsiteY10-326" fmla="*/ 480778 h 493591"/>
              <a:gd name="connsiteX11-327" fmla="*/ 266629 w 560550"/>
              <a:gd name="connsiteY11-328" fmla="*/ 479903 h 493591"/>
              <a:gd name="connsiteX12-329" fmla="*/ 40497 w 560550"/>
              <a:gd name="connsiteY12-330" fmla="*/ 492105 h 493591"/>
              <a:gd name="connsiteX13-331" fmla="*/ 32832 w 560550"/>
              <a:gd name="connsiteY13-332" fmla="*/ 492314 h 493591"/>
              <a:gd name="connsiteX14-333" fmla="*/ 3210 w 560550"/>
              <a:gd name="connsiteY14-334" fmla="*/ 479408 h 493591"/>
              <a:gd name="connsiteX15-335" fmla="*/ 2740 w 560550"/>
              <a:gd name="connsiteY15-336" fmla="*/ 478849 h 493591"/>
              <a:gd name="connsiteX16-337" fmla="*/ 6844 w 560550"/>
              <a:gd name="connsiteY16-338" fmla="*/ 447301 h 493591"/>
              <a:gd name="connsiteX17-339" fmla="*/ 23102 w 560550"/>
              <a:gd name="connsiteY17-340" fmla="*/ 420834 h 493591"/>
              <a:gd name="connsiteX18-341" fmla="*/ 149231 w 560550"/>
              <a:gd name="connsiteY18-342" fmla="*/ 228009 h 493591"/>
              <a:gd name="connsiteX19-343" fmla="*/ 251731 w 560550"/>
              <a:gd name="connsiteY19-344" fmla="*/ 26070 h 493591"/>
              <a:gd name="connsiteX20-345" fmla="*/ 255383 w 560550"/>
              <a:gd name="connsiteY20-346" fmla="*/ 19328 h 493591"/>
              <a:gd name="connsiteX21-347" fmla="*/ 281371 w 560550"/>
              <a:gd name="connsiteY21-348" fmla="*/ 127 h 493591"/>
              <a:gd name="connsiteX22-349" fmla="*/ 282090 w 560550"/>
              <a:gd name="connsiteY22-350" fmla="*/ 0 h 493591"/>
              <a:gd name="connsiteX0-351" fmla="*/ 282090 w 560550"/>
              <a:gd name="connsiteY0-352" fmla="*/ 0 h 493591"/>
              <a:gd name="connsiteX1-353" fmla="*/ 307359 w 560550"/>
              <a:gd name="connsiteY1-354" fmla="*/ 19328 h 493591"/>
              <a:gd name="connsiteX2-355" fmla="*/ 322151 w 560550"/>
              <a:gd name="connsiteY2-356" fmla="*/ 46641 h 493591"/>
              <a:gd name="connsiteX3-357" fmla="*/ 426075 w 560550"/>
              <a:gd name="connsiteY3-358" fmla="*/ 252279 h 493591"/>
              <a:gd name="connsiteX4-359" fmla="*/ 549713 w 560550"/>
              <a:gd name="connsiteY4-360" fmla="*/ 442022 h 493591"/>
              <a:gd name="connsiteX5-361" fmla="*/ 553726 w 560550"/>
              <a:gd name="connsiteY5-362" fmla="*/ 448555 h 493591"/>
              <a:gd name="connsiteX6-363" fmla="*/ 557360 w 560550"/>
              <a:gd name="connsiteY6-364" fmla="*/ 480662 h 493591"/>
              <a:gd name="connsiteX7-365" fmla="*/ 557111 w 560550"/>
              <a:gd name="connsiteY7-366" fmla="*/ 481348 h 493591"/>
              <a:gd name="connsiteX8-367" fmla="*/ 527738 w 560550"/>
              <a:gd name="connsiteY8-368" fmla="*/ 493568 h 493591"/>
              <a:gd name="connsiteX9-369" fmla="*/ 496688 w 560550"/>
              <a:gd name="connsiteY9-370" fmla="*/ 492722 h 493591"/>
              <a:gd name="connsiteX10-371" fmla="*/ 266629 w 560550"/>
              <a:gd name="connsiteY10-372" fmla="*/ 479903 h 493591"/>
              <a:gd name="connsiteX11-373" fmla="*/ 40497 w 560550"/>
              <a:gd name="connsiteY11-374" fmla="*/ 492105 h 493591"/>
              <a:gd name="connsiteX12-375" fmla="*/ 32832 w 560550"/>
              <a:gd name="connsiteY12-376" fmla="*/ 492314 h 493591"/>
              <a:gd name="connsiteX13-377" fmla="*/ 3210 w 560550"/>
              <a:gd name="connsiteY13-378" fmla="*/ 479408 h 493591"/>
              <a:gd name="connsiteX14-379" fmla="*/ 2740 w 560550"/>
              <a:gd name="connsiteY14-380" fmla="*/ 478849 h 493591"/>
              <a:gd name="connsiteX15-381" fmla="*/ 6844 w 560550"/>
              <a:gd name="connsiteY15-382" fmla="*/ 447301 h 493591"/>
              <a:gd name="connsiteX16-383" fmla="*/ 23102 w 560550"/>
              <a:gd name="connsiteY16-384" fmla="*/ 420834 h 493591"/>
              <a:gd name="connsiteX17-385" fmla="*/ 149231 w 560550"/>
              <a:gd name="connsiteY17-386" fmla="*/ 228009 h 493591"/>
              <a:gd name="connsiteX18-387" fmla="*/ 251731 w 560550"/>
              <a:gd name="connsiteY18-388" fmla="*/ 26070 h 493591"/>
              <a:gd name="connsiteX19-389" fmla="*/ 255383 w 560550"/>
              <a:gd name="connsiteY19-390" fmla="*/ 19328 h 493591"/>
              <a:gd name="connsiteX20-391" fmla="*/ 281371 w 560550"/>
              <a:gd name="connsiteY20-392" fmla="*/ 127 h 493591"/>
              <a:gd name="connsiteX21-393" fmla="*/ 282090 w 560550"/>
              <a:gd name="connsiteY21-394" fmla="*/ 0 h 493591"/>
              <a:gd name="connsiteX0-395" fmla="*/ 282090 w 560550"/>
              <a:gd name="connsiteY0-396" fmla="*/ 0 h 493591"/>
              <a:gd name="connsiteX1-397" fmla="*/ 307359 w 560550"/>
              <a:gd name="connsiteY1-398" fmla="*/ 19328 h 493591"/>
              <a:gd name="connsiteX2-399" fmla="*/ 322151 w 560550"/>
              <a:gd name="connsiteY2-400" fmla="*/ 46641 h 493591"/>
              <a:gd name="connsiteX3-401" fmla="*/ 426075 w 560550"/>
              <a:gd name="connsiteY3-402" fmla="*/ 252279 h 493591"/>
              <a:gd name="connsiteX4-403" fmla="*/ 549713 w 560550"/>
              <a:gd name="connsiteY4-404" fmla="*/ 442022 h 493591"/>
              <a:gd name="connsiteX5-405" fmla="*/ 553726 w 560550"/>
              <a:gd name="connsiteY5-406" fmla="*/ 448555 h 493591"/>
              <a:gd name="connsiteX6-407" fmla="*/ 557360 w 560550"/>
              <a:gd name="connsiteY6-408" fmla="*/ 480662 h 493591"/>
              <a:gd name="connsiteX7-409" fmla="*/ 557111 w 560550"/>
              <a:gd name="connsiteY7-410" fmla="*/ 481348 h 493591"/>
              <a:gd name="connsiteX8-411" fmla="*/ 527738 w 560550"/>
              <a:gd name="connsiteY8-412" fmla="*/ 493568 h 493591"/>
              <a:gd name="connsiteX9-413" fmla="*/ 496688 w 560550"/>
              <a:gd name="connsiteY9-414" fmla="*/ 492722 h 493591"/>
              <a:gd name="connsiteX10-415" fmla="*/ 266629 w 560550"/>
              <a:gd name="connsiteY10-416" fmla="*/ 479903 h 493591"/>
              <a:gd name="connsiteX11-417" fmla="*/ 40497 w 560550"/>
              <a:gd name="connsiteY11-418" fmla="*/ 492105 h 493591"/>
              <a:gd name="connsiteX12-419" fmla="*/ 32832 w 560550"/>
              <a:gd name="connsiteY12-420" fmla="*/ 492314 h 493591"/>
              <a:gd name="connsiteX13-421" fmla="*/ 3210 w 560550"/>
              <a:gd name="connsiteY13-422" fmla="*/ 479408 h 493591"/>
              <a:gd name="connsiteX14-423" fmla="*/ 2740 w 560550"/>
              <a:gd name="connsiteY14-424" fmla="*/ 478849 h 493591"/>
              <a:gd name="connsiteX15-425" fmla="*/ 6844 w 560550"/>
              <a:gd name="connsiteY15-426" fmla="*/ 447301 h 493591"/>
              <a:gd name="connsiteX16-427" fmla="*/ 23102 w 560550"/>
              <a:gd name="connsiteY16-428" fmla="*/ 420834 h 493591"/>
              <a:gd name="connsiteX17-429" fmla="*/ 149231 w 560550"/>
              <a:gd name="connsiteY17-430" fmla="*/ 228009 h 493591"/>
              <a:gd name="connsiteX18-431" fmla="*/ 251731 w 560550"/>
              <a:gd name="connsiteY18-432" fmla="*/ 26070 h 493591"/>
              <a:gd name="connsiteX19-433" fmla="*/ 255383 w 560550"/>
              <a:gd name="connsiteY19-434" fmla="*/ 19328 h 493591"/>
              <a:gd name="connsiteX20-435" fmla="*/ 281371 w 560550"/>
              <a:gd name="connsiteY20-436" fmla="*/ 127 h 493591"/>
              <a:gd name="connsiteX21-437" fmla="*/ 282090 w 560550"/>
              <a:gd name="connsiteY21-438" fmla="*/ 0 h 49359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560550" h="493591">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buFontTx/>
              <a:buNone/>
              <a:defRPr/>
            </a:pPr>
            <a:endParaRPr lang="zh-CN" altLang="en-US" sz="1015" noProof="1">
              <a:solidFill>
                <a:srgbClr val="FFFFFF"/>
              </a:solidFill>
              <a:latin typeface="黑体" panose="02010609060101010101" charset="-122"/>
              <a:ea typeface="黑体" panose="02010609060101010101" charset="-122"/>
              <a:cs typeface="Arial" panose="020B0604020202020204" pitchFamily="34" charset="0"/>
            </a:endParaRPr>
          </a:p>
        </p:txBody>
      </p:sp>
      <p:sp>
        <p:nvSpPr>
          <p:cNvPr id="9" name="KSO_Shape"/>
          <p:cNvSpPr/>
          <p:nvPr>
            <p:custDataLst>
              <p:tags r:id="rId6"/>
            </p:custDataLst>
          </p:nvPr>
        </p:nvSpPr>
        <p:spPr>
          <a:xfrm rot="9026800">
            <a:off x="590550" y="677863"/>
            <a:ext cx="88900" cy="79375"/>
          </a:xfrm>
          <a:custGeom>
            <a:avLst/>
            <a:gdLst>
              <a:gd name="connsiteX0" fmla="*/ 282090 w 560550"/>
              <a:gd name="connsiteY0" fmla="*/ 0 h 493591"/>
              <a:gd name="connsiteX1" fmla="*/ 307359 w 560550"/>
              <a:gd name="connsiteY1" fmla="*/ 19328 h 493591"/>
              <a:gd name="connsiteX2" fmla="*/ 322151 w 560550"/>
              <a:gd name="connsiteY2" fmla="*/ 46641 h 493591"/>
              <a:gd name="connsiteX3" fmla="*/ 422483 w 560550"/>
              <a:gd name="connsiteY3" fmla="*/ 244308 h 493591"/>
              <a:gd name="connsiteX4" fmla="*/ 421839 w 560550"/>
              <a:gd name="connsiteY4" fmla="*/ 243943 h 493591"/>
              <a:gd name="connsiteX5" fmla="*/ 426075 w 560550"/>
              <a:gd name="connsiteY5" fmla="*/ 252279 h 493591"/>
              <a:gd name="connsiteX6" fmla="*/ 549713 w 560550"/>
              <a:gd name="connsiteY6" fmla="*/ 442022 h 493591"/>
              <a:gd name="connsiteX7" fmla="*/ 553726 w 560550"/>
              <a:gd name="connsiteY7" fmla="*/ 448555 h 493591"/>
              <a:gd name="connsiteX8" fmla="*/ 557360 w 560550"/>
              <a:gd name="connsiteY8" fmla="*/ 480662 h 493591"/>
              <a:gd name="connsiteX9" fmla="*/ 557111 w 560550"/>
              <a:gd name="connsiteY9" fmla="*/ 481348 h 493591"/>
              <a:gd name="connsiteX10" fmla="*/ 527738 w 560550"/>
              <a:gd name="connsiteY10" fmla="*/ 493568 h 493591"/>
              <a:gd name="connsiteX11" fmla="*/ 496688 w 560550"/>
              <a:gd name="connsiteY11" fmla="*/ 492722 h 493591"/>
              <a:gd name="connsiteX12" fmla="*/ 275338 w 560550"/>
              <a:gd name="connsiteY12" fmla="*/ 480778 h 493591"/>
              <a:gd name="connsiteX13" fmla="*/ 275975 w 560550"/>
              <a:gd name="connsiteY13" fmla="*/ 480403 h 493591"/>
              <a:gd name="connsiteX14" fmla="*/ 266629 w 560550"/>
              <a:gd name="connsiteY14" fmla="*/ 479903 h 493591"/>
              <a:gd name="connsiteX15" fmla="*/ 40497 w 560550"/>
              <a:gd name="connsiteY15" fmla="*/ 492105 h 493591"/>
              <a:gd name="connsiteX16" fmla="*/ 32832 w 560550"/>
              <a:gd name="connsiteY16" fmla="*/ 492314 h 493591"/>
              <a:gd name="connsiteX17" fmla="*/ 3210 w 560550"/>
              <a:gd name="connsiteY17" fmla="*/ 479408 h 493591"/>
              <a:gd name="connsiteX18" fmla="*/ 2740 w 560550"/>
              <a:gd name="connsiteY18" fmla="*/ 478849 h 493591"/>
              <a:gd name="connsiteX19" fmla="*/ 6844 w 560550"/>
              <a:gd name="connsiteY19" fmla="*/ 447301 h 493591"/>
              <a:gd name="connsiteX20" fmla="*/ 23102 w 560550"/>
              <a:gd name="connsiteY20" fmla="*/ 420834 h 493591"/>
              <a:gd name="connsiteX21" fmla="*/ 144121 w 560550"/>
              <a:gd name="connsiteY21" fmla="*/ 235111 h 493591"/>
              <a:gd name="connsiteX22" fmla="*/ 144127 w 560550"/>
              <a:gd name="connsiteY22" fmla="*/ 235851 h 493591"/>
              <a:gd name="connsiteX23" fmla="*/ 149231 w 560550"/>
              <a:gd name="connsiteY23" fmla="*/ 228009 h 493591"/>
              <a:gd name="connsiteX24" fmla="*/ 251731 w 560550"/>
              <a:gd name="connsiteY24" fmla="*/ 26070 h 493591"/>
              <a:gd name="connsiteX25" fmla="*/ 255383 w 560550"/>
              <a:gd name="connsiteY25" fmla="*/ 19328 h 493591"/>
              <a:gd name="connsiteX26" fmla="*/ 281371 w 560550"/>
              <a:gd name="connsiteY26" fmla="*/ 127 h 493591"/>
              <a:gd name="connsiteX27" fmla="*/ 282090 w 560550"/>
              <a:gd name="connsiteY27" fmla="*/ 0 h 493591"/>
              <a:gd name="connsiteX0-1" fmla="*/ 282090 w 560550"/>
              <a:gd name="connsiteY0-2" fmla="*/ 0 h 493591"/>
              <a:gd name="connsiteX1-3" fmla="*/ 307359 w 560550"/>
              <a:gd name="connsiteY1-4" fmla="*/ 19328 h 493591"/>
              <a:gd name="connsiteX2-5" fmla="*/ 322151 w 560550"/>
              <a:gd name="connsiteY2-6" fmla="*/ 46641 h 493591"/>
              <a:gd name="connsiteX3-7" fmla="*/ 422483 w 560550"/>
              <a:gd name="connsiteY3-8" fmla="*/ 244308 h 493591"/>
              <a:gd name="connsiteX4-9" fmla="*/ 426075 w 560550"/>
              <a:gd name="connsiteY4-10" fmla="*/ 252279 h 493591"/>
              <a:gd name="connsiteX5-11" fmla="*/ 549713 w 560550"/>
              <a:gd name="connsiteY5-12" fmla="*/ 442022 h 493591"/>
              <a:gd name="connsiteX6-13" fmla="*/ 553726 w 560550"/>
              <a:gd name="connsiteY6-14" fmla="*/ 448555 h 493591"/>
              <a:gd name="connsiteX7-15" fmla="*/ 557360 w 560550"/>
              <a:gd name="connsiteY7-16" fmla="*/ 480662 h 493591"/>
              <a:gd name="connsiteX8-17" fmla="*/ 557111 w 560550"/>
              <a:gd name="connsiteY8-18" fmla="*/ 481348 h 493591"/>
              <a:gd name="connsiteX9-19" fmla="*/ 527738 w 560550"/>
              <a:gd name="connsiteY9-20" fmla="*/ 493568 h 493591"/>
              <a:gd name="connsiteX10-21" fmla="*/ 496688 w 560550"/>
              <a:gd name="connsiteY10-22" fmla="*/ 492722 h 493591"/>
              <a:gd name="connsiteX11-23" fmla="*/ 275338 w 560550"/>
              <a:gd name="connsiteY11-24" fmla="*/ 480778 h 493591"/>
              <a:gd name="connsiteX12-25" fmla="*/ 275975 w 560550"/>
              <a:gd name="connsiteY12-26" fmla="*/ 480403 h 493591"/>
              <a:gd name="connsiteX13-27" fmla="*/ 266629 w 560550"/>
              <a:gd name="connsiteY13-28" fmla="*/ 479903 h 493591"/>
              <a:gd name="connsiteX14-29" fmla="*/ 40497 w 560550"/>
              <a:gd name="connsiteY14-30" fmla="*/ 492105 h 493591"/>
              <a:gd name="connsiteX15-31" fmla="*/ 32832 w 560550"/>
              <a:gd name="connsiteY15-32" fmla="*/ 492314 h 493591"/>
              <a:gd name="connsiteX16-33" fmla="*/ 3210 w 560550"/>
              <a:gd name="connsiteY16-34" fmla="*/ 479408 h 493591"/>
              <a:gd name="connsiteX17-35" fmla="*/ 2740 w 560550"/>
              <a:gd name="connsiteY17-36" fmla="*/ 478849 h 493591"/>
              <a:gd name="connsiteX18-37" fmla="*/ 6844 w 560550"/>
              <a:gd name="connsiteY18-38" fmla="*/ 447301 h 493591"/>
              <a:gd name="connsiteX19-39" fmla="*/ 23102 w 560550"/>
              <a:gd name="connsiteY19-40" fmla="*/ 420834 h 493591"/>
              <a:gd name="connsiteX20-41" fmla="*/ 144121 w 560550"/>
              <a:gd name="connsiteY20-42" fmla="*/ 235111 h 493591"/>
              <a:gd name="connsiteX21-43" fmla="*/ 144127 w 560550"/>
              <a:gd name="connsiteY21-44" fmla="*/ 235851 h 493591"/>
              <a:gd name="connsiteX22-45" fmla="*/ 149231 w 560550"/>
              <a:gd name="connsiteY22-46" fmla="*/ 228009 h 493591"/>
              <a:gd name="connsiteX23-47" fmla="*/ 251731 w 560550"/>
              <a:gd name="connsiteY23-48" fmla="*/ 26070 h 493591"/>
              <a:gd name="connsiteX24-49" fmla="*/ 255383 w 560550"/>
              <a:gd name="connsiteY24-50" fmla="*/ 19328 h 493591"/>
              <a:gd name="connsiteX25-51" fmla="*/ 281371 w 560550"/>
              <a:gd name="connsiteY25-52" fmla="*/ 127 h 493591"/>
              <a:gd name="connsiteX26-53" fmla="*/ 282090 w 560550"/>
              <a:gd name="connsiteY26-54" fmla="*/ 0 h 493591"/>
              <a:gd name="connsiteX0-55" fmla="*/ 282090 w 560550"/>
              <a:gd name="connsiteY0-56" fmla="*/ 0 h 493591"/>
              <a:gd name="connsiteX1-57" fmla="*/ 307359 w 560550"/>
              <a:gd name="connsiteY1-58" fmla="*/ 19328 h 493591"/>
              <a:gd name="connsiteX2-59" fmla="*/ 322151 w 560550"/>
              <a:gd name="connsiteY2-60" fmla="*/ 46641 h 493591"/>
              <a:gd name="connsiteX3-61" fmla="*/ 426075 w 560550"/>
              <a:gd name="connsiteY3-62" fmla="*/ 252279 h 493591"/>
              <a:gd name="connsiteX4-63" fmla="*/ 549713 w 560550"/>
              <a:gd name="connsiteY4-64" fmla="*/ 442022 h 493591"/>
              <a:gd name="connsiteX5-65" fmla="*/ 553726 w 560550"/>
              <a:gd name="connsiteY5-66" fmla="*/ 448555 h 493591"/>
              <a:gd name="connsiteX6-67" fmla="*/ 557360 w 560550"/>
              <a:gd name="connsiteY6-68" fmla="*/ 480662 h 493591"/>
              <a:gd name="connsiteX7-69" fmla="*/ 557111 w 560550"/>
              <a:gd name="connsiteY7-70" fmla="*/ 481348 h 493591"/>
              <a:gd name="connsiteX8-71" fmla="*/ 527738 w 560550"/>
              <a:gd name="connsiteY8-72" fmla="*/ 493568 h 493591"/>
              <a:gd name="connsiteX9-73" fmla="*/ 496688 w 560550"/>
              <a:gd name="connsiteY9-74" fmla="*/ 492722 h 493591"/>
              <a:gd name="connsiteX10-75" fmla="*/ 275338 w 560550"/>
              <a:gd name="connsiteY10-76" fmla="*/ 480778 h 493591"/>
              <a:gd name="connsiteX11-77" fmla="*/ 275975 w 560550"/>
              <a:gd name="connsiteY11-78" fmla="*/ 480403 h 493591"/>
              <a:gd name="connsiteX12-79" fmla="*/ 266629 w 560550"/>
              <a:gd name="connsiteY12-80" fmla="*/ 479903 h 493591"/>
              <a:gd name="connsiteX13-81" fmla="*/ 40497 w 560550"/>
              <a:gd name="connsiteY13-82" fmla="*/ 492105 h 493591"/>
              <a:gd name="connsiteX14-83" fmla="*/ 32832 w 560550"/>
              <a:gd name="connsiteY14-84" fmla="*/ 492314 h 493591"/>
              <a:gd name="connsiteX15-85" fmla="*/ 3210 w 560550"/>
              <a:gd name="connsiteY15-86" fmla="*/ 479408 h 493591"/>
              <a:gd name="connsiteX16-87" fmla="*/ 2740 w 560550"/>
              <a:gd name="connsiteY16-88" fmla="*/ 478849 h 493591"/>
              <a:gd name="connsiteX17-89" fmla="*/ 6844 w 560550"/>
              <a:gd name="connsiteY17-90" fmla="*/ 447301 h 493591"/>
              <a:gd name="connsiteX18-91" fmla="*/ 23102 w 560550"/>
              <a:gd name="connsiteY18-92" fmla="*/ 420834 h 493591"/>
              <a:gd name="connsiteX19-93" fmla="*/ 144121 w 560550"/>
              <a:gd name="connsiteY19-94" fmla="*/ 235111 h 493591"/>
              <a:gd name="connsiteX20-95" fmla="*/ 144127 w 560550"/>
              <a:gd name="connsiteY20-96" fmla="*/ 235851 h 493591"/>
              <a:gd name="connsiteX21-97" fmla="*/ 149231 w 560550"/>
              <a:gd name="connsiteY21-98" fmla="*/ 228009 h 493591"/>
              <a:gd name="connsiteX22-99" fmla="*/ 251731 w 560550"/>
              <a:gd name="connsiteY22-100" fmla="*/ 26070 h 493591"/>
              <a:gd name="connsiteX23-101" fmla="*/ 255383 w 560550"/>
              <a:gd name="connsiteY23-102" fmla="*/ 19328 h 493591"/>
              <a:gd name="connsiteX24-103" fmla="*/ 281371 w 560550"/>
              <a:gd name="connsiteY24-104" fmla="*/ 127 h 493591"/>
              <a:gd name="connsiteX25-105" fmla="*/ 282090 w 560550"/>
              <a:gd name="connsiteY25-106" fmla="*/ 0 h 493591"/>
              <a:gd name="connsiteX0-107" fmla="*/ 282090 w 560550"/>
              <a:gd name="connsiteY0-108" fmla="*/ 0 h 493591"/>
              <a:gd name="connsiteX1-109" fmla="*/ 307359 w 560550"/>
              <a:gd name="connsiteY1-110" fmla="*/ 19328 h 493591"/>
              <a:gd name="connsiteX2-111" fmla="*/ 322151 w 560550"/>
              <a:gd name="connsiteY2-112" fmla="*/ 46641 h 493591"/>
              <a:gd name="connsiteX3-113" fmla="*/ 426075 w 560550"/>
              <a:gd name="connsiteY3-114" fmla="*/ 252279 h 493591"/>
              <a:gd name="connsiteX4-115" fmla="*/ 549713 w 560550"/>
              <a:gd name="connsiteY4-116" fmla="*/ 442022 h 493591"/>
              <a:gd name="connsiteX5-117" fmla="*/ 553726 w 560550"/>
              <a:gd name="connsiteY5-118" fmla="*/ 448555 h 493591"/>
              <a:gd name="connsiteX6-119" fmla="*/ 557360 w 560550"/>
              <a:gd name="connsiteY6-120" fmla="*/ 480662 h 493591"/>
              <a:gd name="connsiteX7-121" fmla="*/ 557111 w 560550"/>
              <a:gd name="connsiteY7-122" fmla="*/ 481348 h 493591"/>
              <a:gd name="connsiteX8-123" fmla="*/ 527738 w 560550"/>
              <a:gd name="connsiteY8-124" fmla="*/ 493568 h 493591"/>
              <a:gd name="connsiteX9-125" fmla="*/ 496688 w 560550"/>
              <a:gd name="connsiteY9-126" fmla="*/ 492722 h 493591"/>
              <a:gd name="connsiteX10-127" fmla="*/ 275338 w 560550"/>
              <a:gd name="connsiteY10-128" fmla="*/ 480778 h 493591"/>
              <a:gd name="connsiteX11-129" fmla="*/ 275975 w 560550"/>
              <a:gd name="connsiteY11-130" fmla="*/ 480403 h 493591"/>
              <a:gd name="connsiteX12-131" fmla="*/ 266629 w 560550"/>
              <a:gd name="connsiteY12-132" fmla="*/ 479903 h 493591"/>
              <a:gd name="connsiteX13-133" fmla="*/ 40497 w 560550"/>
              <a:gd name="connsiteY13-134" fmla="*/ 492105 h 493591"/>
              <a:gd name="connsiteX14-135" fmla="*/ 32832 w 560550"/>
              <a:gd name="connsiteY14-136" fmla="*/ 492314 h 493591"/>
              <a:gd name="connsiteX15-137" fmla="*/ 3210 w 560550"/>
              <a:gd name="connsiteY15-138" fmla="*/ 479408 h 493591"/>
              <a:gd name="connsiteX16-139" fmla="*/ 2740 w 560550"/>
              <a:gd name="connsiteY16-140" fmla="*/ 478849 h 493591"/>
              <a:gd name="connsiteX17-141" fmla="*/ 6844 w 560550"/>
              <a:gd name="connsiteY17-142" fmla="*/ 447301 h 493591"/>
              <a:gd name="connsiteX18-143" fmla="*/ 23102 w 560550"/>
              <a:gd name="connsiteY18-144" fmla="*/ 420834 h 493591"/>
              <a:gd name="connsiteX19-145" fmla="*/ 144121 w 560550"/>
              <a:gd name="connsiteY19-146" fmla="*/ 235111 h 493591"/>
              <a:gd name="connsiteX20-147" fmla="*/ 144127 w 560550"/>
              <a:gd name="connsiteY20-148" fmla="*/ 235851 h 493591"/>
              <a:gd name="connsiteX21-149" fmla="*/ 149231 w 560550"/>
              <a:gd name="connsiteY21-150" fmla="*/ 228009 h 493591"/>
              <a:gd name="connsiteX22-151" fmla="*/ 251731 w 560550"/>
              <a:gd name="connsiteY22-152" fmla="*/ 26070 h 493591"/>
              <a:gd name="connsiteX23-153" fmla="*/ 255383 w 560550"/>
              <a:gd name="connsiteY23-154" fmla="*/ 19328 h 493591"/>
              <a:gd name="connsiteX24-155" fmla="*/ 281371 w 560550"/>
              <a:gd name="connsiteY24-156" fmla="*/ 127 h 493591"/>
              <a:gd name="connsiteX25-157" fmla="*/ 282090 w 560550"/>
              <a:gd name="connsiteY25-158" fmla="*/ 0 h 493591"/>
              <a:gd name="connsiteX0-159" fmla="*/ 282090 w 560550"/>
              <a:gd name="connsiteY0-160" fmla="*/ 0 h 493591"/>
              <a:gd name="connsiteX1-161" fmla="*/ 307359 w 560550"/>
              <a:gd name="connsiteY1-162" fmla="*/ 19328 h 493591"/>
              <a:gd name="connsiteX2-163" fmla="*/ 322151 w 560550"/>
              <a:gd name="connsiteY2-164" fmla="*/ 46641 h 493591"/>
              <a:gd name="connsiteX3-165" fmla="*/ 426075 w 560550"/>
              <a:gd name="connsiteY3-166" fmla="*/ 252279 h 493591"/>
              <a:gd name="connsiteX4-167" fmla="*/ 549713 w 560550"/>
              <a:gd name="connsiteY4-168" fmla="*/ 442022 h 493591"/>
              <a:gd name="connsiteX5-169" fmla="*/ 553726 w 560550"/>
              <a:gd name="connsiteY5-170" fmla="*/ 448555 h 493591"/>
              <a:gd name="connsiteX6-171" fmla="*/ 557360 w 560550"/>
              <a:gd name="connsiteY6-172" fmla="*/ 480662 h 493591"/>
              <a:gd name="connsiteX7-173" fmla="*/ 557111 w 560550"/>
              <a:gd name="connsiteY7-174" fmla="*/ 481348 h 493591"/>
              <a:gd name="connsiteX8-175" fmla="*/ 527738 w 560550"/>
              <a:gd name="connsiteY8-176" fmla="*/ 493568 h 493591"/>
              <a:gd name="connsiteX9-177" fmla="*/ 496688 w 560550"/>
              <a:gd name="connsiteY9-178" fmla="*/ 492722 h 493591"/>
              <a:gd name="connsiteX10-179" fmla="*/ 275338 w 560550"/>
              <a:gd name="connsiteY10-180" fmla="*/ 480778 h 493591"/>
              <a:gd name="connsiteX11-181" fmla="*/ 275975 w 560550"/>
              <a:gd name="connsiteY11-182" fmla="*/ 480403 h 493591"/>
              <a:gd name="connsiteX12-183" fmla="*/ 266629 w 560550"/>
              <a:gd name="connsiteY12-184" fmla="*/ 479903 h 493591"/>
              <a:gd name="connsiteX13-185" fmla="*/ 40497 w 560550"/>
              <a:gd name="connsiteY13-186" fmla="*/ 492105 h 493591"/>
              <a:gd name="connsiteX14-187" fmla="*/ 32832 w 560550"/>
              <a:gd name="connsiteY14-188" fmla="*/ 492314 h 493591"/>
              <a:gd name="connsiteX15-189" fmla="*/ 3210 w 560550"/>
              <a:gd name="connsiteY15-190" fmla="*/ 479408 h 493591"/>
              <a:gd name="connsiteX16-191" fmla="*/ 2740 w 560550"/>
              <a:gd name="connsiteY16-192" fmla="*/ 478849 h 493591"/>
              <a:gd name="connsiteX17-193" fmla="*/ 6844 w 560550"/>
              <a:gd name="connsiteY17-194" fmla="*/ 447301 h 493591"/>
              <a:gd name="connsiteX18-195" fmla="*/ 23102 w 560550"/>
              <a:gd name="connsiteY18-196" fmla="*/ 420834 h 493591"/>
              <a:gd name="connsiteX19-197" fmla="*/ 144121 w 560550"/>
              <a:gd name="connsiteY19-198" fmla="*/ 235111 h 493591"/>
              <a:gd name="connsiteX20-199" fmla="*/ 149231 w 560550"/>
              <a:gd name="connsiteY20-200" fmla="*/ 228009 h 493591"/>
              <a:gd name="connsiteX21-201" fmla="*/ 251731 w 560550"/>
              <a:gd name="connsiteY21-202" fmla="*/ 26070 h 493591"/>
              <a:gd name="connsiteX22-203" fmla="*/ 255383 w 560550"/>
              <a:gd name="connsiteY22-204" fmla="*/ 19328 h 493591"/>
              <a:gd name="connsiteX23-205" fmla="*/ 281371 w 560550"/>
              <a:gd name="connsiteY23-206" fmla="*/ 127 h 493591"/>
              <a:gd name="connsiteX24-207" fmla="*/ 282090 w 560550"/>
              <a:gd name="connsiteY24-208" fmla="*/ 0 h 493591"/>
              <a:gd name="connsiteX0-209" fmla="*/ 282090 w 560550"/>
              <a:gd name="connsiteY0-210" fmla="*/ 0 h 493591"/>
              <a:gd name="connsiteX1-211" fmla="*/ 307359 w 560550"/>
              <a:gd name="connsiteY1-212" fmla="*/ 19328 h 493591"/>
              <a:gd name="connsiteX2-213" fmla="*/ 322151 w 560550"/>
              <a:gd name="connsiteY2-214" fmla="*/ 46641 h 493591"/>
              <a:gd name="connsiteX3-215" fmla="*/ 426075 w 560550"/>
              <a:gd name="connsiteY3-216" fmla="*/ 252279 h 493591"/>
              <a:gd name="connsiteX4-217" fmla="*/ 549713 w 560550"/>
              <a:gd name="connsiteY4-218" fmla="*/ 442022 h 493591"/>
              <a:gd name="connsiteX5-219" fmla="*/ 553726 w 560550"/>
              <a:gd name="connsiteY5-220" fmla="*/ 448555 h 493591"/>
              <a:gd name="connsiteX6-221" fmla="*/ 557360 w 560550"/>
              <a:gd name="connsiteY6-222" fmla="*/ 480662 h 493591"/>
              <a:gd name="connsiteX7-223" fmla="*/ 557111 w 560550"/>
              <a:gd name="connsiteY7-224" fmla="*/ 481348 h 493591"/>
              <a:gd name="connsiteX8-225" fmla="*/ 527738 w 560550"/>
              <a:gd name="connsiteY8-226" fmla="*/ 493568 h 493591"/>
              <a:gd name="connsiteX9-227" fmla="*/ 496688 w 560550"/>
              <a:gd name="connsiteY9-228" fmla="*/ 492722 h 493591"/>
              <a:gd name="connsiteX10-229" fmla="*/ 275338 w 560550"/>
              <a:gd name="connsiteY10-230" fmla="*/ 480778 h 493591"/>
              <a:gd name="connsiteX11-231" fmla="*/ 275975 w 560550"/>
              <a:gd name="connsiteY11-232" fmla="*/ 480403 h 493591"/>
              <a:gd name="connsiteX12-233" fmla="*/ 266629 w 560550"/>
              <a:gd name="connsiteY12-234" fmla="*/ 479903 h 493591"/>
              <a:gd name="connsiteX13-235" fmla="*/ 40497 w 560550"/>
              <a:gd name="connsiteY13-236" fmla="*/ 492105 h 493591"/>
              <a:gd name="connsiteX14-237" fmla="*/ 32832 w 560550"/>
              <a:gd name="connsiteY14-238" fmla="*/ 492314 h 493591"/>
              <a:gd name="connsiteX15-239" fmla="*/ 3210 w 560550"/>
              <a:gd name="connsiteY15-240" fmla="*/ 479408 h 493591"/>
              <a:gd name="connsiteX16-241" fmla="*/ 2740 w 560550"/>
              <a:gd name="connsiteY16-242" fmla="*/ 478849 h 493591"/>
              <a:gd name="connsiteX17-243" fmla="*/ 6844 w 560550"/>
              <a:gd name="connsiteY17-244" fmla="*/ 447301 h 493591"/>
              <a:gd name="connsiteX18-245" fmla="*/ 23102 w 560550"/>
              <a:gd name="connsiteY18-246" fmla="*/ 420834 h 493591"/>
              <a:gd name="connsiteX19-247" fmla="*/ 149231 w 560550"/>
              <a:gd name="connsiteY19-248" fmla="*/ 228009 h 493591"/>
              <a:gd name="connsiteX20-249" fmla="*/ 251731 w 560550"/>
              <a:gd name="connsiteY20-250" fmla="*/ 26070 h 493591"/>
              <a:gd name="connsiteX21-251" fmla="*/ 255383 w 560550"/>
              <a:gd name="connsiteY21-252" fmla="*/ 19328 h 493591"/>
              <a:gd name="connsiteX22-253" fmla="*/ 281371 w 560550"/>
              <a:gd name="connsiteY22-254" fmla="*/ 127 h 493591"/>
              <a:gd name="connsiteX23-255" fmla="*/ 282090 w 560550"/>
              <a:gd name="connsiteY23-256" fmla="*/ 0 h 493591"/>
              <a:gd name="connsiteX0-257" fmla="*/ 282090 w 560550"/>
              <a:gd name="connsiteY0-258" fmla="*/ 0 h 493591"/>
              <a:gd name="connsiteX1-259" fmla="*/ 307359 w 560550"/>
              <a:gd name="connsiteY1-260" fmla="*/ 19328 h 493591"/>
              <a:gd name="connsiteX2-261" fmla="*/ 322151 w 560550"/>
              <a:gd name="connsiteY2-262" fmla="*/ 46641 h 493591"/>
              <a:gd name="connsiteX3-263" fmla="*/ 426075 w 560550"/>
              <a:gd name="connsiteY3-264" fmla="*/ 252279 h 493591"/>
              <a:gd name="connsiteX4-265" fmla="*/ 549713 w 560550"/>
              <a:gd name="connsiteY4-266" fmla="*/ 442022 h 493591"/>
              <a:gd name="connsiteX5-267" fmla="*/ 553726 w 560550"/>
              <a:gd name="connsiteY5-268" fmla="*/ 448555 h 493591"/>
              <a:gd name="connsiteX6-269" fmla="*/ 557360 w 560550"/>
              <a:gd name="connsiteY6-270" fmla="*/ 480662 h 493591"/>
              <a:gd name="connsiteX7-271" fmla="*/ 557111 w 560550"/>
              <a:gd name="connsiteY7-272" fmla="*/ 481348 h 493591"/>
              <a:gd name="connsiteX8-273" fmla="*/ 527738 w 560550"/>
              <a:gd name="connsiteY8-274" fmla="*/ 493568 h 493591"/>
              <a:gd name="connsiteX9-275" fmla="*/ 496688 w 560550"/>
              <a:gd name="connsiteY9-276" fmla="*/ 492722 h 493591"/>
              <a:gd name="connsiteX10-277" fmla="*/ 275338 w 560550"/>
              <a:gd name="connsiteY10-278" fmla="*/ 480778 h 493591"/>
              <a:gd name="connsiteX11-279" fmla="*/ 275975 w 560550"/>
              <a:gd name="connsiteY11-280" fmla="*/ 480403 h 493591"/>
              <a:gd name="connsiteX12-281" fmla="*/ 266629 w 560550"/>
              <a:gd name="connsiteY12-282" fmla="*/ 479903 h 493591"/>
              <a:gd name="connsiteX13-283" fmla="*/ 40497 w 560550"/>
              <a:gd name="connsiteY13-284" fmla="*/ 492105 h 493591"/>
              <a:gd name="connsiteX14-285" fmla="*/ 32832 w 560550"/>
              <a:gd name="connsiteY14-286" fmla="*/ 492314 h 493591"/>
              <a:gd name="connsiteX15-287" fmla="*/ 3210 w 560550"/>
              <a:gd name="connsiteY15-288" fmla="*/ 479408 h 493591"/>
              <a:gd name="connsiteX16-289" fmla="*/ 2740 w 560550"/>
              <a:gd name="connsiteY16-290" fmla="*/ 478849 h 493591"/>
              <a:gd name="connsiteX17-291" fmla="*/ 6844 w 560550"/>
              <a:gd name="connsiteY17-292" fmla="*/ 447301 h 493591"/>
              <a:gd name="connsiteX18-293" fmla="*/ 23102 w 560550"/>
              <a:gd name="connsiteY18-294" fmla="*/ 420834 h 493591"/>
              <a:gd name="connsiteX19-295" fmla="*/ 149231 w 560550"/>
              <a:gd name="connsiteY19-296" fmla="*/ 228009 h 493591"/>
              <a:gd name="connsiteX20-297" fmla="*/ 251731 w 560550"/>
              <a:gd name="connsiteY20-298" fmla="*/ 26070 h 493591"/>
              <a:gd name="connsiteX21-299" fmla="*/ 255383 w 560550"/>
              <a:gd name="connsiteY21-300" fmla="*/ 19328 h 493591"/>
              <a:gd name="connsiteX22-301" fmla="*/ 281371 w 560550"/>
              <a:gd name="connsiteY22-302" fmla="*/ 127 h 493591"/>
              <a:gd name="connsiteX23-303" fmla="*/ 282090 w 560550"/>
              <a:gd name="connsiteY23-304" fmla="*/ 0 h 493591"/>
              <a:gd name="connsiteX0-305" fmla="*/ 282090 w 560550"/>
              <a:gd name="connsiteY0-306" fmla="*/ 0 h 493591"/>
              <a:gd name="connsiteX1-307" fmla="*/ 307359 w 560550"/>
              <a:gd name="connsiteY1-308" fmla="*/ 19328 h 493591"/>
              <a:gd name="connsiteX2-309" fmla="*/ 322151 w 560550"/>
              <a:gd name="connsiteY2-310" fmla="*/ 46641 h 493591"/>
              <a:gd name="connsiteX3-311" fmla="*/ 426075 w 560550"/>
              <a:gd name="connsiteY3-312" fmla="*/ 252279 h 493591"/>
              <a:gd name="connsiteX4-313" fmla="*/ 549713 w 560550"/>
              <a:gd name="connsiteY4-314" fmla="*/ 442022 h 493591"/>
              <a:gd name="connsiteX5-315" fmla="*/ 553726 w 560550"/>
              <a:gd name="connsiteY5-316" fmla="*/ 448555 h 493591"/>
              <a:gd name="connsiteX6-317" fmla="*/ 557360 w 560550"/>
              <a:gd name="connsiteY6-318" fmla="*/ 480662 h 493591"/>
              <a:gd name="connsiteX7-319" fmla="*/ 557111 w 560550"/>
              <a:gd name="connsiteY7-320" fmla="*/ 481348 h 493591"/>
              <a:gd name="connsiteX8-321" fmla="*/ 527738 w 560550"/>
              <a:gd name="connsiteY8-322" fmla="*/ 493568 h 493591"/>
              <a:gd name="connsiteX9-323" fmla="*/ 496688 w 560550"/>
              <a:gd name="connsiteY9-324" fmla="*/ 492722 h 493591"/>
              <a:gd name="connsiteX10-325" fmla="*/ 275338 w 560550"/>
              <a:gd name="connsiteY10-326" fmla="*/ 480778 h 493591"/>
              <a:gd name="connsiteX11-327" fmla="*/ 266629 w 560550"/>
              <a:gd name="connsiteY11-328" fmla="*/ 479903 h 493591"/>
              <a:gd name="connsiteX12-329" fmla="*/ 40497 w 560550"/>
              <a:gd name="connsiteY12-330" fmla="*/ 492105 h 493591"/>
              <a:gd name="connsiteX13-331" fmla="*/ 32832 w 560550"/>
              <a:gd name="connsiteY13-332" fmla="*/ 492314 h 493591"/>
              <a:gd name="connsiteX14-333" fmla="*/ 3210 w 560550"/>
              <a:gd name="connsiteY14-334" fmla="*/ 479408 h 493591"/>
              <a:gd name="connsiteX15-335" fmla="*/ 2740 w 560550"/>
              <a:gd name="connsiteY15-336" fmla="*/ 478849 h 493591"/>
              <a:gd name="connsiteX16-337" fmla="*/ 6844 w 560550"/>
              <a:gd name="connsiteY16-338" fmla="*/ 447301 h 493591"/>
              <a:gd name="connsiteX17-339" fmla="*/ 23102 w 560550"/>
              <a:gd name="connsiteY17-340" fmla="*/ 420834 h 493591"/>
              <a:gd name="connsiteX18-341" fmla="*/ 149231 w 560550"/>
              <a:gd name="connsiteY18-342" fmla="*/ 228009 h 493591"/>
              <a:gd name="connsiteX19-343" fmla="*/ 251731 w 560550"/>
              <a:gd name="connsiteY19-344" fmla="*/ 26070 h 493591"/>
              <a:gd name="connsiteX20-345" fmla="*/ 255383 w 560550"/>
              <a:gd name="connsiteY20-346" fmla="*/ 19328 h 493591"/>
              <a:gd name="connsiteX21-347" fmla="*/ 281371 w 560550"/>
              <a:gd name="connsiteY21-348" fmla="*/ 127 h 493591"/>
              <a:gd name="connsiteX22-349" fmla="*/ 282090 w 560550"/>
              <a:gd name="connsiteY22-350" fmla="*/ 0 h 493591"/>
              <a:gd name="connsiteX0-351" fmla="*/ 282090 w 560550"/>
              <a:gd name="connsiteY0-352" fmla="*/ 0 h 493591"/>
              <a:gd name="connsiteX1-353" fmla="*/ 307359 w 560550"/>
              <a:gd name="connsiteY1-354" fmla="*/ 19328 h 493591"/>
              <a:gd name="connsiteX2-355" fmla="*/ 322151 w 560550"/>
              <a:gd name="connsiteY2-356" fmla="*/ 46641 h 493591"/>
              <a:gd name="connsiteX3-357" fmla="*/ 426075 w 560550"/>
              <a:gd name="connsiteY3-358" fmla="*/ 252279 h 493591"/>
              <a:gd name="connsiteX4-359" fmla="*/ 549713 w 560550"/>
              <a:gd name="connsiteY4-360" fmla="*/ 442022 h 493591"/>
              <a:gd name="connsiteX5-361" fmla="*/ 553726 w 560550"/>
              <a:gd name="connsiteY5-362" fmla="*/ 448555 h 493591"/>
              <a:gd name="connsiteX6-363" fmla="*/ 557360 w 560550"/>
              <a:gd name="connsiteY6-364" fmla="*/ 480662 h 493591"/>
              <a:gd name="connsiteX7-365" fmla="*/ 557111 w 560550"/>
              <a:gd name="connsiteY7-366" fmla="*/ 481348 h 493591"/>
              <a:gd name="connsiteX8-367" fmla="*/ 527738 w 560550"/>
              <a:gd name="connsiteY8-368" fmla="*/ 493568 h 493591"/>
              <a:gd name="connsiteX9-369" fmla="*/ 496688 w 560550"/>
              <a:gd name="connsiteY9-370" fmla="*/ 492722 h 493591"/>
              <a:gd name="connsiteX10-371" fmla="*/ 266629 w 560550"/>
              <a:gd name="connsiteY10-372" fmla="*/ 479903 h 493591"/>
              <a:gd name="connsiteX11-373" fmla="*/ 40497 w 560550"/>
              <a:gd name="connsiteY11-374" fmla="*/ 492105 h 493591"/>
              <a:gd name="connsiteX12-375" fmla="*/ 32832 w 560550"/>
              <a:gd name="connsiteY12-376" fmla="*/ 492314 h 493591"/>
              <a:gd name="connsiteX13-377" fmla="*/ 3210 w 560550"/>
              <a:gd name="connsiteY13-378" fmla="*/ 479408 h 493591"/>
              <a:gd name="connsiteX14-379" fmla="*/ 2740 w 560550"/>
              <a:gd name="connsiteY14-380" fmla="*/ 478849 h 493591"/>
              <a:gd name="connsiteX15-381" fmla="*/ 6844 w 560550"/>
              <a:gd name="connsiteY15-382" fmla="*/ 447301 h 493591"/>
              <a:gd name="connsiteX16-383" fmla="*/ 23102 w 560550"/>
              <a:gd name="connsiteY16-384" fmla="*/ 420834 h 493591"/>
              <a:gd name="connsiteX17-385" fmla="*/ 149231 w 560550"/>
              <a:gd name="connsiteY17-386" fmla="*/ 228009 h 493591"/>
              <a:gd name="connsiteX18-387" fmla="*/ 251731 w 560550"/>
              <a:gd name="connsiteY18-388" fmla="*/ 26070 h 493591"/>
              <a:gd name="connsiteX19-389" fmla="*/ 255383 w 560550"/>
              <a:gd name="connsiteY19-390" fmla="*/ 19328 h 493591"/>
              <a:gd name="connsiteX20-391" fmla="*/ 281371 w 560550"/>
              <a:gd name="connsiteY20-392" fmla="*/ 127 h 493591"/>
              <a:gd name="connsiteX21-393" fmla="*/ 282090 w 560550"/>
              <a:gd name="connsiteY21-394" fmla="*/ 0 h 493591"/>
              <a:gd name="connsiteX0-395" fmla="*/ 282090 w 560550"/>
              <a:gd name="connsiteY0-396" fmla="*/ 0 h 493591"/>
              <a:gd name="connsiteX1-397" fmla="*/ 307359 w 560550"/>
              <a:gd name="connsiteY1-398" fmla="*/ 19328 h 493591"/>
              <a:gd name="connsiteX2-399" fmla="*/ 322151 w 560550"/>
              <a:gd name="connsiteY2-400" fmla="*/ 46641 h 493591"/>
              <a:gd name="connsiteX3-401" fmla="*/ 426075 w 560550"/>
              <a:gd name="connsiteY3-402" fmla="*/ 252279 h 493591"/>
              <a:gd name="connsiteX4-403" fmla="*/ 549713 w 560550"/>
              <a:gd name="connsiteY4-404" fmla="*/ 442022 h 493591"/>
              <a:gd name="connsiteX5-405" fmla="*/ 553726 w 560550"/>
              <a:gd name="connsiteY5-406" fmla="*/ 448555 h 493591"/>
              <a:gd name="connsiteX6-407" fmla="*/ 557360 w 560550"/>
              <a:gd name="connsiteY6-408" fmla="*/ 480662 h 493591"/>
              <a:gd name="connsiteX7-409" fmla="*/ 557111 w 560550"/>
              <a:gd name="connsiteY7-410" fmla="*/ 481348 h 493591"/>
              <a:gd name="connsiteX8-411" fmla="*/ 527738 w 560550"/>
              <a:gd name="connsiteY8-412" fmla="*/ 493568 h 493591"/>
              <a:gd name="connsiteX9-413" fmla="*/ 496688 w 560550"/>
              <a:gd name="connsiteY9-414" fmla="*/ 492722 h 493591"/>
              <a:gd name="connsiteX10-415" fmla="*/ 266629 w 560550"/>
              <a:gd name="connsiteY10-416" fmla="*/ 479903 h 493591"/>
              <a:gd name="connsiteX11-417" fmla="*/ 40497 w 560550"/>
              <a:gd name="connsiteY11-418" fmla="*/ 492105 h 493591"/>
              <a:gd name="connsiteX12-419" fmla="*/ 32832 w 560550"/>
              <a:gd name="connsiteY12-420" fmla="*/ 492314 h 493591"/>
              <a:gd name="connsiteX13-421" fmla="*/ 3210 w 560550"/>
              <a:gd name="connsiteY13-422" fmla="*/ 479408 h 493591"/>
              <a:gd name="connsiteX14-423" fmla="*/ 2740 w 560550"/>
              <a:gd name="connsiteY14-424" fmla="*/ 478849 h 493591"/>
              <a:gd name="connsiteX15-425" fmla="*/ 6844 w 560550"/>
              <a:gd name="connsiteY15-426" fmla="*/ 447301 h 493591"/>
              <a:gd name="connsiteX16-427" fmla="*/ 23102 w 560550"/>
              <a:gd name="connsiteY16-428" fmla="*/ 420834 h 493591"/>
              <a:gd name="connsiteX17-429" fmla="*/ 149231 w 560550"/>
              <a:gd name="connsiteY17-430" fmla="*/ 228009 h 493591"/>
              <a:gd name="connsiteX18-431" fmla="*/ 251731 w 560550"/>
              <a:gd name="connsiteY18-432" fmla="*/ 26070 h 493591"/>
              <a:gd name="connsiteX19-433" fmla="*/ 255383 w 560550"/>
              <a:gd name="connsiteY19-434" fmla="*/ 19328 h 493591"/>
              <a:gd name="connsiteX20-435" fmla="*/ 281371 w 560550"/>
              <a:gd name="connsiteY20-436" fmla="*/ 127 h 493591"/>
              <a:gd name="connsiteX21-437" fmla="*/ 282090 w 560550"/>
              <a:gd name="connsiteY21-438" fmla="*/ 0 h 49359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560550" h="493591">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buFontTx/>
              <a:buNone/>
              <a:defRPr/>
            </a:pPr>
            <a:endParaRPr lang="zh-CN" altLang="en-US" sz="1015" noProof="1">
              <a:solidFill>
                <a:srgbClr val="FFFFFF"/>
              </a:solidFill>
              <a:latin typeface="黑体" panose="02010609060101010101" charset="-122"/>
              <a:ea typeface="黑体" panose="02010609060101010101" charset="-122"/>
              <a:cs typeface="Arial" panose="020B0604020202020204" pitchFamily="34" charset="0"/>
            </a:endParaRPr>
          </a:p>
        </p:txBody>
      </p:sp>
      <p:sp>
        <p:nvSpPr>
          <p:cNvPr id="17" name="标题 16"/>
          <p:cNvSpPr>
            <a:spLocks noGrp="1"/>
          </p:cNvSpPr>
          <p:nvPr>
            <p:ph type="title"/>
          </p:nvPr>
        </p:nvSpPr>
        <p:spPr>
          <a:xfrm>
            <a:off x="1268730" y="276226"/>
            <a:ext cx="9774555" cy="518160"/>
          </a:xfrm>
        </p:spPr>
        <p:txBody>
          <a:bodyPr>
            <a:noAutofit/>
          </a:bodyPr>
          <a:lstStyle>
            <a:lvl1pPr>
              <a:defRPr sz="2400" b="1">
                <a:solidFill>
                  <a:schemeClr val="tx1">
                    <a:lumMod val="65000"/>
                    <a:lumOff val="35000"/>
                  </a:schemeClr>
                </a:solidFill>
                <a:latin typeface="黑体" panose="02010609060101010101" charset="-122"/>
                <a:ea typeface="黑体" panose="02010609060101010101" charset="-122"/>
              </a:defRPr>
            </a:lvl1pPr>
          </a:lstStyle>
          <a:p>
            <a:r>
              <a:rPr lang="zh-CN" altLang="en-US" noProof="1"/>
              <a:t>单击此处编辑母版标题样式</a:t>
            </a:r>
          </a:p>
        </p:txBody>
      </p:sp>
      <p:sp>
        <p:nvSpPr>
          <p:cNvPr id="18" name="内容占位符 17"/>
          <p:cNvSpPr>
            <a:spLocks noGrp="1"/>
          </p:cNvSpPr>
          <p:nvPr>
            <p:ph idx="1"/>
          </p:nvPr>
        </p:nvSpPr>
        <p:spPr>
          <a:xfrm>
            <a:off x="876880" y="1716563"/>
            <a:ext cx="10515600" cy="4351338"/>
          </a:xfrm>
        </p:spPr>
        <p:txBody>
          <a:bodyPr>
            <a:normAutofit/>
          </a:bodyPr>
          <a:lstStyle>
            <a:lvl1pPr>
              <a:defRPr sz="1800">
                <a:solidFill>
                  <a:schemeClr val="tx1">
                    <a:lumMod val="50000"/>
                    <a:lumOff val="50000"/>
                  </a:schemeClr>
                </a:solidFill>
              </a:defRPr>
            </a:lvl1pPr>
            <a:lvl2pPr>
              <a:defRPr sz="1500">
                <a:solidFill>
                  <a:schemeClr val="tx1">
                    <a:lumMod val="50000"/>
                    <a:lumOff val="50000"/>
                  </a:schemeClr>
                </a:solidFill>
              </a:defRPr>
            </a:lvl2pPr>
            <a:lvl3pPr>
              <a:defRPr sz="1350">
                <a:solidFill>
                  <a:schemeClr val="tx1">
                    <a:lumMod val="50000"/>
                    <a:lumOff val="50000"/>
                  </a:schemeClr>
                </a:solidFill>
              </a:defRPr>
            </a:lvl3pPr>
            <a:lvl4pPr>
              <a:defRPr sz="1350">
                <a:solidFill>
                  <a:schemeClr val="tx1">
                    <a:lumMod val="50000"/>
                    <a:lumOff val="50000"/>
                  </a:schemeClr>
                </a:solidFill>
              </a:defRPr>
            </a:lvl4pPr>
            <a:lvl5pPr>
              <a:defRPr sz="1350">
                <a:solidFill>
                  <a:schemeClr val="tx1">
                    <a:lumMod val="50000"/>
                    <a:lumOff val="50000"/>
                  </a:schemeClr>
                </a:solidFill>
              </a:defRPr>
            </a:lvl5p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10" name="日期占位符 3"/>
          <p:cNvSpPr>
            <a:spLocks noGrp="1"/>
          </p:cNvSpPr>
          <p:nvPr>
            <p:ph type="dt" sz="half" idx="10"/>
          </p:nvPr>
        </p:nvSpPr>
        <p:spPr/>
        <p:txBody>
          <a:bodyPr/>
          <a:lstStyle>
            <a:lvl1pPr>
              <a:defRPr smtClean="0"/>
            </a:lvl1pPr>
          </a:lstStyle>
          <a:p>
            <a:fld id="{760FBDFE-C587-4B4C-A407-44438C67B59E}" type="datetimeFigureOut">
              <a:rPr lang="zh-CN" altLang="en-US"/>
              <a:t>2024/11/22</a:t>
            </a:fld>
            <a:endParaRPr lang="zh-CN" altLang="en-US"/>
          </a:p>
        </p:txBody>
      </p:sp>
      <p:sp>
        <p:nvSpPr>
          <p:cNvPr id="11" name="页脚占位符 4"/>
          <p:cNvSpPr>
            <a:spLocks noGrp="1"/>
          </p:cNvSpPr>
          <p:nvPr>
            <p:ph type="ftr" sz="quarter" idx="11"/>
          </p:nvPr>
        </p:nvSpPr>
        <p:spPr/>
        <p:txBody>
          <a:bodyPr/>
          <a:lstStyle>
            <a:lvl1pPr>
              <a:defRPr/>
            </a:lvl1pPr>
          </a:lstStyle>
          <a:p>
            <a:endParaRPr lang="zh-CN" altLang="en-US"/>
          </a:p>
        </p:txBody>
      </p:sp>
      <p:sp>
        <p:nvSpPr>
          <p:cNvPr id="12" name="灯片编号占位符 5"/>
          <p:cNvSpPr>
            <a:spLocks noGrp="1"/>
          </p:cNvSpPr>
          <p:nvPr>
            <p:ph type="sldNum" sz="quarter" idx="12"/>
          </p:nvPr>
        </p:nvSpPr>
        <p:spPr/>
        <p:txBody>
          <a:bodyPr/>
          <a:lstStyle>
            <a:lvl1pPr>
              <a:defRPr/>
            </a:lvl1pPr>
          </a:lstStyle>
          <a:p>
            <a:fld id="{33A2FBA9-D99C-4177-ACFE-8E3669709C38}" type="slidenum">
              <a:rPr lang="zh-CN" altLang="en-US"/>
              <a:t>‹#›</a:t>
            </a:fld>
            <a:endParaRPr lang="zh-CN" altLang="en-US"/>
          </a:p>
        </p:txBody>
      </p:sp>
    </p:spTree>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图片和文字">
    <p:spTree>
      <p:nvGrpSpPr>
        <p:cNvPr id="1" name=""/>
        <p:cNvGrpSpPr/>
        <p:nvPr/>
      </p:nvGrpSpPr>
      <p:grpSpPr>
        <a:xfrm>
          <a:off x="0" y="0"/>
          <a:ext cx="0" cy="0"/>
          <a:chOff x="0" y="0"/>
          <a:chExt cx="0" cy="0"/>
        </a:xfrm>
      </p:grpSpPr>
      <p:sp>
        <p:nvSpPr>
          <p:cNvPr id="7" name="任意多边形: 形状 45"/>
          <p:cNvSpPr/>
          <p:nvPr>
            <p:custDataLst>
              <p:tags r:id="rId1"/>
            </p:custDataLst>
          </p:nvPr>
        </p:nvSpPr>
        <p:spPr>
          <a:xfrm>
            <a:off x="0" y="-6350"/>
            <a:ext cx="1173163" cy="1162050"/>
          </a:xfrm>
          <a:custGeom>
            <a:avLst/>
            <a:gdLst>
              <a:gd name="connsiteX0" fmla="*/ 0 w 1172915"/>
              <a:gd name="connsiteY0" fmla="*/ 0 h 1162285"/>
              <a:gd name="connsiteX1" fmla="*/ 1172915 w 1172915"/>
              <a:gd name="connsiteY1" fmla="*/ 0 h 1162285"/>
              <a:gd name="connsiteX2" fmla="*/ 1167422 w 1172915"/>
              <a:gd name="connsiteY2" fmla="*/ 108787 h 1162285"/>
              <a:gd name="connsiteX3" fmla="*/ 0 w 1172915"/>
              <a:gd name="connsiteY3" fmla="*/ 1162285 h 1162285"/>
            </a:gdLst>
            <a:ahLst/>
            <a:cxnLst>
              <a:cxn ang="0">
                <a:pos x="connsiteX0" y="connsiteY0"/>
              </a:cxn>
              <a:cxn ang="0">
                <a:pos x="connsiteX1" y="connsiteY1"/>
              </a:cxn>
              <a:cxn ang="0">
                <a:pos x="connsiteX2" y="connsiteY2"/>
              </a:cxn>
              <a:cxn ang="0">
                <a:pos x="connsiteX3" y="connsiteY3"/>
              </a:cxn>
            </a:cxnLst>
            <a:rect l="l" t="t" r="r" b="b"/>
            <a:pathLst>
              <a:path w="1172915" h="1162285">
                <a:moveTo>
                  <a:pt x="0" y="0"/>
                </a:moveTo>
                <a:lnTo>
                  <a:pt x="1172915" y="0"/>
                </a:lnTo>
                <a:lnTo>
                  <a:pt x="1167422" y="108787"/>
                </a:lnTo>
                <a:cubicBezTo>
                  <a:pt x="1107328" y="700521"/>
                  <a:pt x="607589" y="1162285"/>
                  <a:pt x="0" y="1162285"/>
                </a:cubicBezTo>
                <a:close/>
              </a:path>
            </a:pathLst>
          </a:custGeom>
          <a:solidFill>
            <a:srgbClr val="F7F7F7"/>
          </a:solidFill>
          <a:ln>
            <a:noFill/>
          </a:ln>
          <a:effectLst>
            <a:outerShdw blurRad="3302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buFontTx/>
              <a:buNone/>
              <a:defRPr/>
            </a:pPr>
            <a:endParaRPr lang="zh-CN" altLang="en-US" sz="1015" noProof="1">
              <a:latin typeface="黑体" panose="02010609060101010101" charset="-122"/>
              <a:ea typeface="黑体" panose="02010609060101010101" charset="-122"/>
              <a:cs typeface="Arial" panose="020B0604020202020204" pitchFamily="34" charset="0"/>
            </a:endParaRPr>
          </a:p>
        </p:txBody>
      </p:sp>
      <p:sp>
        <p:nvSpPr>
          <p:cNvPr id="8" name="任意多边形: 形状 46"/>
          <p:cNvSpPr/>
          <p:nvPr>
            <p:custDataLst>
              <p:tags r:id="rId2"/>
            </p:custDataLst>
          </p:nvPr>
        </p:nvSpPr>
        <p:spPr>
          <a:xfrm>
            <a:off x="0" y="-6350"/>
            <a:ext cx="1036638" cy="1036638"/>
          </a:xfrm>
          <a:custGeom>
            <a:avLst/>
            <a:gdLst>
              <a:gd name="connsiteX0" fmla="*/ 0 w 1036320"/>
              <a:gd name="connsiteY0" fmla="*/ 0 h 1036320"/>
              <a:gd name="connsiteX1" fmla="*/ 1036320 w 1036320"/>
              <a:gd name="connsiteY1" fmla="*/ 0 h 1036320"/>
              <a:gd name="connsiteX2" fmla="*/ 0 w 1036320"/>
              <a:gd name="connsiteY2" fmla="*/ 1036320 h 1036320"/>
            </a:gdLst>
            <a:ahLst/>
            <a:cxnLst>
              <a:cxn ang="0">
                <a:pos x="connsiteX0" y="connsiteY0"/>
              </a:cxn>
              <a:cxn ang="0">
                <a:pos x="connsiteX1" y="connsiteY1"/>
              </a:cxn>
              <a:cxn ang="0">
                <a:pos x="connsiteX2" y="connsiteY2"/>
              </a:cxn>
            </a:cxnLst>
            <a:rect l="l" t="t" r="r" b="b"/>
            <a:pathLst>
              <a:path w="1036320" h="1036320">
                <a:moveTo>
                  <a:pt x="0" y="0"/>
                </a:moveTo>
                <a:lnTo>
                  <a:pt x="1036320" y="0"/>
                </a:lnTo>
                <a:cubicBezTo>
                  <a:pt x="1036320" y="572344"/>
                  <a:pt x="572344" y="1036320"/>
                  <a:pt x="0" y="1036320"/>
                </a:cubicBezTo>
                <a:close/>
              </a:path>
            </a:pathLst>
          </a:custGeom>
          <a:solidFill>
            <a:srgbClr val="FFFFFF"/>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buFontTx/>
              <a:buNone/>
              <a:defRPr/>
            </a:pPr>
            <a:endParaRPr lang="zh-CN" altLang="en-US" sz="1015" noProof="1">
              <a:latin typeface="黑体" panose="02010609060101010101" charset="-122"/>
              <a:ea typeface="黑体" panose="02010609060101010101" charset="-122"/>
              <a:cs typeface="Arial" panose="020B0604020202020204" pitchFamily="34" charset="0"/>
            </a:endParaRPr>
          </a:p>
        </p:txBody>
      </p:sp>
      <p:sp>
        <p:nvSpPr>
          <p:cNvPr id="9" name="KSO_Shape"/>
          <p:cNvSpPr/>
          <p:nvPr>
            <p:custDataLst>
              <p:tags r:id="rId3"/>
            </p:custDataLst>
          </p:nvPr>
        </p:nvSpPr>
        <p:spPr>
          <a:xfrm rot="6188927">
            <a:off x="784226" y="434975"/>
            <a:ext cx="88900" cy="79375"/>
          </a:xfrm>
          <a:custGeom>
            <a:avLst/>
            <a:gdLst>
              <a:gd name="connsiteX0" fmla="*/ 282090 w 560550"/>
              <a:gd name="connsiteY0" fmla="*/ 0 h 493591"/>
              <a:gd name="connsiteX1" fmla="*/ 307359 w 560550"/>
              <a:gd name="connsiteY1" fmla="*/ 19328 h 493591"/>
              <a:gd name="connsiteX2" fmla="*/ 322151 w 560550"/>
              <a:gd name="connsiteY2" fmla="*/ 46641 h 493591"/>
              <a:gd name="connsiteX3" fmla="*/ 422483 w 560550"/>
              <a:gd name="connsiteY3" fmla="*/ 244308 h 493591"/>
              <a:gd name="connsiteX4" fmla="*/ 421839 w 560550"/>
              <a:gd name="connsiteY4" fmla="*/ 243943 h 493591"/>
              <a:gd name="connsiteX5" fmla="*/ 426075 w 560550"/>
              <a:gd name="connsiteY5" fmla="*/ 252279 h 493591"/>
              <a:gd name="connsiteX6" fmla="*/ 549713 w 560550"/>
              <a:gd name="connsiteY6" fmla="*/ 442022 h 493591"/>
              <a:gd name="connsiteX7" fmla="*/ 553726 w 560550"/>
              <a:gd name="connsiteY7" fmla="*/ 448555 h 493591"/>
              <a:gd name="connsiteX8" fmla="*/ 557360 w 560550"/>
              <a:gd name="connsiteY8" fmla="*/ 480662 h 493591"/>
              <a:gd name="connsiteX9" fmla="*/ 557111 w 560550"/>
              <a:gd name="connsiteY9" fmla="*/ 481348 h 493591"/>
              <a:gd name="connsiteX10" fmla="*/ 527738 w 560550"/>
              <a:gd name="connsiteY10" fmla="*/ 493568 h 493591"/>
              <a:gd name="connsiteX11" fmla="*/ 496688 w 560550"/>
              <a:gd name="connsiteY11" fmla="*/ 492722 h 493591"/>
              <a:gd name="connsiteX12" fmla="*/ 275338 w 560550"/>
              <a:gd name="connsiteY12" fmla="*/ 480778 h 493591"/>
              <a:gd name="connsiteX13" fmla="*/ 275975 w 560550"/>
              <a:gd name="connsiteY13" fmla="*/ 480403 h 493591"/>
              <a:gd name="connsiteX14" fmla="*/ 266629 w 560550"/>
              <a:gd name="connsiteY14" fmla="*/ 479903 h 493591"/>
              <a:gd name="connsiteX15" fmla="*/ 40497 w 560550"/>
              <a:gd name="connsiteY15" fmla="*/ 492105 h 493591"/>
              <a:gd name="connsiteX16" fmla="*/ 32832 w 560550"/>
              <a:gd name="connsiteY16" fmla="*/ 492314 h 493591"/>
              <a:gd name="connsiteX17" fmla="*/ 3210 w 560550"/>
              <a:gd name="connsiteY17" fmla="*/ 479408 h 493591"/>
              <a:gd name="connsiteX18" fmla="*/ 2740 w 560550"/>
              <a:gd name="connsiteY18" fmla="*/ 478849 h 493591"/>
              <a:gd name="connsiteX19" fmla="*/ 6844 w 560550"/>
              <a:gd name="connsiteY19" fmla="*/ 447301 h 493591"/>
              <a:gd name="connsiteX20" fmla="*/ 23102 w 560550"/>
              <a:gd name="connsiteY20" fmla="*/ 420834 h 493591"/>
              <a:gd name="connsiteX21" fmla="*/ 144121 w 560550"/>
              <a:gd name="connsiteY21" fmla="*/ 235111 h 493591"/>
              <a:gd name="connsiteX22" fmla="*/ 144127 w 560550"/>
              <a:gd name="connsiteY22" fmla="*/ 235851 h 493591"/>
              <a:gd name="connsiteX23" fmla="*/ 149231 w 560550"/>
              <a:gd name="connsiteY23" fmla="*/ 228009 h 493591"/>
              <a:gd name="connsiteX24" fmla="*/ 251731 w 560550"/>
              <a:gd name="connsiteY24" fmla="*/ 26070 h 493591"/>
              <a:gd name="connsiteX25" fmla="*/ 255383 w 560550"/>
              <a:gd name="connsiteY25" fmla="*/ 19328 h 493591"/>
              <a:gd name="connsiteX26" fmla="*/ 281371 w 560550"/>
              <a:gd name="connsiteY26" fmla="*/ 127 h 493591"/>
              <a:gd name="connsiteX27" fmla="*/ 282090 w 560550"/>
              <a:gd name="connsiteY27" fmla="*/ 0 h 493591"/>
              <a:gd name="connsiteX0-1" fmla="*/ 282090 w 560550"/>
              <a:gd name="connsiteY0-2" fmla="*/ 0 h 493591"/>
              <a:gd name="connsiteX1-3" fmla="*/ 307359 w 560550"/>
              <a:gd name="connsiteY1-4" fmla="*/ 19328 h 493591"/>
              <a:gd name="connsiteX2-5" fmla="*/ 322151 w 560550"/>
              <a:gd name="connsiteY2-6" fmla="*/ 46641 h 493591"/>
              <a:gd name="connsiteX3-7" fmla="*/ 422483 w 560550"/>
              <a:gd name="connsiteY3-8" fmla="*/ 244308 h 493591"/>
              <a:gd name="connsiteX4-9" fmla="*/ 426075 w 560550"/>
              <a:gd name="connsiteY4-10" fmla="*/ 252279 h 493591"/>
              <a:gd name="connsiteX5-11" fmla="*/ 549713 w 560550"/>
              <a:gd name="connsiteY5-12" fmla="*/ 442022 h 493591"/>
              <a:gd name="connsiteX6-13" fmla="*/ 553726 w 560550"/>
              <a:gd name="connsiteY6-14" fmla="*/ 448555 h 493591"/>
              <a:gd name="connsiteX7-15" fmla="*/ 557360 w 560550"/>
              <a:gd name="connsiteY7-16" fmla="*/ 480662 h 493591"/>
              <a:gd name="connsiteX8-17" fmla="*/ 557111 w 560550"/>
              <a:gd name="connsiteY8-18" fmla="*/ 481348 h 493591"/>
              <a:gd name="connsiteX9-19" fmla="*/ 527738 w 560550"/>
              <a:gd name="connsiteY9-20" fmla="*/ 493568 h 493591"/>
              <a:gd name="connsiteX10-21" fmla="*/ 496688 w 560550"/>
              <a:gd name="connsiteY10-22" fmla="*/ 492722 h 493591"/>
              <a:gd name="connsiteX11-23" fmla="*/ 275338 w 560550"/>
              <a:gd name="connsiteY11-24" fmla="*/ 480778 h 493591"/>
              <a:gd name="connsiteX12-25" fmla="*/ 275975 w 560550"/>
              <a:gd name="connsiteY12-26" fmla="*/ 480403 h 493591"/>
              <a:gd name="connsiteX13-27" fmla="*/ 266629 w 560550"/>
              <a:gd name="connsiteY13-28" fmla="*/ 479903 h 493591"/>
              <a:gd name="connsiteX14-29" fmla="*/ 40497 w 560550"/>
              <a:gd name="connsiteY14-30" fmla="*/ 492105 h 493591"/>
              <a:gd name="connsiteX15-31" fmla="*/ 32832 w 560550"/>
              <a:gd name="connsiteY15-32" fmla="*/ 492314 h 493591"/>
              <a:gd name="connsiteX16-33" fmla="*/ 3210 w 560550"/>
              <a:gd name="connsiteY16-34" fmla="*/ 479408 h 493591"/>
              <a:gd name="connsiteX17-35" fmla="*/ 2740 w 560550"/>
              <a:gd name="connsiteY17-36" fmla="*/ 478849 h 493591"/>
              <a:gd name="connsiteX18-37" fmla="*/ 6844 w 560550"/>
              <a:gd name="connsiteY18-38" fmla="*/ 447301 h 493591"/>
              <a:gd name="connsiteX19-39" fmla="*/ 23102 w 560550"/>
              <a:gd name="connsiteY19-40" fmla="*/ 420834 h 493591"/>
              <a:gd name="connsiteX20-41" fmla="*/ 144121 w 560550"/>
              <a:gd name="connsiteY20-42" fmla="*/ 235111 h 493591"/>
              <a:gd name="connsiteX21-43" fmla="*/ 144127 w 560550"/>
              <a:gd name="connsiteY21-44" fmla="*/ 235851 h 493591"/>
              <a:gd name="connsiteX22-45" fmla="*/ 149231 w 560550"/>
              <a:gd name="connsiteY22-46" fmla="*/ 228009 h 493591"/>
              <a:gd name="connsiteX23-47" fmla="*/ 251731 w 560550"/>
              <a:gd name="connsiteY23-48" fmla="*/ 26070 h 493591"/>
              <a:gd name="connsiteX24-49" fmla="*/ 255383 w 560550"/>
              <a:gd name="connsiteY24-50" fmla="*/ 19328 h 493591"/>
              <a:gd name="connsiteX25-51" fmla="*/ 281371 w 560550"/>
              <a:gd name="connsiteY25-52" fmla="*/ 127 h 493591"/>
              <a:gd name="connsiteX26-53" fmla="*/ 282090 w 560550"/>
              <a:gd name="connsiteY26-54" fmla="*/ 0 h 493591"/>
              <a:gd name="connsiteX0-55" fmla="*/ 282090 w 560550"/>
              <a:gd name="connsiteY0-56" fmla="*/ 0 h 493591"/>
              <a:gd name="connsiteX1-57" fmla="*/ 307359 w 560550"/>
              <a:gd name="connsiteY1-58" fmla="*/ 19328 h 493591"/>
              <a:gd name="connsiteX2-59" fmla="*/ 322151 w 560550"/>
              <a:gd name="connsiteY2-60" fmla="*/ 46641 h 493591"/>
              <a:gd name="connsiteX3-61" fmla="*/ 426075 w 560550"/>
              <a:gd name="connsiteY3-62" fmla="*/ 252279 h 493591"/>
              <a:gd name="connsiteX4-63" fmla="*/ 549713 w 560550"/>
              <a:gd name="connsiteY4-64" fmla="*/ 442022 h 493591"/>
              <a:gd name="connsiteX5-65" fmla="*/ 553726 w 560550"/>
              <a:gd name="connsiteY5-66" fmla="*/ 448555 h 493591"/>
              <a:gd name="connsiteX6-67" fmla="*/ 557360 w 560550"/>
              <a:gd name="connsiteY6-68" fmla="*/ 480662 h 493591"/>
              <a:gd name="connsiteX7-69" fmla="*/ 557111 w 560550"/>
              <a:gd name="connsiteY7-70" fmla="*/ 481348 h 493591"/>
              <a:gd name="connsiteX8-71" fmla="*/ 527738 w 560550"/>
              <a:gd name="connsiteY8-72" fmla="*/ 493568 h 493591"/>
              <a:gd name="connsiteX9-73" fmla="*/ 496688 w 560550"/>
              <a:gd name="connsiteY9-74" fmla="*/ 492722 h 493591"/>
              <a:gd name="connsiteX10-75" fmla="*/ 275338 w 560550"/>
              <a:gd name="connsiteY10-76" fmla="*/ 480778 h 493591"/>
              <a:gd name="connsiteX11-77" fmla="*/ 275975 w 560550"/>
              <a:gd name="connsiteY11-78" fmla="*/ 480403 h 493591"/>
              <a:gd name="connsiteX12-79" fmla="*/ 266629 w 560550"/>
              <a:gd name="connsiteY12-80" fmla="*/ 479903 h 493591"/>
              <a:gd name="connsiteX13-81" fmla="*/ 40497 w 560550"/>
              <a:gd name="connsiteY13-82" fmla="*/ 492105 h 493591"/>
              <a:gd name="connsiteX14-83" fmla="*/ 32832 w 560550"/>
              <a:gd name="connsiteY14-84" fmla="*/ 492314 h 493591"/>
              <a:gd name="connsiteX15-85" fmla="*/ 3210 w 560550"/>
              <a:gd name="connsiteY15-86" fmla="*/ 479408 h 493591"/>
              <a:gd name="connsiteX16-87" fmla="*/ 2740 w 560550"/>
              <a:gd name="connsiteY16-88" fmla="*/ 478849 h 493591"/>
              <a:gd name="connsiteX17-89" fmla="*/ 6844 w 560550"/>
              <a:gd name="connsiteY17-90" fmla="*/ 447301 h 493591"/>
              <a:gd name="connsiteX18-91" fmla="*/ 23102 w 560550"/>
              <a:gd name="connsiteY18-92" fmla="*/ 420834 h 493591"/>
              <a:gd name="connsiteX19-93" fmla="*/ 144121 w 560550"/>
              <a:gd name="connsiteY19-94" fmla="*/ 235111 h 493591"/>
              <a:gd name="connsiteX20-95" fmla="*/ 144127 w 560550"/>
              <a:gd name="connsiteY20-96" fmla="*/ 235851 h 493591"/>
              <a:gd name="connsiteX21-97" fmla="*/ 149231 w 560550"/>
              <a:gd name="connsiteY21-98" fmla="*/ 228009 h 493591"/>
              <a:gd name="connsiteX22-99" fmla="*/ 251731 w 560550"/>
              <a:gd name="connsiteY22-100" fmla="*/ 26070 h 493591"/>
              <a:gd name="connsiteX23-101" fmla="*/ 255383 w 560550"/>
              <a:gd name="connsiteY23-102" fmla="*/ 19328 h 493591"/>
              <a:gd name="connsiteX24-103" fmla="*/ 281371 w 560550"/>
              <a:gd name="connsiteY24-104" fmla="*/ 127 h 493591"/>
              <a:gd name="connsiteX25-105" fmla="*/ 282090 w 560550"/>
              <a:gd name="connsiteY25-106" fmla="*/ 0 h 493591"/>
              <a:gd name="connsiteX0-107" fmla="*/ 282090 w 560550"/>
              <a:gd name="connsiteY0-108" fmla="*/ 0 h 493591"/>
              <a:gd name="connsiteX1-109" fmla="*/ 307359 w 560550"/>
              <a:gd name="connsiteY1-110" fmla="*/ 19328 h 493591"/>
              <a:gd name="connsiteX2-111" fmla="*/ 322151 w 560550"/>
              <a:gd name="connsiteY2-112" fmla="*/ 46641 h 493591"/>
              <a:gd name="connsiteX3-113" fmla="*/ 426075 w 560550"/>
              <a:gd name="connsiteY3-114" fmla="*/ 252279 h 493591"/>
              <a:gd name="connsiteX4-115" fmla="*/ 549713 w 560550"/>
              <a:gd name="connsiteY4-116" fmla="*/ 442022 h 493591"/>
              <a:gd name="connsiteX5-117" fmla="*/ 553726 w 560550"/>
              <a:gd name="connsiteY5-118" fmla="*/ 448555 h 493591"/>
              <a:gd name="connsiteX6-119" fmla="*/ 557360 w 560550"/>
              <a:gd name="connsiteY6-120" fmla="*/ 480662 h 493591"/>
              <a:gd name="connsiteX7-121" fmla="*/ 557111 w 560550"/>
              <a:gd name="connsiteY7-122" fmla="*/ 481348 h 493591"/>
              <a:gd name="connsiteX8-123" fmla="*/ 527738 w 560550"/>
              <a:gd name="connsiteY8-124" fmla="*/ 493568 h 493591"/>
              <a:gd name="connsiteX9-125" fmla="*/ 496688 w 560550"/>
              <a:gd name="connsiteY9-126" fmla="*/ 492722 h 493591"/>
              <a:gd name="connsiteX10-127" fmla="*/ 275338 w 560550"/>
              <a:gd name="connsiteY10-128" fmla="*/ 480778 h 493591"/>
              <a:gd name="connsiteX11-129" fmla="*/ 275975 w 560550"/>
              <a:gd name="connsiteY11-130" fmla="*/ 480403 h 493591"/>
              <a:gd name="connsiteX12-131" fmla="*/ 266629 w 560550"/>
              <a:gd name="connsiteY12-132" fmla="*/ 479903 h 493591"/>
              <a:gd name="connsiteX13-133" fmla="*/ 40497 w 560550"/>
              <a:gd name="connsiteY13-134" fmla="*/ 492105 h 493591"/>
              <a:gd name="connsiteX14-135" fmla="*/ 32832 w 560550"/>
              <a:gd name="connsiteY14-136" fmla="*/ 492314 h 493591"/>
              <a:gd name="connsiteX15-137" fmla="*/ 3210 w 560550"/>
              <a:gd name="connsiteY15-138" fmla="*/ 479408 h 493591"/>
              <a:gd name="connsiteX16-139" fmla="*/ 2740 w 560550"/>
              <a:gd name="connsiteY16-140" fmla="*/ 478849 h 493591"/>
              <a:gd name="connsiteX17-141" fmla="*/ 6844 w 560550"/>
              <a:gd name="connsiteY17-142" fmla="*/ 447301 h 493591"/>
              <a:gd name="connsiteX18-143" fmla="*/ 23102 w 560550"/>
              <a:gd name="connsiteY18-144" fmla="*/ 420834 h 493591"/>
              <a:gd name="connsiteX19-145" fmla="*/ 144121 w 560550"/>
              <a:gd name="connsiteY19-146" fmla="*/ 235111 h 493591"/>
              <a:gd name="connsiteX20-147" fmla="*/ 144127 w 560550"/>
              <a:gd name="connsiteY20-148" fmla="*/ 235851 h 493591"/>
              <a:gd name="connsiteX21-149" fmla="*/ 149231 w 560550"/>
              <a:gd name="connsiteY21-150" fmla="*/ 228009 h 493591"/>
              <a:gd name="connsiteX22-151" fmla="*/ 251731 w 560550"/>
              <a:gd name="connsiteY22-152" fmla="*/ 26070 h 493591"/>
              <a:gd name="connsiteX23-153" fmla="*/ 255383 w 560550"/>
              <a:gd name="connsiteY23-154" fmla="*/ 19328 h 493591"/>
              <a:gd name="connsiteX24-155" fmla="*/ 281371 w 560550"/>
              <a:gd name="connsiteY24-156" fmla="*/ 127 h 493591"/>
              <a:gd name="connsiteX25-157" fmla="*/ 282090 w 560550"/>
              <a:gd name="connsiteY25-158" fmla="*/ 0 h 493591"/>
              <a:gd name="connsiteX0-159" fmla="*/ 282090 w 560550"/>
              <a:gd name="connsiteY0-160" fmla="*/ 0 h 493591"/>
              <a:gd name="connsiteX1-161" fmla="*/ 307359 w 560550"/>
              <a:gd name="connsiteY1-162" fmla="*/ 19328 h 493591"/>
              <a:gd name="connsiteX2-163" fmla="*/ 322151 w 560550"/>
              <a:gd name="connsiteY2-164" fmla="*/ 46641 h 493591"/>
              <a:gd name="connsiteX3-165" fmla="*/ 426075 w 560550"/>
              <a:gd name="connsiteY3-166" fmla="*/ 252279 h 493591"/>
              <a:gd name="connsiteX4-167" fmla="*/ 549713 w 560550"/>
              <a:gd name="connsiteY4-168" fmla="*/ 442022 h 493591"/>
              <a:gd name="connsiteX5-169" fmla="*/ 553726 w 560550"/>
              <a:gd name="connsiteY5-170" fmla="*/ 448555 h 493591"/>
              <a:gd name="connsiteX6-171" fmla="*/ 557360 w 560550"/>
              <a:gd name="connsiteY6-172" fmla="*/ 480662 h 493591"/>
              <a:gd name="connsiteX7-173" fmla="*/ 557111 w 560550"/>
              <a:gd name="connsiteY7-174" fmla="*/ 481348 h 493591"/>
              <a:gd name="connsiteX8-175" fmla="*/ 527738 w 560550"/>
              <a:gd name="connsiteY8-176" fmla="*/ 493568 h 493591"/>
              <a:gd name="connsiteX9-177" fmla="*/ 496688 w 560550"/>
              <a:gd name="connsiteY9-178" fmla="*/ 492722 h 493591"/>
              <a:gd name="connsiteX10-179" fmla="*/ 275338 w 560550"/>
              <a:gd name="connsiteY10-180" fmla="*/ 480778 h 493591"/>
              <a:gd name="connsiteX11-181" fmla="*/ 275975 w 560550"/>
              <a:gd name="connsiteY11-182" fmla="*/ 480403 h 493591"/>
              <a:gd name="connsiteX12-183" fmla="*/ 266629 w 560550"/>
              <a:gd name="connsiteY12-184" fmla="*/ 479903 h 493591"/>
              <a:gd name="connsiteX13-185" fmla="*/ 40497 w 560550"/>
              <a:gd name="connsiteY13-186" fmla="*/ 492105 h 493591"/>
              <a:gd name="connsiteX14-187" fmla="*/ 32832 w 560550"/>
              <a:gd name="connsiteY14-188" fmla="*/ 492314 h 493591"/>
              <a:gd name="connsiteX15-189" fmla="*/ 3210 w 560550"/>
              <a:gd name="connsiteY15-190" fmla="*/ 479408 h 493591"/>
              <a:gd name="connsiteX16-191" fmla="*/ 2740 w 560550"/>
              <a:gd name="connsiteY16-192" fmla="*/ 478849 h 493591"/>
              <a:gd name="connsiteX17-193" fmla="*/ 6844 w 560550"/>
              <a:gd name="connsiteY17-194" fmla="*/ 447301 h 493591"/>
              <a:gd name="connsiteX18-195" fmla="*/ 23102 w 560550"/>
              <a:gd name="connsiteY18-196" fmla="*/ 420834 h 493591"/>
              <a:gd name="connsiteX19-197" fmla="*/ 144121 w 560550"/>
              <a:gd name="connsiteY19-198" fmla="*/ 235111 h 493591"/>
              <a:gd name="connsiteX20-199" fmla="*/ 149231 w 560550"/>
              <a:gd name="connsiteY20-200" fmla="*/ 228009 h 493591"/>
              <a:gd name="connsiteX21-201" fmla="*/ 251731 w 560550"/>
              <a:gd name="connsiteY21-202" fmla="*/ 26070 h 493591"/>
              <a:gd name="connsiteX22-203" fmla="*/ 255383 w 560550"/>
              <a:gd name="connsiteY22-204" fmla="*/ 19328 h 493591"/>
              <a:gd name="connsiteX23-205" fmla="*/ 281371 w 560550"/>
              <a:gd name="connsiteY23-206" fmla="*/ 127 h 493591"/>
              <a:gd name="connsiteX24-207" fmla="*/ 282090 w 560550"/>
              <a:gd name="connsiteY24-208" fmla="*/ 0 h 493591"/>
              <a:gd name="connsiteX0-209" fmla="*/ 282090 w 560550"/>
              <a:gd name="connsiteY0-210" fmla="*/ 0 h 493591"/>
              <a:gd name="connsiteX1-211" fmla="*/ 307359 w 560550"/>
              <a:gd name="connsiteY1-212" fmla="*/ 19328 h 493591"/>
              <a:gd name="connsiteX2-213" fmla="*/ 322151 w 560550"/>
              <a:gd name="connsiteY2-214" fmla="*/ 46641 h 493591"/>
              <a:gd name="connsiteX3-215" fmla="*/ 426075 w 560550"/>
              <a:gd name="connsiteY3-216" fmla="*/ 252279 h 493591"/>
              <a:gd name="connsiteX4-217" fmla="*/ 549713 w 560550"/>
              <a:gd name="connsiteY4-218" fmla="*/ 442022 h 493591"/>
              <a:gd name="connsiteX5-219" fmla="*/ 553726 w 560550"/>
              <a:gd name="connsiteY5-220" fmla="*/ 448555 h 493591"/>
              <a:gd name="connsiteX6-221" fmla="*/ 557360 w 560550"/>
              <a:gd name="connsiteY6-222" fmla="*/ 480662 h 493591"/>
              <a:gd name="connsiteX7-223" fmla="*/ 557111 w 560550"/>
              <a:gd name="connsiteY7-224" fmla="*/ 481348 h 493591"/>
              <a:gd name="connsiteX8-225" fmla="*/ 527738 w 560550"/>
              <a:gd name="connsiteY8-226" fmla="*/ 493568 h 493591"/>
              <a:gd name="connsiteX9-227" fmla="*/ 496688 w 560550"/>
              <a:gd name="connsiteY9-228" fmla="*/ 492722 h 493591"/>
              <a:gd name="connsiteX10-229" fmla="*/ 275338 w 560550"/>
              <a:gd name="connsiteY10-230" fmla="*/ 480778 h 493591"/>
              <a:gd name="connsiteX11-231" fmla="*/ 275975 w 560550"/>
              <a:gd name="connsiteY11-232" fmla="*/ 480403 h 493591"/>
              <a:gd name="connsiteX12-233" fmla="*/ 266629 w 560550"/>
              <a:gd name="connsiteY12-234" fmla="*/ 479903 h 493591"/>
              <a:gd name="connsiteX13-235" fmla="*/ 40497 w 560550"/>
              <a:gd name="connsiteY13-236" fmla="*/ 492105 h 493591"/>
              <a:gd name="connsiteX14-237" fmla="*/ 32832 w 560550"/>
              <a:gd name="connsiteY14-238" fmla="*/ 492314 h 493591"/>
              <a:gd name="connsiteX15-239" fmla="*/ 3210 w 560550"/>
              <a:gd name="connsiteY15-240" fmla="*/ 479408 h 493591"/>
              <a:gd name="connsiteX16-241" fmla="*/ 2740 w 560550"/>
              <a:gd name="connsiteY16-242" fmla="*/ 478849 h 493591"/>
              <a:gd name="connsiteX17-243" fmla="*/ 6844 w 560550"/>
              <a:gd name="connsiteY17-244" fmla="*/ 447301 h 493591"/>
              <a:gd name="connsiteX18-245" fmla="*/ 23102 w 560550"/>
              <a:gd name="connsiteY18-246" fmla="*/ 420834 h 493591"/>
              <a:gd name="connsiteX19-247" fmla="*/ 149231 w 560550"/>
              <a:gd name="connsiteY19-248" fmla="*/ 228009 h 493591"/>
              <a:gd name="connsiteX20-249" fmla="*/ 251731 w 560550"/>
              <a:gd name="connsiteY20-250" fmla="*/ 26070 h 493591"/>
              <a:gd name="connsiteX21-251" fmla="*/ 255383 w 560550"/>
              <a:gd name="connsiteY21-252" fmla="*/ 19328 h 493591"/>
              <a:gd name="connsiteX22-253" fmla="*/ 281371 w 560550"/>
              <a:gd name="connsiteY22-254" fmla="*/ 127 h 493591"/>
              <a:gd name="connsiteX23-255" fmla="*/ 282090 w 560550"/>
              <a:gd name="connsiteY23-256" fmla="*/ 0 h 493591"/>
              <a:gd name="connsiteX0-257" fmla="*/ 282090 w 560550"/>
              <a:gd name="connsiteY0-258" fmla="*/ 0 h 493591"/>
              <a:gd name="connsiteX1-259" fmla="*/ 307359 w 560550"/>
              <a:gd name="connsiteY1-260" fmla="*/ 19328 h 493591"/>
              <a:gd name="connsiteX2-261" fmla="*/ 322151 w 560550"/>
              <a:gd name="connsiteY2-262" fmla="*/ 46641 h 493591"/>
              <a:gd name="connsiteX3-263" fmla="*/ 426075 w 560550"/>
              <a:gd name="connsiteY3-264" fmla="*/ 252279 h 493591"/>
              <a:gd name="connsiteX4-265" fmla="*/ 549713 w 560550"/>
              <a:gd name="connsiteY4-266" fmla="*/ 442022 h 493591"/>
              <a:gd name="connsiteX5-267" fmla="*/ 553726 w 560550"/>
              <a:gd name="connsiteY5-268" fmla="*/ 448555 h 493591"/>
              <a:gd name="connsiteX6-269" fmla="*/ 557360 w 560550"/>
              <a:gd name="connsiteY6-270" fmla="*/ 480662 h 493591"/>
              <a:gd name="connsiteX7-271" fmla="*/ 557111 w 560550"/>
              <a:gd name="connsiteY7-272" fmla="*/ 481348 h 493591"/>
              <a:gd name="connsiteX8-273" fmla="*/ 527738 w 560550"/>
              <a:gd name="connsiteY8-274" fmla="*/ 493568 h 493591"/>
              <a:gd name="connsiteX9-275" fmla="*/ 496688 w 560550"/>
              <a:gd name="connsiteY9-276" fmla="*/ 492722 h 493591"/>
              <a:gd name="connsiteX10-277" fmla="*/ 275338 w 560550"/>
              <a:gd name="connsiteY10-278" fmla="*/ 480778 h 493591"/>
              <a:gd name="connsiteX11-279" fmla="*/ 275975 w 560550"/>
              <a:gd name="connsiteY11-280" fmla="*/ 480403 h 493591"/>
              <a:gd name="connsiteX12-281" fmla="*/ 266629 w 560550"/>
              <a:gd name="connsiteY12-282" fmla="*/ 479903 h 493591"/>
              <a:gd name="connsiteX13-283" fmla="*/ 40497 w 560550"/>
              <a:gd name="connsiteY13-284" fmla="*/ 492105 h 493591"/>
              <a:gd name="connsiteX14-285" fmla="*/ 32832 w 560550"/>
              <a:gd name="connsiteY14-286" fmla="*/ 492314 h 493591"/>
              <a:gd name="connsiteX15-287" fmla="*/ 3210 w 560550"/>
              <a:gd name="connsiteY15-288" fmla="*/ 479408 h 493591"/>
              <a:gd name="connsiteX16-289" fmla="*/ 2740 w 560550"/>
              <a:gd name="connsiteY16-290" fmla="*/ 478849 h 493591"/>
              <a:gd name="connsiteX17-291" fmla="*/ 6844 w 560550"/>
              <a:gd name="connsiteY17-292" fmla="*/ 447301 h 493591"/>
              <a:gd name="connsiteX18-293" fmla="*/ 23102 w 560550"/>
              <a:gd name="connsiteY18-294" fmla="*/ 420834 h 493591"/>
              <a:gd name="connsiteX19-295" fmla="*/ 149231 w 560550"/>
              <a:gd name="connsiteY19-296" fmla="*/ 228009 h 493591"/>
              <a:gd name="connsiteX20-297" fmla="*/ 251731 w 560550"/>
              <a:gd name="connsiteY20-298" fmla="*/ 26070 h 493591"/>
              <a:gd name="connsiteX21-299" fmla="*/ 255383 w 560550"/>
              <a:gd name="connsiteY21-300" fmla="*/ 19328 h 493591"/>
              <a:gd name="connsiteX22-301" fmla="*/ 281371 w 560550"/>
              <a:gd name="connsiteY22-302" fmla="*/ 127 h 493591"/>
              <a:gd name="connsiteX23-303" fmla="*/ 282090 w 560550"/>
              <a:gd name="connsiteY23-304" fmla="*/ 0 h 493591"/>
              <a:gd name="connsiteX0-305" fmla="*/ 282090 w 560550"/>
              <a:gd name="connsiteY0-306" fmla="*/ 0 h 493591"/>
              <a:gd name="connsiteX1-307" fmla="*/ 307359 w 560550"/>
              <a:gd name="connsiteY1-308" fmla="*/ 19328 h 493591"/>
              <a:gd name="connsiteX2-309" fmla="*/ 322151 w 560550"/>
              <a:gd name="connsiteY2-310" fmla="*/ 46641 h 493591"/>
              <a:gd name="connsiteX3-311" fmla="*/ 426075 w 560550"/>
              <a:gd name="connsiteY3-312" fmla="*/ 252279 h 493591"/>
              <a:gd name="connsiteX4-313" fmla="*/ 549713 w 560550"/>
              <a:gd name="connsiteY4-314" fmla="*/ 442022 h 493591"/>
              <a:gd name="connsiteX5-315" fmla="*/ 553726 w 560550"/>
              <a:gd name="connsiteY5-316" fmla="*/ 448555 h 493591"/>
              <a:gd name="connsiteX6-317" fmla="*/ 557360 w 560550"/>
              <a:gd name="connsiteY6-318" fmla="*/ 480662 h 493591"/>
              <a:gd name="connsiteX7-319" fmla="*/ 557111 w 560550"/>
              <a:gd name="connsiteY7-320" fmla="*/ 481348 h 493591"/>
              <a:gd name="connsiteX8-321" fmla="*/ 527738 w 560550"/>
              <a:gd name="connsiteY8-322" fmla="*/ 493568 h 493591"/>
              <a:gd name="connsiteX9-323" fmla="*/ 496688 w 560550"/>
              <a:gd name="connsiteY9-324" fmla="*/ 492722 h 493591"/>
              <a:gd name="connsiteX10-325" fmla="*/ 275338 w 560550"/>
              <a:gd name="connsiteY10-326" fmla="*/ 480778 h 493591"/>
              <a:gd name="connsiteX11-327" fmla="*/ 266629 w 560550"/>
              <a:gd name="connsiteY11-328" fmla="*/ 479903 h 493591"/>
              <a:gd name="connsiteX12-329" fmla="*/ 40497 w 560550"/>
              <a:gd name="connsiteY12-330" fmla="*/ 492105 h 493591"/>
              <a:gd name="connsiteX13-331" fmla="*/ 32832 w 560550"/>
              <a:gd name="connsiteY13-332" fmla="*/ 492314 h 493591"/>
              <a:gd name="connsiteX14-333" fmla="*/ 3210 w 560550"/>
              <a:gd name="connsiteY14-334" fmla="*/ 479408 h 493591"/>
              <a:gd name="connsiteX15-335" fmla="*/ 2740 w 560550"/>
              <a:gd name="connsiteY15-336" fmla="*/ 478849 h 493591"/>
              <a:gd name="connsiteX16-337" fmla="*/ 6844 w 560550"/>
              <a:gd name="connsiteY16-338" fmla="*/ 447301 h 493591"/>
              <a:gd name="connsiteX17-339" fmla="*/ 23102 w 560550"/>
              <a:gd name="connsiteY17-340" fmla="*/ 420834 h 493591"/>
              <a:gd name="connsiteX18-341" fmla="*/ 149231 w 560550"/>
              <a:gd name="connsiteY18-342" fmla="*/ 228009 h 493591"/>
              <a:gd name="connsiteX19-343" fmla="*/ 251731 w 560550"/>
              <a:gd name="connsiteY19-344" fmla="*/ 26070 h 493591"/>
              <a:gd name="connsiteX20-345" fmla="*/ 255383 w 560550"/>
              <a:gd name="connsiteY20-346" fmla="*/ 19328 h 493591"/>
              <a:gd name="connsiteX21-347" fmla="*/ 281371 w 560550"/>
              <a:gd name="connsiteY21-348" fmla="*/ 127 h 493591"/>
              <a:gd name="connsiteX22-349" fmla="*/ 282090 w 560550"/>
              <a:gd name="connsiteY22-350" fmla="*/ 0 h 493591"/>
              <a:gd name="connsiteX0-351" fmla="*/ 282090 w 560550"/>
              <a:gd name="connsiteY0-352" fmla="*/ 0 h 493591"/>
              <a:gd name="connsiteX1-353" fmla="*/ 307359 w 560550"/>
              <a:gd name="connsiteY1-354" fmla="*/ 19328 h 493591"/>
              <a:gd name="connsiteX2-355" fmla="*/ 322151 w 560550"/>
              <a:gd name="connsiteY2-356" fmla="*/ 46641 h 493591"/>
              <a:gd name="connsiteX3-357" fmla="*/ 426075 w 560550"/>
              <a:gd name="connsiteY3-358" fmla="*/ 252279 h 493591"/>
              <a:gd name="connsiteX4-359" fmla="*/ 549713 w 560550"/>
              <a:gd name="connsiteY4-360" fmla="*/ 442022 h 493591"/>
              <a:gd name="connsiteX5-361" fmla="*/ 553726 w 560550"/>
              <a:gd name="connsiteY5-362" fmla="*/ 448555 h 493591"/>
              <a:gd name="connsiteX6-363" fmla="*/ 557360 w 560550"/>
              <a:gd name="connsiteY6-364" fmla="*/ 480662 h 493591"/>
              <a:gd name="connsiteX7-365" fmla="*/ 557111 w 560550"/>
              <a:gd name="connsiteY7-366" fmla="*/ 481348 h 493591"/>
              <a:gd name="connsiteX8-367" fmla="*/ 527738 w 560550"/>
              <a:gd name="connsiteY8-368" fmla="*/ 493568 h 493591"/>
              <a:gd name="connsiteX9-369" fmla="*/ 496688 w 560550"/>
              <a:gd name="connsiteY9-370" fmla="*/ 492722 h 493591"/>
              <a:gd name="connsiteX10-371" fmla="*/ 266629 w 560550"/>
              <a:gd name="connsiteY10-372" fmla="*/ 479903 h 493591"/>
              <a:gd name="connsiteX11-373" fmla="*/ 40497 w 560550"/>
              <a:gd name="connsiteY11-374" fmla="*/ 492105 h 493591"/>
              <a:gd name="connsiteX12-375" fmla="*/ 32832 w 560550"/>
              <a:gd name="connsiteY12-376" fmla="*/ 492314 h 493591"/>
              <a:gd name="connsiteX13-377" fmla="*/ 3210 w 560550"/>
              <a:gd name="connsiteY13-378" fmla="*/ 479408 h 493591"/>
              <a:gd name="connsiteX14-379" fmla="*/ 2740 w 560550"/>
              <a:gd name="connsiteY14-380" fmla="*/ 478849 h 493591"/>
              <a:gd name="connsiteX15-381" fmla="*/ 6844 w 560550"/>
              <a:gd name="connsiteY15-382" fmla="*/ 447301 h 493591"/>
              <a:gd name="connsiteX16-383" fmla="*/ 23102 w 560550"/>
              <a:gd name="connsiteY16-384" fmla="*/ 420834 h 493591"/>
              <a:gd name="connsiteX17-385" fmla="*/ 149231 w 560550"/>
              <a:gd name="connsiteY17-386" fmla="*/ 228009 h 493591"/>
              <a:gd name="connsiteX18-387" fmla="*/ 251731 w 560550"/>
              <a:gd name="connsiteY18-388" fmla="*/ 26070 h 493591"/>
              <a:gd name="connsiteX19-389" fmla="*/ 255383 w 560550"/>
              <a:gd name="connsiteY19-390" fmla="*/ 19328 h 493591"/>
              <a:gd name="connsiteX20-391" fmla="*/ 281371 w 560550"/>
              <a:gd name="connsiteY20-392" fmla="*/ 127 h 493591"/>
              <a:gd name="connsiteX21-393" fmla="*/ 282090 w 560550"/>
              <a:gd name="connsiteY21-394" fmla="*/ 0 h 493591"/>
              <a:gd name="connsiteX0-395" fmla="*/ 282090 w 560550"/>
              <a:gd name="connsiteY0-396" fmla="*/ 0 h 493591"/>
              <a:gd name="connsiteX1-397" fmla="*/ 307359 w 560550"/>
              <a:gd name="connsiteY1-398" fmla="*/ 19328 h 493591"/>
              <a:gd name="connsiteX2-399" fmla="*/ 322151 w 560550"/>
              <a:gd name="connsiteY2-400" fmla="*/ 46641 h 493591"/>
              <a:gd name="connsiteX3-401" fmla="*/ 426075 w 560550"/>
              <a:gd name="connsiteY3-402" fmla="*/ 252279 h 493591"/>
              <a:gd name="connsiteX4-403" fmla="*/ 549713 w 560550"/>
              <a:gd name="connsiteY4-404" fmla="*/ 442022 h 493591"/>
              <a:gd name="connsiteX5-405" fmla="*/ 553726 w 560550"/>
              <a:gd name="connsiteY5-406" fmla="*/ 448555 h 493591"/>
              <a:gd name="connsiteX6-407" fmla="*/ 557360 w 560550"/>
              <a:gd name="connsiteY6-408" fmla="*/ 480662 h 493591"/>
              <a:gd name="connsiteX7-409" fmla="*/ 557111 w 560550"/>
              <a:gd name="connsiteY7-410" fmla="*/ 481348 h 493591"/>
              <a:gd name="connsiteX8-411" fmla="*/ 527738 w 560550"/>
              <a:gd name="connsiteY8-412" fmla="*/ 493568 h 493591"/>
              <a:gd name="connsiteX9-413" fmla="*/ 496688 w 560550"/>
              <a:gd name="connsiteY9-414" fmla="*/ 492722 h 493591"/>
              <a:gd name="connsiteX10-415" fmla="*/ 266629 w 560550"/>
              <a:gd name="connsiteY10-416" fmla="*/ 479903 h 493591"/>
              <a:gd name="connsiteX11-417" fmla="*/ 40497 w 560550"/>
              <a:gd name="connsiteY11-418" fmla="*/ 492105 h 493591"/>
              <a:gd name="connsiteX12-419" fmla="*/ 32832 w 560550"/>
              <a:gd name="connsiteY12-420" fmla="*/ 492314 h 493591"/>
              <a:gd name="connsiteX13-421" fmla="*/ 3210 w 560550"/>
              <a:gd name="connsiteY13-422" fmla="*/ 479408 h 493591"/>
              <a:gd name="connsiteX14-423" fmla="*/ 2740 w 560550"/>
              <a:gd name="connsiteY14-424" fmla="*/ 478849 h 493591"/>
              <a:gd name="connsiteX15-425" fmla="*/ 6844 w 560550"/>
              <a:gd name="connsiteY15-426" fmla="*/ 447301 h 493591"/>
              <a:gd name="connsiteX16-427" fmla="*/ 23102 w 560550"/>
              <a:gd name="connsiteY16-428" fmla="*/ 420834 h 493591"/>
              <a:gd name="connsiteX17-429" fmla="*/ 149231 w 560550"/>
              <a:gd name="connsiteY17-430" fmla="*/ 228009 h 493591"/>
              <a:gd name="connsiteX18-431" fmla="*/ 251731 w 560550"/>
              <a:gd name="connsiteY18-432" fmla="*/ 26070 h 493591"/>
              <a:gd name="connsiteX19-433" fmla="*/ 255383 w 560550"/>
              <a:gd name="connsiteY19-434" fmla="*/ 19328 h 493591"/>
              <a:gd name="connsiteX20-435" fmla="*/ 281371 w 560550"/>
              <a:gd name="connsiteY20-436" fmla="*/ 127 h 493591"/>
              <a:gd name="connsiteX21-437" fmla="*/ 282090 w 560550"/>
              <a:gd name="connsiteY21-438" fmla="*/ 0 h 49359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560550" h="493591">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buFontTx/>
              <a:buNone/>
              <a:defRPr/>
            </a:pPr>
            <a:endParaRPr lang="zh-CN" altLang="en-US" sz="1015" noProof="1">
              <a:solidFill>
                <a:srgbClr val="FFFFFF"/>
              </a:solidFill>
              <a:latin typeface="黑体" panose="02010609060101010101" charset="-122"/>
              <a:ea typeface="黑体" panose="02010609060101010101" charset="-122"/>
              <a:cs typeface="Arial" panose="020B0604020202020204" pitchFamily="34" charset="0"/>
            </a:endParaRPr>
          </a:p>
        </p:txBody>
      </p:sp>
      <p:sp>
        <p:nvSpPr>
          <p:cNvPr id="10" name="KSO_Shape"/>
          <p:cNvSpPr/>
          <p:nvPr>
            <p:custDataLst>
              <p:tags r:id="rId4"/>
            </p:custDataLst>
          </p:nvPr>
        </p:nvSpPr>
        <p:spPr>
          <a:xfrm rot="7226800">
            <a:off x="745332" y="535781"/>
            <a:ext cx="88900" cy="77787"/>
          </a:xfrm>
          <a:custGeom>
            <a:avLst/>
            <a:gdLst>
              <a:gd name="connsiteX0" fmla="*/ 282090 w 560550"/>
              <a:gd name="connsiteY0" fmla="*/ 0 h 493591"/>
              <a:gd name="connsiteX1" fmla="*/ 307359 w 560550"/>
              <a:gd name="connsiteY1" fmla="*/ 19328 h 493591"/>
              <a:gd name="connsiteX2" fmla="*/ 322151 w 560550"/>
              <a:gd name="connsiteY2" fmla="*/ 46641 h 493591"/>
              <a:gd name="connsiteX3" fmla="*/ 422483 w 560550"/>
              <a:gd name="connsiteY3" fmla="*/ 244308 h 493591"/>
              <a:gd name="connsiteX4" fmla="*/ 421839 w 560550"/>
              <a:gd name="connsiteY4" fmla="*/ 243943 h 493591"/>
              <a:gd name="connsiteX5" fmla="*/ 426075 w 560550"/>
              <a:gd name="connsiteY5" fmla="*/ 252279 h 493591"/>
              <a:gd name="connsiteX6" fmla="*/ 549713 w 560550"/>
              <a:gd name="connsiteY6" fmla="*/ 442022 h 493591"/>
              <a:gd name="connsiteX7" fmla="*/ 553726 w 560550"/>
              <a:gd name="connsiteY7" fmla="*/ 448555 h 493591"/>
              <a:gd name="connsiteX8" fmla="*/ 557360 w 560550"/>
              <a:gd name="connsiteY8" fmla="*/ 480662 h 493591"/>
              <a:gd name="connsiteX9" fmla="*/ 557111 w 560550"/>
              <a:gd name="connsiteY9" fmla="*/ 481348 h 493591"/>
              <a:gd name="connsiteX10" fmla="*/ 527738 w 560550"/>
              <a:gd name="connsiteY10" fmla="*/ 493568 h 493591"/>
              <a:gd name="connsiteX11" fmla="*/ 496688 w 560550"/>
              <a:gd name="connsiteY11" fmla="*/ 492722 h 493591"/>
              <a:gd name="connsiteX12" fmla="*/ 275338 w 560550"/>
              <a:gd name="connsiteY12" fmla="*/ 480778 h 493591"/>
              <a:gd name="connsiteX13" fmla="*/ 275975 w 560550"/>
              <a:gd name="connsiteY13" fmla="*/ 480403 h 493591"/>
              <a:gd name="connsiteX14" fmla="*/ 266629 w 560550"/>
              <a:gd name="connsiteY14" fmla="*/ 479903 h 493591"/>
              <a:gd name="connsiteX15" fmla="*/ 40497 w 560550"/>
              <a:gd name="connsiteY15" fmla="*/ 492105 h 493591"/>
              <a:gd name="connsiteX16" fmla="*/ 32832 w 560550"/>
              <a:gd name="connsiteY16" fmla="*/ 492314 h 493591"/>
              <a:gd name="connsiteX17" fmla="*/ 3210 w 560550"/>
              <a:gd name="connsiteY17" fmla="*/ 479408 h 493591"/>
              <a:gd name="connsiteX18" fmla="*/ 2740 w 560550"/>
              <a:gd name="connsiteY18" fmla="*/ 478849 h 493591"/>
              <a:gd name="connsiteX19" fmla="*/ 6844 w 560550"/>
              <a:gd name="connsiteY19" fmla="*/ 447301 h 493591"/>
              <a:gd name="connsiteX20" fmla="*/ 23102 w 560550"/>
              <a:gd name="connsiteY20" fmla="*/ 420834 h 493591"/>
              <a:gd name="connsiteX21" fmla="*/ 144121 w 560550"/>
              <a:gd name="connsiteY21" fmla="*/ 235111 h 493591"/>
              <a:gd name="connsiteX22" fmla="*/ 144127 w 560550"/>
              <a:gd name="connsiteY22" fmla="*/ 235851 h 493591"/>
              <a:gd name="connsiteX23" fmla="*/ 149231 w 560550"/>
              <a:gd name="connsiteY23" fmla="*/ 228009 h 493591"/>
              <a:gd name="connsiteX24" fmla="*/ 251731 w 560550"/>
              <a:gd name="connsiteY24" fmla="*/ 26070 h 493591"/>
              <a:gd name="connsiteX25" fmla="*/ 255383 w 560550"/>
              <a:gd name="connsiteY25" fmla="*/ 19328 h 493591"/>
              <a:gd name="connsiteX26" fmla="*/ 281371 w 560550"/>
              <a:gd name="connsiteY26" fmla="*/ 127 h 493591"/>
              <a:gd name="connsiteX27" fmla="*/ 282090 w 560550"/>
              <a:gd name="connsiteY27" fmla="*/ 0 h 493591"/>
              <a:gd name="connsiteX0-1" fmla="*/ 282090 w 560550"/>
              <a:gd name="connsiteY0-2" fmla="*/ 0 h 493591"/>
              <a:gd name="connsiteX1-3" fmla="*/ 307359 w 560550"/>
              <a:gd name="connsiteY1-4" fmla="*/ 19328 h 493591"/>
              <a:gd name="connsiteX2-5" fmla="*/ 322151 w 560550"/>
              <a:gd name="connsiteY2-6" fmla="*/ 46641 h 493591"/>
              <a:gd name="connsiteX3-7" fmla="*/ 422483 w 560550"/>
              <a:gd name="connsiteY3-8" fmla="*/ 244308 h 493591"/>
              <a:gd name="connsiteX4-9" fmla="*/ 426075 w 560550"/>
              <a:gd name="connsiteY4-10" fmla="*/ 252279 h 493591"/>
              <a:gd name="connsiteX5-11" fmla="*/ 549713 w 560550"/>
              <a:gd name="connsiteY5-12" fmla="*/ 442022 h 493591"/>
              <a:gd name="connsiteX6-13" fmla="*/ 553726 w 560550"/>
              <a:gd name="connsiteY6-14" fmla="*/ 448555 h 493591"/>
              <a:gd name="connsiteX7-15" fmla="*/ 557360 w 560550"/>
              <a:gd name="connsiteY7-16" fmla="*/ 480662 h 493591"/>
              <a:gd name="connsiteX8-17" fmla="*/ 557111 w 560550"/>
              <a:gd name="connsiteY8-18" fmla="*/ 481348 h 493591"/>
              <a:gd name="connsiteX9-19" fmla="*/ 527738 w 560550"/>
              <a:gd name="connsiteY9-20" fmla="*/ 493568 h 493591"/>
              <a:gd name="connsiteX10-21" fmla="*/ 496688 w 560550"/>
              <a:gd name="connsiteY10-22" fmla="*/ 492722 h 493591"/>
              <a:gd name="connsiteX11-23" fmla="*/ 275338 w 560550"/>
              <a:gd name="connsiteY11-24" fmla="*/ 480778 h 493591"/>
              <a:gd name="connsiteX12-25" fmla="*/ 275975 w 560550"/>
              <a:gd name="connsiteY12-26" fmla="*/ 480403 h 493591"/>
              <a:gd name="connsiteX13-27" fmla="*/ 266629 w 560550"/>
              <a:gd name="connsiteY13-28" fmla="*/ 479903 h 493591"/>
              <a:gd name="connsiteX14-29" fmla="*/ 40497 w 560550"/>
              <a:gd name="connsiteY14-30" fmla="*/ 492105 h 493591"/>
              <a:gd name="connsiteX15-31" fmla="*/ 32832 w 560550"/>
              <a:gd name="connsiteY15-32" fmla="*/ 492314 h 493591"/>
              <a:gd name="connsiteX16-33" fmla="*/ 3210 w 560550"/>
              <a:gd name="connsiteY16-34" fmla="*/ 479408 h 493591"/>
              <a:gd name="connsiteX17-35" fmla="*/ 2740 w 560550"/>
              <a:gd name="connsiteY17-36" fmla="*/ 478849 h 493591"/>
              <a:gd name="connsiteX18-37" fmla="*/ 6844 w 560550"/>
              <a:gd name="connsiteY18-38" fmla="*/ 447301 h 493591"/>
              <a:gd name="connsiteX19-39" fmla="*/ 23102 w 560550"/>
              <a:gd name="connsiteY19-40" fmla="*/ 420834 h 493591"/>
              <a:gd name="connsiteX20-41" fmla="*/ 144121 w 560550"/>
              <a:gd name="connsiteY20-42" fmla="*/ 235111 h 493591"/>
              <a:gd name="connsiteX21-43" fmla="*/ 144127 w 560550"/>
              <a:gd name="connsiteY21-44" fmla="*/ 235851 h 493591"/>
              <a:gd name="connsiteX22-45" fmla="*/ 149231 w 560550"/>
              <a:gd name="connsiteY22-46" fmla="*/ 228009 h 493591"/>
              <a:gd name="connsiteX23-47" fmla="*/ 251731 w 560550"/>
              <a:gd name="connsiteY23-48" fmla="*/ 26070 h 493591"/>
              <a:gd name="connsiteX24-49" fmla="*/ 255383 w 560550"/>
              <a:gd name="connsiteY24-50" fmla="*/ 19328 h 493591"/>
              <a:gd name="connsiteX25-51" fmla="*/ 281371 w 560550"/>
              <a:gd name="connsiteY25-52" fmla="*/ 127 h 493591"/>
              <a:gd name="connsiteX26-53" fmla="*/ 282090 w 560550"/>
              <a:gd name="connsiteY26-54" fmla="*/ 0 h 493591"/>
              <a:gd name="connsiteX0-55" fmla="*/ 282090 w 560550"/>
              <a:gd name="connsiteY0-56" fmla="*/ 0 h 493591"/>
              <a:gd name="connsiteX1-57" fmla="*/ 307359 w 560550"/>
              <a:gd name="connsiteY1-58" fmla="*/ 19328 h 493591"/>
              <a:gd name="connsiteX2-59" fmla="*/ 322151 w 560550"/>
              <a:gd name="connsiteY2-60" fmla="*/ 46641 h 493591"/>
              <a:gd name="connsiteX3-61" fmla="*/ 426075 w 560550"/>
              <a:gd name="connsiteY3-62" fmla="*/ 252279 h 493591"/>
              <a:gd name="connsiteX4-63" fmla="*/ 549713 w 560550"/>
              <a:gd name="connsiteY4-64" fmla="*/ 442022 h 493591"/>
              <a:gd name="connsiteX5-65" fmla="*/ 553726 w 560550"/>
              <a:gd name="connsiteY5-66" fmla="*/ 448555 h 493591"/>
              <a:gd name="connsiteX6-67" fmla="*/ 557360 w 560550"/>
              <a:gd name="connsiteY6-68" fmla="*/ 480662 h 493591"/>
              <a:gd name="connsiteX7-69" fmla="*/ 557111 w 560550"/>
              <a:gd name="connsiteY7-70" fmla="*/ 481348 h 493591"/>
              <a:gd name="connsiteX8-71" fmla="*/ 527738 w 560550"/>
              <a:gd name="connsiteY8-72" fmla="*/ 493568 h 493591"/>
              <a:gd name="connsiteX9-73" fmla="*/ 496688 w 560550"/>
              <a:gd name="connsiteY9-74" fmla="*/ 492722 h 493591"/>
              <a:gd name="connsiteX10-75" fmla="*/ 275338 w 560550"/>
              <a:gd name="connsiteY10-76" fmla="*/ 480778 h 493591"/>
              <a:gd name="connsiteX11-77" fmla="*/ 275975 w 560550"/>
              <a:gd name="connsiteY11-78" fmla="*/ 480403 h 493591"/>
              <a:gd name="connsiteX12-79" fmla="*/ 266629 w 560550"/>
              <a:gd name="connsiteY12-80" fmla="*/ 479903 h 493591"/>
              <a:gd name="connsiteX13-81" fmla="*/ 40497 w 560550"/>
              <a:gd name="connsiteY13-82" fmla="*/ 492105 h 493591"/>
              <a:gd name="connsiteX14-83" fmla="*/ 32832 w 560550"/>
              <a:gd name="connsiteY14-84" fmla="*/ 492314 h 493591"/>
              <a:gd name="connsiteX15-85" fmla="*/ 3210 w 560550"/>
              <a:gd name="connsiteY15-86" fmla="*/ 479408 h 493591"/>
              <a:gd name="connsiteX16-87" fmla="*/ 2740 w 560550"/>
              <a:gd name="connsiteY16-88" fmla="*/ 478849 h 493591"/>
              <a:gd name="connsiteX17-89" fmla="*/ 6844 w 560550"/>
              <a:gd name="connsiteY17-90" fmla="*/ 447301 h 493591"/>
              <a:gd name="connsiteX18-91" fmla="*/ 23102 w 560550"/>
              <a:gd name="connsiteY18-92" fmla="*/ 420834 h 493591"/>
              <a:gd name="connsiteX19-93" fmla="*/ 144121 w 560550"/>
              <a:gd name="connsiteY19-94" fmla="*/ 235111 h 493591"/>
              <a:gd name="connsiteX20-95" fmla="*/ 144127 w 560550"/>
              <a:gd name="connsiteY20-96" fmla="*/ 235851 h 493591"/>
              <a:gd name="connsiteX21-97" fmla="*/ 149231 w 560550"/>
              <a:gd name="connsiteY21-98" fmla="*/ 228009 h 493591"/>
              <a:gd name="connsiteX22-99" fmla="*/ 251731 w 560550"/>
              <a:gd name="connsiteY22-100" fmla="*/ 26070 h 493591"/>
              <a:gd name="connsiteX23-101" fmla="*/ 255383 w 560550"/>
              <a:gd name="connsiteY23-102" fmla="*/ 19328 h 493591"/>
              <a:gd name="connsiteX24-103" fmla="*/ 281371 w 560550"/>
              <a:gd name="connsiteY24-104" fmla="*/ 127 h 493591"/>
              <a:gd name="connsiteX25-105" fmla="*/ 282090 w 560550"/>
              <a:gd name="connsiteY25-106" fmla="*/ 0 h 493591"/>
              <a:gd name="connsiteX0-107" fmla="*/ 282090 w 560550"/>
              <a:gd name="connsiteY0-108" fmla="*/ 0 h 493591"/>
              <a:gd name="connsiteX1-109" fmla="*/ 307359 w 560550"/>
              <a:gd name="connsiteY1-110" fmla="*/ 19328 h 493591"/>
              <a:gd name="connsiteX2-111" fmla="*/ 322151 w 560550"/>
              <a:gd name="connsiteY2-112" fmla="*/ 46641 h 493591"/>
              <a:gd name="connsiteX3-113" fmla="*/ 426075 w 560550"/>
              <a:gd name="connsiteY3-114" fmla="*/ 252279 h 493591"/>
              <a:gd name="connsiteX4-115" fmla="*/ 549713 w 560550"/>
              <a:gd name="connsiteY4-116" fmla="*/ 442022 h 493591"/>
              <a:gd name="connsiteX5-117" fmla="*/ 553726 w 560550"/>
              <a:gd name="connsiteY5-118" fmla="*/ 448555 h 493591"/>
              <a:gd name="connsiteX6-119" fmla="*/ 557360 w 560550"/>
              <a:gd name="connsiteY6-120" fmla="*/ 480662 h 493591"/>
              <a:gd name="connsiteX7-121" fmla="*/ 557111 w 560550"/>
              <a:gd name="connsiteY7-122" fmla="*/ 481348 h 493591"/>
              <a:gd name="connsiteX8-123" fmla="*/ 527738 w 560550"/>
              <a:gd name="connsiteY8-124" fmla="*/ 493568 h 493591"/>
              <a:gd name="connsiteX9-125" fmla="*/ 496688 w 560550"/>
              <a:gd name="connsiteY9-126" fmla="*/ 492722 h 493591"/>
              <a:gd name="connsiteX10-127" fmla="*/ 275338 w 560550"/>
              <a:gd name="connsiteY10-128" fmla="*/ 480778 h 493591"/>
              <a:gd name="connsiteX11-129" fmla="*/ 275975 w 560550"/>
              <a:gd name="connsiteY11-130" fmla="*/ 480403 h 493591"/>
              <a:gd name="connsiteX12-131" fmla="*/ 266629 w 560550"/>
              <a:gd name="connsiteY12-132" fmla="*/ 479903 h 493591"/>
              <a:gd name="connsiteX13-133" fmla="*/ 40497 w 560550"/>
              <a:gd name="connsiteY13-134" fmla="*/ 492105 h 493591"/>
              <a:gd name="connsiteX14-135" fmla="*/ 32832 w 560550"/>
              <a:gd name="connsiteY14-136" fmla="*/ 492314 h 493591"/>
              <a:gd name="connsiteX15-137" fmla="*/ 3210 w 560550"/>
              <a:gd name="connsiteY15-138" fmla="*/ 479408 h 493591"/>
              <a:gd name="connsiteX16-139" fmla="*/ 2740 w 560550"/>
              <a:gd name="connsiteY16-140" fmla="*/ 478849 h 493591"/>
              <a:gd name="connsiteX17-141" fmla="*/ 6844 w 560550"/>
              <a:gd name="connsiteY17-142" fmla="*/ 447301 h 493591"/>
              <a:gd name="connsiteX18-143" fmla="*/ 23102 w 560550"/>
              <a:gd name="connsiteY18-144" fmla="*/ 420834 h 493591"/>
              <a:gd name="connsiteX19-145" fmla="*/ 144121 w 560550"/>
              <a:gd name="connsiteY19-146" fmla="*/ 235111 h 493591"/>
              <a:gd name="connsiteX20-147" fmla="*/ 144127 w 560550"/>
              <a:gd name="connsiteY20-148" fmla="*/ 235851 h 493591"/>
              <a:gd name="connsiteX21-149" fmla="*/ 149231 w 560550"/>
              <a:gd name="connsiteY21-150" fmla="*/ 228009 h 493591"/>
              <a:gd name="connsiteX22-151" fmla="*/ 251731 w 560550"/>
              <a:gd name="connsiteY22-152" fmla="*/ 26070 h 493591"/>
              <a:gd name="connsiteX23-153" fmla="*/ 255383 w 560550"/>
              <a:gd name="connsiteY23-154" fmla="*/ 19328 h 493591"/>
              <a:gd name="connsiteX24-155" fmla="*/ 281371 w 560550"/>
              <a:gd name="connsiteY24-156" fmla="*/ 127 h 493591"/>
              <a:gd name="connsiteX25-157" fmla="*/ 282090 w 560550"/>
              <a:gd name="connsiteY25-158" fmla="*/ 0 h 493591"/>
              <a:gd name="connsiteX0-159" fmla="*/ 282090 w 560550"/>
              <a:gd name="connsiteY0-160" fmla="*/ 0 h 493591"/>
              <a:gd name="connsiteX1-161" fmla="*/ 307359 w 560550"/>
              <a:gd name="connsiteY1-162" fmla="*/ 19328 h 493591"/>
              <a:gd name="connsiteX2-163" fmla="*/ 322151 w 560550"/>
              <a:gd name="connsiteY2-164" fmla="*/ 46641 h 493591"/>
              <a:gd name="connsiteX3-165" fmla="*/ 426075 w 560550"/>
              <a:gd name="connsiteY3-166" fmla="*/ 252279 h 493591"/>
              <a:gd name="connsiteX4-167" fmla="*/ 549713 w 560550"/>
              <a:gd name="connsiteY4-168" fmla="*/ 442022 h 493591"/>
              <a:gd name="connsiteX5-169" fmla="*/ 553726 w 560550"/>
              <a:gd name="connsiteY5-170" fmla="*/ 448555 h 493591"/>
              <a:gd name="connsiteX6-171" fmla="*/ 557360 w 560550"/>
              <a:gd name="connsiteY6-172" fmla="*/ 480662 h 493591"/>
              <a:gd name="connsiteX7-173" fmla="*/ 557111 w 560550"/>
              <a:gd name="connsiteY7-174" fmla="*/ 481348 h 493591"/>
              <a:gd name="connsiteX8-175" fmla="*/ 527738 w 560550"/>
              <a:gd name="connsiteY8-176" fmla="*/ 493568 h 493591"/>
              <a:gd name="connsiteX9-177" fmla="*/ 496688 w 560550"/>
              <a:gd name="connsiteY9-178" fmla="*/ 492722 h 493591"/>
              <a:gd name="connsiteX10-179" fmla="*/ 275338 w 560550"/>
              <a:gd name="connsiteY10-180" fmla="*/ 480778 h 493591"/>
              <a:gd name="connsiteX11-181" fmla="*/ 275975 w 560550"/>
              <a:gd name="connsiteY11-182" fmla="*/ 480403 h 493591"/>
              <a:gd name="connsiteX12-183" fmla="*/ 266629 w 560550"/>
              <a:gd name="connsiteY12-184" fmla="*/ 479903 h 493591"/>
              <a:gd name="connsiteX13-185" fmla="*/ 40497 w 560550"/>
              <a:gd name="connsiteY13-186" fmla="*/ 492105 h 493591"/>
              <a:gd name="connsiteX14-187" fmla="*/ 32832 w 560550"/>
              <a:gd name="connsiteY14-188" fmla="*/ 492314 h 493591"/>
              <a:gd name="connsiteX15-189" fmla="*/ 3210 w 560550"/>
              <a:gd name="connsiteY15-190" fmla="*/ 479408 h 493591"/>
              <a:gd name="connsiteX16-191" fmla="*/ 2740 w 560550"/>
              <a:gd name="connsiteY16-192" fmla="*/ 478849 h 493591"/>
              <a:gd name="connsiteX17-193" fmla="*/ 6844 w 560550"/>
              <a:gd name="connsiteY17-194" fmla="*/ 447301 h 493591"/>
              <a:gd name="connsiteX18-195" fmla="*/ 23102 w 560550"/>
              <a:gd name="connsiteY18-196" fmla="*/ 420834 h 493591"/>
              <a:gd name="connsiteX19-197" fmla="*/ 144121 w 560550"/>
              <a:gd name="connsiteY19-198" fmla="*/ 235111 h 493591"/>
              <a:gd name="connsiteX20-199" fmla="*/ 149231 w 560550"/>
              <a:gd name="connsiteY20-200" fmla="*/ 228009 h 493591"/>
              <a:gd name="connsiteX21-201" fmla="*/ 251731 w 560550"/>
              <a:gd name="connsiteY21-202" fmla="*/ 26070 h 493591"/>
              <a:gd name="connsiteX22-203" fmla="*/ 255383 w 560550"/>
              <a:gd name="connsiteY22-204" fmla="*/ 19328 h 493591"/>
              <a:gd name="connsiteX23-205" fmla="*/ 281371 w 560550"/>
              <a:gd name="connsiteY23-206" fmla="*/ 127 h 493591"/>
              <a:gd name="connsiteX24-207" fmla="*/ 282090 w 560550"/>
              <a:gd name="connsiteY24-208" fmla="*/ 0 h 493591"/>
              <a:gd name="connsiteX0-209" fmla="*/ 282090 w 560550"/>
              <a:gd name="connsiteY0-210" fmla="*/ 0 h 493591"/>
              <a:gd name="connsiteX1-211" fmla="*/ 307359 w 560550"/>
              <a:gd name="connsiteY1-212" fmla="*/ 19328 h 493591"/>
              <a:gd name="connsiteX2-213" fmla="*/ 322151 w 560550"/>
              <a:gd name="connsiteY2-214" fmla="*/ 46641 h 493591"/>
              <a:gd name="connsiteX3-215" fmla="*/ 426075 w 560550"/>
              <a:gd name="connsiteY3-216" fmla="*/ 252279 h 493591"/>
              <a:gd name="connsiteX4-217" fmla="*/ 549713 w 560550"/>
              <a:gd name="connsiteY4-218" fmla="*/ 442022 h 493591"/>
              <a:gd name="connsiteX5-219" fmla="*/ 553726 w 560550"/>
              <a:gd name="connsiteY5-220" fmla="*/ 448555 h 493591"/>
              <a:gd name="connsiteX6-221" fmla="*/ 557360 w 560550"/>
              <a:gd name="connsiteY6-222" fmla="*/ 480662 h 493591"/>
              <a:gd name="connsiteX7-223" fmla="*/ 557111 w 560550"/>
              <a:gd name="connsiteY7-224" fmla="*/ 481348 h 493591"/>
              <a:gd name="connsiteX8-225" fmla="*/ 527738 w 560550"/>
              <a:gd name="connsiteY8-226" fmla="*/ 493568 h 493591"/>
              <a:gd name="connsiteX9-227" fmla="*/ 496688 w 560550"/>
              <a:gd name="connsiteY9-228" fmla="*/ 492722 h 493591"/>
              <a:gd name="connsiteX10-229" fmla="*/ 275338 w 560550"/>
              <a:gd name="connsiteY10-230" fmla="*/ 480778 h 493591"/>
              <a:gd name="connsiteX11-231" fmla="*/ 275975 w 560550"/>
              <a:gd name="connsiteY11-232" fmla="*/ 480403 h 493591"/>
              <a:gd name="connsiteX12-233" fmla="*/ 266629 w 560550"/>
              <a:gd name="connsiteY12-234" fmla="*/ 479903 h 493591"/>
              <a:gd name="connsiteX13-235" fmla="*/ 40497 w 560550"/>
              <a:gd name="connsiteY13-236" fmla="*/ 492105 h 493591"/>
              <a:gd name="connsiteX14-237" fmla="*/ 32832 w 560550"/>
              <a:gd name="connsiteY14-238" fmla="*/ 492314 h 493591"/>
              <a:gd name="connsiteX15-239" fmla="*/ 3210 w 560550"/>
              <a:gd name="connsiteY15-240" fmla="*/ 479408 h 493591"/>
              <a:gd name="connsiteX16-241" fmla="*/ 2740 w 560550"/>
              <a:gd name="connsiteY16-242" fmla="*/ 478849 h 493591"/>
              <a:gd name="connsiteX17-243" fmla="*/ 6844 w 560550"/>
              <a:gd name="connsiteY17-244" fmla="*/ 447301 h 493591"/>
              <a:gd name="connsiteX18-245" fmla="*/ 23102 w 560550"/>
              <a:gd name="connsiteY18-246" fmla="*/ 420834 h 493591"/>
              <a:gd name="connsiteX19-247" fmla="*/ 149231 w 560550"/>
              <a:gd name="connsiteY19-248" fmla="*/ 228009 h 493591"/>
              <a:gd name="connsiteX20-249" fmla="*/ 251731 w 560550"/>
              <a:gd name="connsiteY20-250" fmla="*/ 26070 h 493591"/>
              <a:gd name="connsiteX21-251" fmla="*/ 255383 w 560550"/>
              <a:gd name="connsiteY21-252" fmla="*/ 19328 h 493591"/>
              <a:gd name="connsiteX22-253" fmla="*/ 281371 w 560550"/>
              <a:gd name="connsiteY22-254" fmla="*/ 127 h 493591"/>
              <a:gd name="connsiteX23-255" fmla="*/ 282090 w 560550"/>
              <a:gd name="connsiteY23-256" fmla="*/ 0 h 493591"/>
              <a:gd name="connsiteX0-257" fmla="*/ 282090 w 560550"/>
              <a:gd name="connsiteY0-258" fmla="*/ 0 h 493591"/>
              <a:gd name="connsiteX1-259" fmla="*/ 307359 w 560550"/>
              <a:gd name="connsiteY1-260" fmla="*/ 19328 h 493591"/>
              <a:gd name="connsiteX2-261" fmla="*/ 322151 w 560550"/>
              <a:gd name="connsiteY2-262" fmla="*/ 46641 h 493591"/>
              <a:gd name="connsiteX3-263" fmla="*/ 426075 w 560550"/>
              <a:gd name="connsiteY3-264" fmla="*/ 252279 h 493591"/>
              <a:gd name="connsiteX4-265" fmla="*/ 549713 w 560550"/>
              <a:gd name="connsiteY4-266" fmla="*/ 442022 h 493591"/>
              <a:gd name="connsiteX5-267" fmla="*/ 553726 w 560550"/>
              <a:gd name="connsiteY5-268" fmla="*/ 448555 h 493591"/>
              <a:gd name="connsiteX6-269" fmla="*/ 557360 w 560550"/>
              <a:gd name="connsiteY6-270" fmla="*/ 480662 h 493591"/>
              <a:gd name="connsiteX7-271" fmla="*/ 557111 w 560550"/>
              <a:gd name="connsiteY7-272" fmla="*/ 481348 h 493591"/>
              <a:gd name="connsiteX8-273" fmla="*/ 527738 w 560550"/>
              <a:gd name="connsiteY8-274" fmla="*/ 493568 h 493591"/>
              <a:gd name="connsiteX9-275" fmla="*/ 496688 w 560550"/>
              <a:gd name="connsiteY9-276" fmla="*/ 492722 h 493591"/>
              <a:gd name="connsiteX10-277" fmla="*/ 275338 w 560550"/>
              <a:gd name="connsiteY10-278" fmla="*/ 480778 h 493591"/>
              <a:gd name="connsiteX11-279" fmla="*/ 275975 w 560550"/>
              <a:gd name="connsiteY11-280" fmla="*/ 480403 h 493591"/>
              <a:gd name="connsiteX12-281" fmla="*/ 266629 w 560550"/>
              <a:gd name="connsiteY12-282" fmla="*/ 479903 h 493591"/>
              <a:gd name="connsiteX13-283" fmla="*/ 40497 w 560550"/>
              <a:gd name="connsiteY13-284" fmla="*/ 492105 h 493591"/>
              <a:gd name="connsiteX14-285" fmla="*/ 32832 w 560550"/>
              <a:gd name="connsiteY14-286" fmla="*/ 492314 h 493591"/>
              <a:gd name="connsiteX15-287" fmla="*/ 3210 w 560550"/>
              <a:gd name="connsiteY15-288" fmla="*/ 479408 h 493591"/>
              <a:gd name="connsiteX16-289" fmla="*/ 2740 w 560550"/>
              <a:gd name="connsiteY16-290" fmla="*/ 478849 h 493591"/>
              <a:gd name="connsiteX17-291" fmla="*/ 6844 w 560550"/>
              <a:gd name="connsiteY17-292" fmla="*/ 447301 h 493591"/>
              <a:gd name="connsiteX18-293" fmla="*/ 23102 w 560550"/>
              <a:gd name="connsiteY18-294" fmla="*/ 420834 h 493591"/>
              <a:gd name="connsiteX19-295" fmla="*/ 149231 w 560550"/>
              <a:gd name="connsiteY19-296" fmla="*/ 228009 h 493591"/>
              <a:gd name="connsiteX20-297" fmla="*/ 251731 w 560550"/>
              <a:gd name="connsiteY20-298" fmla="*/ 26070 h 493591"/>
              <a:gd name="connsiteX21-299" fmla="*/ 255383 w 560550"/>
              <a:gd name="connsiteY21-300" fmla="*/ 19328 h 493591"/>
              <a:gd name="connsiteX22-301" fmla="*/ 281371 w 560550"/>
              <a:gd name="connsiteY22-302" fmla="*/ 127 h 493591"/>
              <a:gd name="connsiteX23-303" fmla="*/ 282090 w 560550"/>
              <a:gd name="connsiteY23-304" fmla="*/ 0 h 493591"/>
              <a:gd name="connsiteX0-305" fmla="*/ 282090 w 560550"/>
              <a:gd name="connsiteY0-306" fmla="*/ 0 h 493591"/>
              <a:gd name="connsiteX1-307" fmla="*/ 307359 w 560550"/>
              <a:gd name="connsiteY1-308" fmla="*/ 19328 h 493591"/>
              <a:gd name="connsiteX2-309" fmla="*/ 322151 w 560550"/>
              <a:gd name="connsiteY2-310" fmla="*/ 46641 h 493591"/>
              <a:gd name="connsiteX3-311" fmla="*/ 426075 w 560550"/>
              <a:gd name="connsiteY3-312" fmla="*/ 252279 h 493591"/>
              <a:gd name="connsiteX4-313" fmla="*/ 549713 w 560550"/>
              <a:gd name="connsiteY4-314" fmla="*/ 442022 h 493591"/>
              <a:gd name="connsiteX5-315" fmla="*/ 553726 w 560550"/>
              <a:gd name="connsiteY5-316" fmla="*/ 448555 h 493591"/>
              <a:gd name="connsiteX6-317" fmla="*/ 557360 w 560550"/>
              <a:gd name="connsiteY6-318" fmla="*/ 480662 h 493591"/>
              <a:gd name="connsiteX7-319" fmla="*/ 557111 w 560550"/>
              <a:gd name="connsiteY7-320" fmla="*/ 481348 h 493591"/>
              <a:gd name="connsiteX8-321" fmla="*/ 527738 w 560550"/>
              <a:gd name="connsiteY8-322" fmla="*/ 493568 h 493591"/>
              <a:gd name="connsiteX9-323" fmla="*/ 496688 w 560550"/>
              <a:gd name="connsiteY9-324" fmla="*/ 492722 h 493591"/>
              <a:gd name="connsiteX10-325" fmla="*/ 275338 w 560550"/>
              <a:gd name="connsiteY10-326" fmla="*/ 480778 h 493591"/>
              <a:gd name="connsiteX11-327" fmla="*/ 266629 w 560550"/>
              <a:gd name="connsiteY11-328" fmla="*/ 479903 h 493591"/>
              <a:gd name="connsiteX12-329" fmla="*/ 40497 w 560550"/>
              <a:gd name="connsiteY12-330" fmla="*/ 492105 h 493591"/>
              <a:gd name="connsiteX13-331" fmla="*/ 32832 w 560550"/>
              <a:gd name="connsiteY13-332" fmla="*/ 492314 h 493591"/>
              <a:gd name="connsiteX14-333" fmla="*/ 3210 w 560550"/>
              <a:gd name="connsiteY14-334" fmla="*/ 479408 h 493591"/>
              <a:gd name="connsiteX15-335" fmla="*/ 2740 w 560550"/>
              <a:gd name="connsiteY15-336" fmla="*/ 478849 h 493591"/>
              <a:gd name="connsiteX16-337" fmla="*/ 6844 w 560550"/>
              <a:gd name="connsiteY16-338" fmla="*/ 447301 h 493591"/>
              <a:gd name="connsiteX17-339" fmla="*/ 23102 w 560550"/>
              <a:gd name="connsiteY17-340" fmla="*/ 420834 h 493591"/>
              <a:gd name="connsiteX18-341" fmla="*/ 149231 w 560550"/>
              <a:gd name="connsiteY18-342" fmla="*/ 228009 h 493591"/>
              <a:gd name="connsiteX19-343" fmla="*/ 251731 w 560550"/>
              <a:gd name="connsiteY19-344" fmla="*/ 26070 h 493591"/>
              <a:gd name="connsiteX20-345" fmla="*/ 255383 w 560550"/>
              <a:gd name="connsiteY20-346" fmla="*/ 19328 h 493591"/>
              <a:gd name="connsiteX21-347" fmla="*/ 281371 w 560550"/>
              <a:gd name="connsiteY21-348" fmla="*/ 127 h 493591"/>
              <a:gd name="connsiteX22-349" fmla="*/ 282090 w 560550"/>
              <a:gd name="connsiteY22-350" fmla="*/ 0 h 493591"/>
              <a:gd name="connsiteX0-351" fmla="*/ 282090 w 560550"/>
              <a:gd name="connsiteY0-352" fmla="*/ 0 h 493591"/>
              <a:gd name="connsiteX1-353" fmla="*/ 307359 w 560550"/>
              <a:gd name="connsiteY1-354" fmla="*/ 19328 h 493591"/>
              <a:gd name="connsiteX2-355" fmla="*/ 322151 w 560550"/>
              <a:gd name="connsiteY2-356" fmla="*/ 46641 h 493591"/>
              <a:gd name="connsiteX3-357" fmla="*/ 426075 w 560550"/>
              <a:gd name="connsiteY3-358" fmla="*/ 252279 h 493591"/>
              <a:gd name="connsiteX4-359" fmla="*/ 549713 w 560550"/>
              <a:gd name="connsiteY4-360" fmla="*/ 442022 h 493591"/>
              <a:gd name="connsiteX5-361" fmla="*/ 553726 w 560550"/>
              <a:gd name="connsiteY5-362" fmla="*/ 448555 h 493591"/>
              <a:gd name="connsiteX6-363" fmla="*/ 557360 w 560550"/>
              <a:gd name="connsiteY6-364" fmla="*/ 480662 h 493591"/>
              <a:gd name="connsiteX7-365" fmla="*/ 557111 w 560550"/>
              <a:gd name="connsiteY7-366" fmla="*/ 481348 h 493591"/>
              <a:gd name="connsiteX8-367" fmla="*/ 527738 w 560550"/>
              <a:gd name="connsiteY8-368" fmla="*/ 493568 h 493591"/>
              <a:gd name="connsiteX9-369" fmla="*/ 496688 w 560550"/>
              <a:gd name="connsiteY9-370" fmla="*/ 492722 h 493591"/>
              <a:gd name="connsiteX10-371" fmla="*/ 266629 w 560550"/>
              <a:gd name="connsiteY10-372" fmla="*/ 479903 h 493591"/>
              <a:gd name="connsiteX11-373" fmla="*/ 40497 w 560550"/>
              <a:gd name="connsiteY11-374" fmla="*/ 492105 h 493591"/>
              <a:gd name="connsiteX12-375" fmla="*/ 32832 w 560550"/>
              <a:gd name="connsiteY12-376" fmla="*/ 492314 h 493591"/>
              <a:gd name="connsiteX13-377" fmla="*/ 3210 w 560550"/>
              <a:gd name="connsiteY13-378" fmla="*/ 479408 h 493591"/>
              <a:gd name="connsiteX14-379" fmla="*/ 2740 w 560550"/>
              <a:gd name="connsiteY14-380" fmla="*/ 478849 h 493591"/>
              <a:gd name="connsiteX15-381" fmla="*/ 6844 w 560550"/>
              <a:gd name="connsiteY15-382" fmla="*/ 447301 h 493591"/>
              <a:gd name="connsiteX16-383" fmla="*/ 23102 w 560550"/>
              <a:gd name="connsiteY16-384" fmla="*/ 420834 h 493591"/>
              <a:gd name="connsiteX17-385" fmla="*/ 149231 w 560550"/>
              <a:gd name="connsiteY17-386" fmla="*/ 228009 h 493591"/>
              <a:gd name="connsiteX18-387" fmla="*/ 251731 w 560550"/>
              <a:gd name="connsiteY18-388" fmla="*/ 26070 h 493591"/>
              <a:gd name="connsiteX19-389" fmla="*/ 255383 w 560550"/>
              <a:gd name="connsiteY19-390" fmla="*/ 19328 h 493591"/>
              <a:gd name="connsiteX20-391" fmla="*/ 281371 w 560550"/>
              <a:gd name="connsiteY20-392" fmla="*/ 127 h 493591"/>
              <a:gd name="connsiteX21-393" fmla="*/ 282090 w 560550"/>
              <a:gd name="connsiteY21-394" fmla="*/ 0 h 493591"/>
              <a:gd name="connsiteX0-395" fmla="*/ 282090 w 560550"/>
              <a:gd name="connsiteY0-396" fmla="*/ 0 h 493591"/>
              <a:gd name="connsiteX1-397" fmla="*/ 307359 w 560550"/>
              <a:gd name="connsiteY1-398" fmla="*/ 19328 h 493591"/>
              <a:gd name="connsiteX2-399" fmla="*/ 322151 w 560550"/>
              <a:gd name="connsiteY2-400" fmla="*/ 46641 h 493591"/>
              <a:gd name="connsiteX3-401" fmla="*/ 426075 w 560550"/>
              <a:gd name="connsiteY3-402" fmla="*/ 252279 h 493591"/>
              <a:gd name="connsiteX4-403" fmla="*/ 549713 w 560550"/>
              <a:gd name="connsiteY4-404" fmla="*/ 442022 h 493591"/>
              <a:gd name="connsiteX5-405" fmla="*/ 553726 w 560550"/>
              <a:gd name="connsiteY5-406" fmla="*/ 448555 h 493591"/>
              <a:gd name="connsiteX6-407" fmla="*/ 557360 w 560550"/>
              <a:gd name="connsiteY6-408" fmla="*/ 480662 h 493591"/>
              <a:gd name="connsiteX7-409" fmla="*/ 557111 w 560550"/>
              <a:gd name="connsiteY7-410" fmla="*/ 481348 h 493591"/>
              <a:gd name="connsiteX8-411" fmla="*/ 527738 w 560550"/>
              <a:gd name="connsiteY8-412" fmla="*/ 493568 h 493591"/>
              <a:gd name="connsiteX9-413" fmla="*/ 496688 w 560550"/>
              <a:gd name="connsiteY9-414" fmla="*/ 492722 h 493591"/>
              <a:gd name="connsiteX10-415" fmla="*/ 266629 w 560550"/>
              <a:gd name="connsiteY10-416" fmla="*/ 479903 h 493591"/>
              <a:gd name="connsiteX11-417" fmla="*/ 40497 w 560550"/>
              <a:gd name="connsiteY11-418" fmla="*/ 492105 h 493591"/>
              <a:gd name="connsiteX12-419" fmla="*/ 32832 w 560550"/>
              <a:gd name="connsiteY12-420" fmla="*/ 492314 h 493591"/>
              <a:gd name="connsiteX13-421" fmla="*/ 3210 w 560550"/>
              <a:gd name="connsiteY13-422" fmla="*/ 479408 h 493591"/>
              <a:gd name="connsiteX14-423" fmla="*/ 2740 w 560550"/>
              <a:gd name="connsiteY14-424" fmla="*/ 478849 h 493591"/>
              <a:gd name="connsiteX15-425" fmla="*/ 6844 w 560550"/>
              <a:gd name="connsiteY15-426" fmla="*/ 447301 h 493591"/>
              <a:gd name="connsiteX16-427" fmla="*/ 23102 w 560550"/>
              <a:gd name="connsiteY16-428" fmla="*/ 420834 h 493591"/>
              <a:gd name="connsiteX17-429" fmla="*/ 149231 w 560550"/>
              <a:gd name="connsiteY17-430" fmla="*/ 228009 h 493591"/>
              <a:gd name="connsiteX18-431" fmla="*/ 251731 w 560550"/>
              <a:gd name="connsiteY18-432" fmla="*/ 26070 h 493591"/>
              <a:gd name="connsiteX19-433" fmla="*/ 255383 w 560550"/>
              <a:gd name="connsiteY19-434" fmla="*/ 19328 h 493591"/>
              <a:gd name="connsiteX20-435" fmla="*/ 281371 w 560550"/>
              <a:gd name="connsiteY20-436" fmla="*/ 127 h 493591"/>
              <a:gd name="connsiteX21-437" fmla="*/ 282090 w 560550"/>
              <a:gd name="connsiteY21-438" fmla="*/ 0 h 49359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560550" h="493591">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buFontTx/>
              <a:buNone/>
              <a:defRPr/>
            </a:pPr>
            <a:endParaRPr lang="zh-CN" altLang="en-US" sz="1015" noProof="1">
              <a:solidFill>
                <a:srgbClr val="FFFFFF"/>
              </a:solidFill>
              <a:latin typeface="黑体" panose="02010609060101010101" charset="-122"/>
              <a:ea typeface="黑体" panose="02010609060101010101" charset="-122"/>
              <a:cs typeface="Arial" panose="020B0604020202020204" pitchFamily="34" charset="0"/>
            </a:endParaRPr>
          </a:p>
        </p:txBody>
      </p:sp>
      <p:sp>
        <p:nvSpPr>
          <p:cNvPr id="11" name="KSO_Shape"/>
          <p:cNvSpPr/>
          <p:nvPr>
            <p:custDataLst>
              <p:tags r:id="rId5"/>
            </p:custDataLst>
          </p:nvPr>
        </p:nvSpPr>
        <p:spPr>
          <a:xfrm rot="8126800">
            <a:off x="676275" y="620713"/>
            <a:ext cx="88900" cy="77787"/>
          </a:xfrm>
          <a:custGeom>
            <a:avLst/>
            <a:gdLst>
              <a:gd name="connsiteX0" fmla="*/ 282090 w 560550"/>
              <a:gd name="connsiteY0" fmla="*/ 0 h 493591"/>
              <a:gd name="connsiteX1" fmla="*/ 307359 w 560550"/>
              <a:gd name="connsiteY1" fmla="*/ 19328 h 493591"/>
              <a:gd name="connsiteX2" fmla="*/ 322151 w 560550"/>
              <a:gd name="connsiteY2" fmla="*/ 46641 h 493591"/>
              <a:gd name="connsiteX3" fmla="*/ 422483 w 560550"/>
              <a:gd name="connsiteY3" fmla="*/ 244308 h 493591"/>
              <a:gd name="connsiteX4" fmla="*/ 421839 w 560550"/>
              <a:gd name="connsiteY4" fmla="*/ 243943 h 493591"/>
              <a:gd name="connsiteX5" fmla="*/ 426075 w 560550"/>
              <a:gd name="connsiteY5" fmla="*/ 252279 h 493591"/>
              <a:gd name="connsiteX6" fmla="*/ 549713 w 560550"/>
              <a:gd name="connsiteY6" fmla="*/ 442022 h 493591"/>
              <a:gd name="connsiteX7" fmla="*/ 553726 w 560550"/>
              <a:gd name="connsiteY7" fmla="*/ 448555 h 493591"/>
              <a:gd name="connsiteX8" fmla="*/ 557360 w 560550"/>
              <a:gd name="connsiteY8" fmla="*/ 480662 h 493591"/>
              <a:gd name="connsiteX9" fmla="*/ 557111 w 560550"/>
              <a:gd name="connsiteY9" fmla="*/ 481348 h 493591"/>
              <a:gd name="connsiteX10" fmla="*/ 527738 w 560550"/>
              <a:gd name="connsiteY10" fmla="*/ 493568 h 493591"/>
              <a:gd name="connsiteX11" fmla="*/ 496688 w 560550"/>
              <a:gd name="connsiteY11" fmla="*/ 492722 h 493591"/>
              <a:gd name="connsiteX12" fmla="*/ 275338 w 560550"/>
              <a:gd name="connsiteY12" fmla="*/ 480778 h 493591"/>
              <a:gd name="connsiteX13" fmla="*/ 275975 w 560550"/>
              <a:gd name="connsiteY13" fmla="*/ 480403 h 493591"/>
              <a:gd name="connsiteX14" fmla="*/ 266629 w 560550"/>
              <a:gd name="connsiteY14" fmla="*/ 479903 h 493591"/>
              <a:gd name="connsiteX15" fmla="*/ 40497 w 560550"/>
              <a:gd name="connsiteY15" fmla="*/ 492105 h 493591"/>
              <a:gd name="connsiteX16" fmla="*/ 32832 w 560550"/>
              <a:gd name="connsiteY16" fmla="*/ 492314 h 493591"/>
              <a:gd name="connsiteX17" fmla="*/ 3210 w 560550"/>
              <a:gd name="connsiteY17" fmla="*/ 479408 h 493591"/>
              <a:gd name="connsiteX18" fmla="*/ 2740 w 560550"/>
              <a:gd name="connsiteY18" fmla="*/ 478849 h 493591"/>
              <a:gd name="connsiteX19" fmla="*/ 6844 w 560550"/>
              <a:gd name="connsiteY19" fmla="*/ 447301 h 493591"/>
              <a:gd name="connsiteX20" fmla="*/ 23102 w 560550"/>
              <a:gd name="connsiteY20" fmla="*/ 420834 h 493591"/>
              <a:gd name="connsiteX21" fmla="*/ 144121 w 560550"/>
              <a:gd name="connsiteY21" fmla="*/ 235111 h 493591"/>
              <a:gd name="connsiteX22" fmla="*/ 144127 w 560550"/>
              <a:gd name="connsiteY22" fmla="*/ 235851 h 493591"/>
              <a:gd name="connsiteX23" fmla="*/ 149231 w 560550"/>
              <a:gd name="connsiteY23" fmla="*/ 228009 h 493591"/>
              <a:gd name="connsiteX24" fmla="*/ 251731 w 560550"/>
              <a:gd name="connsiteY24" fmla="*/ 26070 h 493591"/>
              <a:gd name="connsiteX25" fmla="*/ 255383 w 560550"/>
              <a:gd name="connsiteY25" fmla="*/ 19328 h 493591"/>
              <a:gd name="connsiteX26" fmla="*/ 281371 w 560550"/>
              <a:gd name="connsiteY26" fmla="*/ 127 h 493591"/>
              <a:gd name="connsiteX27" fmla="*/ 282090 w 560550"/>
              <a:gd name="connsiteY27" fmla="*/ 0 h 493591"/>
              <a:gd name="connsiteX0-1" fmla="*/ 282090 w 560550"/>
              <a:gd name="connsiteY0-2" fmla="*/ 0 h 493591"/>
              <a:gd name="connsiteX1-3" fmla="*/ 307359 w 560550"/>
              <a:gd name="connsiteY1-4" fmla="*/ 19328 h 493591"/>
              <a:gd name="connsiteX2-5" fmla="*/ 322151 w 560550"/>
              <a:gd name="connsiteY2-6" fmla="*/ 46641 h 493591"/>
              <a:gd name="connsiteX3-7" fmla="*/ 422483 w 560550"/>
              <a:gd name="connsiteY3-8" fmla="*/ 244308 h 493591"/>
              <a:gd name="connsiteX4-9" fmla="*/ 426075 w 560550"/>
              <a:gd name="connsiteY4-10" fmla="*/ 252279 h 493591"/>
              <a:gd name="connsiteX5-11" fmla="*/ 549713 w 560550"/>
              <a:gd name="connsiteY5-12" fmla="*/ 442022 h 493591"/>
              <a:gd name="connsiteX6-13" fmla="*/ 553726 w 560550"/>
              <a:gd name="connsiteY6-14" fmla="*/ 448555 h 493591"/>
              <a:gd name="connsiteX7-15" fmla="*/ 557360 w 560550"/>
              <a:gd name="connsiteY7-16" fmla="*/ 480662 h 493591"/>
              <a:gd name="connsiteX8-17" fmla="*/ 557111 w 560550"/>
              <a:gd name="connsiteY8-18" fmla="*/ 481348 h 493591"/>
              <a:gd name="connsiteX9-19" fmla="*/ 527738 w 560550"/>
              <a:gd name="connsiteY9-20" fmla="*/ 493568 h 493591"/>
              <a:gd name="connsiteX10-21" fmla="*/ 496688 w 560550"/>
              <a:gd name="connsiteY10-22" fmla="*/ 492722 h 493591"/>
              <a:gd name="connsiteX11-23" fmla="*/ 275338 w 560550"/>
              <a:gd name="connsiteY11-24" fmla="*/ 480778 h 493591"/>
              <a:gd name="connsiteX12-25" fmla="*/ 275975 w 560550"/>
              <a:gd name="connsiteY12-26" fmla="*/ 480403 h 493591"/>
              <a:gd name="connsiteX13-27" fmla="*/ 266629 w 560550"/>
              <a:gd name="connsiteY13-28" fmla="*/ 479903 h 493591"/>
              <a:gd name="connsiteX14-29" fmla="*/ 40497 w 560550"/>
              <a:gd name="connsiteY14-30" fmla="*/ 492105 h 493591"/>
              <a:gd name="connsiteX15-31" fmla="*/ 32832 w 560550"/>
              <a:gd name="connsiteY15-32" fmla="*/ 492314 h 493591"/>
              <a:gd name="connsiteX16-33" fmla="*/ 3210 w 560550"/>
              <a:gd name="connsiteY16-34" fmla="*/ 479408 h 493591"/>
              <a:gd name="connsiteX17-35" fmla="*/ 2740 w 560550"/>
              <a:gd name="connsiteY17-36" fmla="*/ 478849 h 493591"/>
              <a:gd name="connsiteX18-37" fmla="*/ 6844 w 560550"/>
              <a:gd name="connsiteY18-38" fmla="*/ 447301 h 493591"/>
              <a:gd name="connsiteX19-39" fmla="*/ 23102 w 560550"/>
              <a:gd name="connsiteY19-40" fmla="*/ 420834 h 493591"/>
              <a:gd name="connsiteX20-41" fmla="*/ 144121 w 560550"/>
              <a:gd name="connsiteY20-42" fmla="*/ 235111 h 493591"/>
              <a:gd name="connsiteX21-43" fmla="*/ 144127 w 560550"/>
              <a:gd name="connsiteY21-44" fmla="*/ 235851 h 493591"/>
              <a:gd name="connsiteX22-45" fmla="*/ 149231 w 560550"/>
              <a:gd name="connsiteY22-46" fmla="*/ 228009 h 493591"/>
              <a:gd name="connsiteX23-47" fmla="*/ 251731 w 560550"/>
              <a:gd name="connsiteY23-48" fmla="*/ 26070 h 493591"/>
              <a:gd name="connsiteX24-49" fmla="*/ 255383 w 560550"/>
              <a:gd name="connsiteY24-50" fmla="*/ 19328 h 493591"/>
              <a:gd name="connsiteX25-51" fmla="*/ 281371 w 560550"/>
              <a:gd name="connsiteY25-52" fmla="*/ 127 h 493591"/>
              <a:gd name="connsiteX26-53" fmla="*/ 282090 w 560550"/>
              <a:gd name="connsiteY26-54" fmla="*/ 0 h 493591"/>
              <a:gd name="connsiteX0-55" fmla="*/ 282090 w 560550"/>
              <a:gd name="connsiteY0-56" fmla="*/ 0 h 493591"/>
              <a:gd name="connsiteX1-57" fmla="*/ 307359 w 560550"/>
              <a:gd name="connsiteY1-58" fmla="*/ 19328 h 493591"/>
              <a:gd name="connsiteX2-59" fmla="*/ 322151 w 560550"/>
              <a:gd name="connsiteY2-60" fmla="*/ 46641 h 493591"/>
              <a:gd name="connsiteX3-61" fmla="*/ 426075 w 560550"/>
              <a:gd name="connsiteY3-62" fmla="*/ 252279 h 493591"/>
              <a:gd name="connsiteX4-63" fmla="*/ 549713 w 560550"/>
              <a:gd name="connsiteY4-64" fmla="*/ 442022 h 493591"/>
              <a:gd name="connsiteX5-65" fmla="*/ 553726 w 560550"/>
              <a:gd name="connsiteY5-66" fmla="*/ 448555 h 493591"/>
              <a:gd name="connsiteX6-67" fmla="*/ 557360 w 560550"/>
              <a:gd name="connsiteY6-68" fmla="*/ 480662 h 493591"/>
              <a:gd name="connsiteX7-69" fmla="*/ 557111 w 560550"/>
              <a:gd name="connsiteY7-70" fmla="*/ 481348 h 493591"/>
              <a:gd name="connsiteX8-71" fmla="*/ 527738 w 560550"/>
              <a:gd name="connsiteY8-72" fmla="*/ 493568 h 493591"/>
              <a:gd name="connsiteX9-73" fmla="*/ 496688 w 560550"/>
              <a:gd name="connsiteY9-74" fmla="*/ 492722 h 493591"/>
              <a:gd name="connsiteX10-75" fmla="*/ 275338 w 560550"/>
              <a:gd name="connsiteY10-76" fmla="*/ 480778 h 493591"/>
              <a:gd name="connsiteX11-77" fmla="*/ 275975 w 560550"/>
              <a:gd name="connsiteY11-78" fmla="*/ 480403 h 493591"/>
              <a:gd name="connsiteX12-79" fmla="*/ 266629 w 560550"/>
              <a:gd name="connsiteY12-80" fmla="*/ 479903 h 493591"/>
              <a:gd name="connsiteX13-81" fmla="*/ 40497 w 560550"/>
              <a:gd name="connsiteY13-82" fmla="*/ 492105 h 493591"/>
              <a:gd name="connsiteX14-83" fmla="*/ 32832 w 560550"/>
              <a:gd name="connsiteY14-84" fmla="*/ 492314 h 493591"/>
              <a:gd name="connsiteX15-85" fmla="*/ 3210 w 560550"/>
              <a:gd name="connsiteY15-86" fmla="*/ 479408 h 493591"/>
              <a:gd name="connsiteX16-87" fmla="*/ 2740 w 560550"/>
              <a:gd name="connsiteY16-88" fmla="*/ 478849 h 493591"/>
              <a:gd name="connsiteX17-89" fmla="*/ 6844 w 560550"/>
              <a:gd name="connsiteY17-90" fmla="*/ 447301 h 493591"/>
              <a:gd name="connsiteX18-91" fmla="*/ 23102 w 560550"/>
              <a:gd name="connsiteY18-92" fmla="*/ 420834 h 493591"/>
              <a:gd name="connsiteX19-93" fmla="*/ 144121 w 560550"/>
              <a:gd name="connsiteY19-94" fmla="*/ 235111 h 493591"/>
              <a:gd name="connsiteX20-95" fmla="*/ 144127 w 560550"/>
              <a:gd name="connsiteY20-96" fmla="*/ 235851 h 493591"/>
              <a:gd name="connsiteX21-97" fmla="*/ 149231 w 560550"/>
              <a:gd name="connsiteY21-98" fmla="*/ 228009 h 493591"/>
              <a:gd name="connsiteX22-99" fmla="*/ 251731 w 560550"/>
              <a:gd name="connsiteY22-100" fmla="*/ 26070 h 493591"/>
              <a:gd name="connsiteX23-101" fmla="*/ 255383 w 560550"/>
              <a:gd name="connsiteY23-102" fmla="*/ 19328 h 493591"/>
              <a:gd name="connsiteX24-103" fmla="*/ 281371 w 560550"/>
              <a:gd name="connsiteY24-104" fmla="*/ 127 h 493591"/>
              <a:gd name="connsiteX25-105" fmla="*/ 282090 w 560550"/>
              <a:gd name="connsiteY25-106" fmla="*/ 0 h 493591"/>
              <a:gd name="connsiteX0-107" fmla="*/ 282090 w 560550"/>
              <a:gd name="connsiteY0-108" fmla="*/ 0 h 493591"/>
              <a:gd name="connsiteX1-109" fmla="*/ 307359 w 560550"/>
              <a:gd name="connsiteY1-110" fmla="*/ 19328 h 493591"/>
              <a:gd name="connsiteX2-111" fmla="*/ 322151 w 560550"/>
              <a:gd name="connsiteY2-112" fmla="*/ 46641 h 493591"/>
              <a:gd name="connsiteX3-113" fmla="*/ 426075 w 560550"/>
              <a:gd name="connsiteY3-114" fmla="*/ 252279 h 493591"/>
              <a:gd name="connsiteX4-115" fmla="*/ 549713 w 560550"/>
              <a:gd name="connsiteY4-116" fmla="*/ 442022 h 493591"/>
              <a:gd name="connsiteX5-117" fmla="*/ 553726 w 560550"/>
              <a:gd name="connsiteY5-118" fmla="*/ 448555 h 493591"/>
              <a:gd name="connsiteX6-119" fmla="*/ 557360 w 560550"/>
              <a:gd name="connsiteY6-120" fmla="*/ 480662 h 493591"/>
              <a:gd name="connsiteX7-121" fmla="*/ 557111 w 560550"/>
              <a:gd name="connsiteY7-122" fmla="*/ 481348 h 493591"/>
              <a:gd name="connsiteX8-123" fmla="*/ 527738 w 560550"/>
              <a:gd name="connsiteY8-124" fmla="*/ 493568 h 493591"/>
              <a:gd name="connsiteX9-125" fmla="*/ 496688 w 560550"/>
              <a:gd name="connsiteY9-126" fmla="*/ 492722 h 493591"/>
              <a:gd name="connsiteX10-127" fmla="*/ 275338 w 560550"/>
              <a:gd name="connsiteY10-128" fmla="*/ 480778 h 493591"/>
              <a:gd name="connsiteX11-129" fmla="*/ 275975 w 560550"/>
              <a:gd name="connsiteY11-130" fmla="*/ 480403 h 493591"/>
              <a:gd name="connsiteX12-131" fmla="*/ 266629 w 560550"/>
              <a:gd name="connsiteY12-132" fmla="*/ 479903 h 493591"/>
              <a:gd name="connsiteX13-133" fmla="*/ 40497 w 560550"/>
              <a:gd name="connsiteY13-134" fmla="*/ 492105 h 493591"/>
              <a:gd name="connsiteX14-135" fmla="*/ 32832 w 560550"/>
              <a:gd name="connsiteY14-136" fmla="*/ 492314 h 493591"/>
              <a:gd name="connsiteX15-137" fmla="*/ 3210 w 560550"/>
              <a:gd name="connsiteY15-138" fmla="*/ 479408 h 493591"/>
              <a:gd name="connsiteX16-139" fmla="*/ 2740 w 560550"/>
              <a:gd name="connsiteY16-140" fmla="*/ 478849 h 493591"/>
              <a:gd name="connsiteX17-141" fmla="*/ 6844 w 560550"/>
              <a:gd name="connsiteY17-142" fmla="*/ 447301 h 493591"/>
              <a:gd name="connsiteX18-143" fmla="*/ 23102 w 560550"/>
              <a:gd name="connsiteY18-144" fmla="*/ 420834 h 493591"/>
              <a:gd name="connsiteX19-145" fmla="*/ 144121 w 560550"/>
              <a:gd name="connsiteY19-146" fmla="*/ 235111 h 493591"/>
              <a:gd name="connsiteX20-147" fmla="*/ 144127 w 560550"/>
              <a:gd name="connsiteY20-148" fmla="*/ 235851 h 493591"/>
              <a:gd name="connsiteX21-149" fmla="*/ 149231 w 560550"/>
              <a:gd name="connsiteY21-150" fmla="*/ 228009 h 493591"/>
              <a:gd name="connsiteX22-151" fmla="*/ 251731 w 560550"/>
              <a:gd name="connsiteY22-152" fmla="*/ 26070 h 493591"/>
              <a:gd name="connsiteX23-153" fmla="*/ 255383 w 560550"/>
              <a:gd name="connsiteY23-154" fmla="*/ 19328 h 493591"/>
              <a:gd name="connsiteX24-155" fmla="*/ 281371 w 560550"/>
              <a:gd name="connsiteY24-156" fmla="*/ 127 h 493591"/>
              <a:gd name="connsiteX25-157" fmla="*/ 282090 w 560550"/>
              <a:gd name="connsiteY25-158" fmla="*/ 0 h 493591"/>
              <a:gd name="connsiteX0-159" fmla="*/ 282090 w 560550"/>
              <a:gd name="connsiteY0-160" fmla="*/ 0 h 493591"/>
              <a:gd name="connsiteX1-161" fmla="*/ 307359 w 560550"/>
              <a:gd name="connsiteY1-162" fmla="*/ 19328 h 493591"/>
              <a:gd name="connsiteX2-163" fmla="*/ 322151 w 560550"/>
              <a:gd name="connsiteY2-164" fmla="*/ 46641 h 493591"/>
              <a:gd name="connsiteX3-165" fmla="*/ 426075 w 560550"/>
              <a:gd name="connsiteY3-166" fmla="*/ 252279 h 493591"/>
              <a:gd name="connsiteX4-167" fmla="*/ 549713 w 560550"/>
              <a:gd name="connsiteY4-168" fmla="*/ 442022 h 493591"/>
              <a:gd name="connsiteX5-169" fmla="*/ 553726 w 560550"/>
              <a:gd name="connsiteY5-170" fmla="*/ 448555 h 493591"/>
              <a:gd name="connsiteX6-171" fmla="*/ 557360 w 560550"/>
              <a:gd name="connsiteY6-172" fmla="*/ 480662 h 493591"/>
              <a:gd name="connsiteX7-173" fmla="*/ 557111 w 560550"/>
              <a:gd name="connsiteY7-174" fmla="*/ 481348 h 493591"/>
              <a:gd name="connsiteX8-175" fmla="*/ 527738 w 560550"/>
              <a:gd name="connsiteY8-176" fmla="*/ 493568 h 493591"/>
              <a:gd name="connsiteX9-177" fmla="*/ 496688 w 560550"/>
              <a:gd name="connsiteY9-178" fmla="*/ 492722 h 493591"/>
              <a:gd name="connsiteX10-179" fmla="*/ 275338 w 560550"/>
              <a:gd name="connsiteY10-180" fmla="*/ 480778 h 493591"/>
              <a:gd name="connsiteX11-181" fmla="*/ 275975 w 560550"/>
              <a:gd name="connsiteY11-182" fmla="*/ 480403 h 493591"/>
              <a:gd name="connsiteX12-183" fmla="*/ 266629 w 560550"/>
              <a:gd name="connsiteY12-184" fmla="*/ 479903 h 493591"/>
              <a:gd name="connsiteX13-185" fmla="*/ 40497 w 560550"/>
              <a:gd name="connsiteY13-186" fmla="*/ 492105 h 493591"/>
              <a:gd name="connsiteX14-187" fmla="*/ 32832 w 560550"/>
              <a:gd name="connsiteY14-188" fmla="*/ 492314 h 493591"/>
              <a:gd name="connsiteX15-189" fmla="*/ 3210 w 560550"/>
              <a:gd name="connsiteY15-190" fmla="*/ 479408 h 493591"/>
              <a:gd name="connsiteX16-191" fmla="*/ 2740 w 560550"/>
              <a:gd name="connsiteY16-192" fmla="*/ 478849 h 493591"/>
              <a:gd name="connsiteX17-193" fmla="*/ 6844 w 560550"/>
              <a:gd name="connsiteY17-194" fmla="*/ 447301 h 493591"/>
              <a:gd name="connsiteX18-195" fmla="*/ 23102 w 560550"/>
              <a:gd name="connsiteY18-196" fmla="*/ 420834 h 493591"/>
              <a:gd name="connsiteX19-197" fmla="*/ 144121 w 560550"/>
              <a:gd name="connsiteY19-198" fmla="*/ 235111 h 493591"/>
              <a:gd name="connsiteX20-199" fmla="*/ 149231 w 560550"/>
              <a:gd name="connsiteY20-200" fmla="*/ 228009 h 493591"/>
              <a:gd name="connsiteX21-201" fmla="*/ 251731 w 560550"/>
              <a:gd name="connsiteY21-202" fmla="*/ 26070 h 493591"/>
              <a:gd name="connsiteX22-203" fmla="*/ 255383 w 560550"/>
              <a:gd name="connsiteY22-204" fmla="*/ 19328 h 493591"/>
              <a:gd name="connsiteX23-205" fmla="*/ 281371 w 560550"/>
              <a:gd name="connsiteY23-206" fmla="*/ 127 h 493591"/>
              <a:gd name="connsiteX24-207" fmla="*/ 282090 w 560550"/>
              <a:gd name="connsiteY24-208" fmla="*/ 0 h 493591"/>
              <a:gd name="connsiteX0-209" fmla="*/ 282090 w 560550"/>
              <a:gd name="connsiteY0-210" fmla="*/ 0 h 493591"/>
              <a:gd name="connsiteX1-211" fmla="*/ 307359 w 560550"/>
              <a:gd name="connsiteY1-212" fmla="*/ 19328 h 493591"/>
              <a:gd name="connsiteX2-213" fmla="*/ 322151 w 560550"/>
              <a:gd name="connsiteY2-214" fmla="*/ 46641 h 493591"/>
              <a:gd name="connsiteX3-215" fmla="*/ 426075 w 560550"/>
              <a:gd name="connsiteY3-216" fmla="*/ 252279 h 493591"/>
              <a:gd name="connsiteX4-217" fmla="*/ 549713 w 560550"/>
              <a:gd name="connsiteY4-218" fmla="*/ 442022 h 493591"/>
              <a:gd name="connsiteX5-219" fmla="*/ 553726 w 560550"/>
              <a:gd name="connsiteY5-220" fmla="*/ 448555 h 493591"/>
              <a:gd name="connsiteX6-221" fmla="*/ 557360 w 560550"/>
              <a:gd name="connsiteY6-222" fmla="*/ 480662 h 493591"/>
              <a:gd name="connsiteX7-223" fmla="*/ 557111 w 560550"/>
              <a:gd name="connsiteY7-224" fmla="*/ 481348 h 493591"/>
              <a:gd name="connsiteX8-225" fmla="*/ 527738 w 560550"/>
              <a:gd name="connsiteY8-226" fmla="*/ 493568 h 493591"/>
              <a:gd name="connsiteX9-227" fmla="*/ 496688 w 560550"/>
              <a:gd name="connsiteY9-228" fmla="*/ 492722 h 493591"/>
              <a:gd name="connsiteX10-229" fmla="*/ 275338 w 560550"/>
              <a:gd name="connsiteY10-230" fmla="*/ 480778 h 493591"/>
              <a:gd name="connsiteX11-231" fmla="*/ 275975 w 560550"/>
              <a:gd name="connsiteY11-232" fmla="*/ 480403 h 493591"/>
              <a:gd name="connsiteX12-233" fmla="*/ 266629 w 560550"/>
              <a:gd name="connsiteY12-234" fmla="*/ 479903 h 493591"/>
              <a:gd name="connsiteX13-235" fmla="*/ 40497 w 560550"/>
              <a:gd name="connsiteY13-236" fmla="*/ 492105 h 493591"/>
              <a:gd name="connsiteX14-237" fmla="*/ 32832 w 560550"/>
              <a:gd name="connsiteY14-238" fmla="*/ 492314 h 493591"/>
              <a:gd name="connsiteX15-239" fmla="*/ 3210 w 560550"/>
              <a:gd name="connsiteY15-240" fmla="*/ 479408 h 493591"/>
              <a:gd name="connsiteX16-241" fmla="*/ 2740 w 560550"/>
              <a:gd name="connsiteY16-242" fmla="*/ 478849 h 493591"/>
              <a:gd name="connsiteX17-243" fmla="*/ 6844 w 560550"/>
              <a:gd name="connsiteY17-244" fmla="*/ 447301 h 493591"/>
              <a:gd name="connsiteX18-245" fmla="*/ 23102 w 560550"/>
              <a:gd name="connsiteY18-246" fmla="*/ 420834 h 493591"/>
              <a:gd name="connsiteX19-247" fmla="*/ 149231 w 560550"/>
              <a:gd name="connsiteY19-248" fmla="*/ 228009 h 493591"/>
              <a:gd name="connsiteX20-249" fmla="*/ 251731 w 560550"/>
              <a:gd name="connsiteY20-250" fmla="*/ 26070 h 493591"/>
              <a:gd name="connsiteX21-251" fmla="*/ 255383 w 560550"/>
              <a:gd name="connsiteY21-252" fmla="*/ 19328 h 493591"/>
              <a:gd name="connsiteX22-253" fmla="*/ 281371 w 560550"/>
              <a:gd name="connsiteY22-254" fmla="*/ 127 h 493591"/>
              <a:gd name="connsiteX23-255" fmla="*/ 282090 w 560550"/>
              <a:gd name="connsiteY23-256" fmla="*/ 0 h 493591"/>
              <a:gd name="connsiteX0-257" fmla="*/ 282090 w 560550"/>
              <a:gd name="connsiteY0-258" fmla="*/ 0 h 493591"/>
              <a:gd name="connsiteX1-259" fmla="*/ 307359 w 560550"/>
              <a:gd name="connsiteY1-260" fmla="*/ 19328 h 493591"/>
              <a:gd name="connsiteX2-261" fmla="*/ 322151 w 560550"/>
              <a:gd name="connsiteY2-262" fmla="*/ 46641 h 493591"/>
              <a:gd name="connsiteX3-263" fmla="*/ 426075 w 560550"/>
              <a:gd name="connsiteY3-264" fmla="*/ 252279 h 493591"/>
              <a:gd name="connsiteX4-265" fmla="*/ 549713 w 560550"/>
              <a:gd name="connsiteY4-266" fmla="*/ 442022 h 493591"/>
              <a:gd name="connsiteX5-267" fmla="*/ 553726 w 560550"/>
              <a:gd name="connsiteY5-268" fmla="*/ 448555 h 493591"/>
              <a:gd name="connsiteX6-269" fmla="*/ 557360 w 560550"/>
              <a:gd name="connsiteY6-270" fmla="*/ 480662 h 493591"/>
              <a:gd name="connsiteX7-271" fmla="*/ 557111 w 560550"/>
              <a:gd name="connsiteY7-272" fmla="*/ 481348 h 493591"/>
              <a:gd name="connsiteX8-273" fmla="*/ 527738 w 560550"/>
              <a:gd name="connsiteY8-274" fmla="*/ 493568 h 493591"/>
              <a:gd name="connsiteX9-275" fmla="*/ 496688 w 560550"/>
              <a:gd name="connsiteY9-276" fmla="*/ 492722 h 493591"/>
              <a:gd name="connsiteX10-277" fmla="*/ 275338 w 560550"/>
              <a:gd name="connsiteY10-278" fmla="*/ 480778 h 493591"/>
              <a:gd name="connsiteX11-279" fmla="*/ 275975 w 560550"/>
              <a:gd name="connsiteY11-280" fmla="*/ 480403 h 493591"/>
              <a:gd name="connsiteX12-281" fmla="*/ 266629 w 560550"/>
              <a:gd name="connsiteY12-282" fmla="*/ 479903 h 493591"/>
              <a:gd name="connsiteX13-283" fmla="*/ 40497 w 560550"/>
              <a:gd name="connsiteY13-284" fmla="*/ 492105 h 493591"/>
              <a:gd name="connsiteX14-285" fmla="*/ 32832 w 560550"/>
              <a:gd name="connsiteY14-286" fmla="*/ 492314 h 493591"/>
              <a:gd name="connsiteX15-287" fmla="*/ 3210 w 560550"/>
              <a:gd name="connsiteY15-288" fmla="*/ 479408 h 493591"/>
              <a:gd name="connsiteX16-289" fmla="*/ 2740 w 560550"/>
              <a:gd name="connsiteY16-290" fmla="*/ 478849 h 493591"/>
              <a:gd name="connsiteX17-291" fmla="*/ 6844 w 560550"/>
              <a:gd name="connsiteY17-292" fmla="*/ 447301 h 493591"/>
              <a:gd name="connsiteX18-293" fmla="*/ 23102 w 560550"/>
              <a:gd name="connsiteY18-294" fmla="*/ 420834 h 493591"/>
              <a:gd name="connsiteX19-295" fmla="*/ 149231 w 560550"/>
              <a:gd name="connsiteY19-296" fmla="*/ 228009 h 493591"/>
              <a:gd name="connsiteX20-297" fmla="*/ 251731 w 560550"/>
              <a:gd name="connsiteY20-298" fmla="*/ 26070 h 493591"/>
              <a:gd name="connsiteX21-299" fmla="*/ 255383 w 560550"/>
              <a:gd name="connsiteY21-300" fmla="*/ 19328 h 493591"/>
              <a:gd name="connsiteX22-301" fmla="*/ 281371 w 560550"/>
              <a:gd name="connsiteY22-302" fmla="*/ 127 h 493591"/>
              <a:gd name="connsiteX23-303" fmla="*/ 282090 w 560550"/>
              <a:gd name="connsiteY23-304" fmla="*/ 0 h 493591"/>
              <a:gd name="connsiteX0-305" fmla="*/ 282090 w 560550"/>
              <a:gd name="connsiteY0-306" fmla="*/ 0 h 493591"/>
              <a:gd name="connsiteX1-307" fmla="*/ 307359 w 560550"/>
              <a:gd name="connsiteY1-308" fmla="*/ 19328 h 493591"/>
              <a:gd name="connsiteX2-309" fmla="*/ 322151 w 560550"/>
              <a:gd name="connsiteY2-310" fmla="*/ 46641 h 493591"/>
              <a:gd name="connsiteX3-311" fmla="*/ 426075 w 560550"/>
              <a:gd name="connsiteY3-312" fmla="*/ 252279 h 493591"/>
              <a:gd name="connsiteX4-313" fmla="*/ 549713 w 560550"/>
              <a:gd name="connsiteY4-314" fmla="*/ 442022 h 493591"/>
              <a:gd name="connsiteX5-315" fmla="*/ 553726 w 560550"/>
              <a:gd name="connsiteY5-316" fmla="*/ 448555 h 493591"/>
              <a:gd name="connsiteX6-317" fmla="*/ 557360 w 560550"/>
              <a:gd name="connsiteY6-318" fmla="*/ 480662 h 493591"/>
              <a:gd name="connsiteX7-319" fmla="*/ 557111 w 560550"/>
              <a:gd name="connsiteY7-320" fmla="*/ 481348 h 493591"/>
              <a:gd name="connsiteX8-321" fmla="*/ 527738 w 560550"/>
              <a:gd name="connsiteY8-322" fmla="*/ 493568 h 493591"/>
              <a:gd name="connsiteX9-323" fmla="*/ 496688 w 560550"/>
              <a:gd name="connsiteY9-324" fmla="*/ 492722 h 493591"/>
              <a:gd name="connsiteX10-325" fmla="*/ 275338 w 560550"/>
              <a:gd name="connsiteY10-326" fmla="*/ 480778 h 493591"/>
              <a:gd name="connsiteX11-327" fmla="*/ 266629 w 560550"/>
              <a:gd name="connsiteY11-328" fmla="*/ 479903 h 493591"/>
              <a:gd name="connsiteX12-329" fmla="*/ 40497 w 560550"/>
              <a:gd name="connsiteY12-330" fmla="*/ 492105 h 493591"/>
              <a:gd name="connsiteX13-331" fmla="*/ 32832 w 560550"/>
              <a:gd name="connsiteY13-332" fmla="*/ 492314 h 493591"/>
              <a:gd name="connsiteX14-333" fmla="*/ 3210 w 560550"/>
              <a:gd name="connsiteY14-334" fmla="*/ 479408 h 493591"/>
              <a:gd name="connsiteX15-335" fmla="*/ 2740 w 560550"/>
              <a:gd name="connsiteY15-336" fmla="*/ 478849 h 493591"/>
              <a:gd name="connsiteX16-337" fmla="*/ 6844 w 560550"/>
              <a:gd name="connsiteY16-338" fmla="*/ 447301 h 493591"/>
              <a:gd name="connsiteX17-339" fmla="*/ 23102 w 560550"/>
              <a:gd name="connsiteY17-340" fmla="*/ 420834 h 493591"/>
              <a:gd name="connsiteX18-341" fmla="*/ 149231 w 560550"/>
              <a:gd name="connsiteY18-342" fmla="*/ 228009 h 493591"/>
              <a:gd name="connsiteX19-343" fmla="*/ 251731 w 560550"/>
              <a:gd name="connsiteY19-344" fmla="*/ 26070 h 493591"/>
              <a:gd name="connsiteX20-345" fmla="*/ 255383 w 560550"/>
              <a:gd name="connsiteY20-346" fmla="*/ 19328 h 493591"/>
              <a:gd name="connsiteX21-347" fmla="*/ 281371 w 560550"/>
              <a:gd name="connsiteY21-348" fmla="*/ 127 h 493591"/>
              <a:gd name="connsiteX22-349" fmla="*/ 282090 w 560550"/>
              <a:gd name="connsiteY22-350" fmla="*/ 0 h 493591"/>
              <a:gd name="connsiteX0-351" fmla="*/ 282090 w 560550"/>
              <a:gd name="connsiteY0-352" fmla="*/ 0 h 493591"/>
              <a:gd name="connsiteX1-353" fmla="*/ 307359 w 560550"/>
              <a:gd name="connsiteY1-354" fmla="*/ 19328 h 493591"/>
              <a:gd name="connsiteX2-355" fmla="*/ 322151 w 560550"/>
              <a:gd name="connsiteY2-356" fmla="*/ 46641 h 493591"/>
              <a:gd name="connsiteX3-357" fmla="*/ 426075 w 560550"/>
              <a:gd name="connsiteY3-358" fmla="*/ 252279 h 493591"/>
              <a:gd name="connsiteX4-359" fmla="*/ 549713 w 560550"/>
              <a:gd name="connsiteY4-360" fmla="*/ 442022 h 493591"/>
              <a:gd name="connsiteX5-361" fmla="*/ 553726 w 560550"/>
              <a:gd name="connsiteY5-362" fmla="*/ 448555 h 493591"/>
              <a:gd name="connsiteX6-363" fmla="*/ 557360 w 560550"/>
              <a:gd name="connsiteY6-364" fmla="*/ 480662 h 493591"/>
              <a:gd name="connsiteX7-365" fmla="*/ 557111 w 560550"/>
              <a:gd name="connsiteY7-366" fmla="*/ 481348 h 493591"/>
              <a:gd name="connsiteX8-367" fmla="*/ 527738 w 560550"/>
              <a:gd name="connsiteY8-368" fmla="*/ 493568 h 493591"/>
              <a:gd name="connsiteX9-369" fmla="*/ 496688 w 560550"/>
              <a:gd name="connsiteY9-370" fmla="*/ 492722 h 493591"/>
              <a:gd name="connsiteX10-371" fmla="*/ 266629 w 560550"/>
              <a:gd name="connsiteY10-372" fmla="*/ 479903 h 493591"/>
              <a:gd name="connsiteX11-373" fmla="*/ 40497 w 560550"/>
              <a:gd name="connsiteY11-374" fmla="*/ 492105 h 493591"/>
              <a:gd name="connsiteX12-375" fmla="*/ 32832 w 560550"/>
              <a:gd name="connsiteY12-376" fmla="*/ 492314 h 493591"/>
              <a:gd name="connsiteX13-377" fmla="*/ 3210 w 560550"/>
              <a:gd name="connsiteY13-378" fmla="*/ 479408 h 493591"/>
              <a:gd name="connsiteX14-379" fmla="*/ 2740 w 560550"/>
              <a:gd name="connsiteY14-380" fmla="*/ 478849 h 493591"/>
              <a:gd name="connsiteX15-381" fmla="*/ 6844 w 560550"/>
              <a:gd name="connsiteY15-382" fmla="*/ 447301 h 493591"/>
              <a:gd name="connsiteX16-383" fmla="*/ 23102 w 560550"/>
              <a:gd name="connsiteY16-384" fmla="*/ 420834 h 493591"/>
              <a:gd name="connsiteX17-385" fmla="*/ 149231 w 560550"/>
              <a:gd name="connsiteY17-386" fmla="*/ 228009 h 493591"/>
              <a:gd name="connsiteX18-387" fmla="*/ 251731 w 560550"/>
              <a:gd name="connsiteY18-388" fmla="*/ 26070 h 493591"/>
              <a:gd name="connsiteX19-389" fmla="*/ 255383 w 560550"/>
              <a:gd name="connsiteY19-390" fmla="*/ 19328 h 493591"/>
              <a:gd name="connsiteX20-391" fmla="*/ 281371 w 560550"/>
              <a:gd name="connsiteY20-392" fmla="*/ 127 h 493591"/>
              <a:gd name="connsiteX21-393" fmla="*/ 282090 w 560550"/>
              <a:gd name="connsiteY21-394" fmla="*/ 0 h 493591"/>
              <a:gd name="connsiteX0-395" fmla="*/ 282090 w 560550"/>
              <a:gd name="connsiteY0-396" fmla="*/ 0 h 493591"/>
              <a:gd name="connsiteX1-397" fmla="*/ 307359 w 560550"/>
              <a:gd name="connsiteY1-398" fmla="*/ 19328 h 493591"/>
              <a:gd name="connsiteX2-399" fmla="*/ 322151 w 560550"/>
              <a:gd name="connsiteY2-400" fmla="*/ 46641 h 493591"/>
              <a:gd name="connsiteX3-401" fmla="*/ 426075 w 560550"/>
              <a:gd name="connsiteY3-402" fmla="*/ 252279 h 493591"/>
              <a:gd name="connsiteX4-403" fmla="*/ 549713 w 560550"/>
              <a:gd name="connsiteY4-404" fmla="*/ 442022 h 493591"/>
              <a:gd name="connsiteX5-405" fmla="*/ 553726 w 560550"/>
              <a:gd name="connsiteY5-406" fmla="*/ 448555 h 493591"/>
              <a:gd name="connsiteX6-407" fmla="*/ 557360 w 560550"/>
              <a:gd name="connsiteY6-408" fmla="*/ 480662 h 493591"/>
              <a:gd name="connsiteX7-409" fmla="*/ 557111 w 560550"/>
              <a:gd name="connsiteY7-410" fmla="*/ 481348 h 493591"/>
              <a:gd name="connsiteX8-411" fmla="*/ 527738 w 560550"/>
              <a:gd name="connsiteY8-412" fmla="*/ 493568 h 493591"/>
              <a:gd name="connsiteX9-413" fmla="*/ 496688 w 560550"/>
              <a:gd name="connsiteY9-414" fmla="*/ 492722 h 493591"/>
              <a:gd name="connsiteX10-415" fmla="*/ 266629 w 560550"/>
              <a:gd name="connsiteY10-416" fmla="*/ 479903 h 493591"/>
              <a:gd name="connsiteX11-417" fmla="*/ 40497 w 560550"/>
              <a:gd name="connsiteY11-418" fmla="*/ 492105 h 493591"/>
              <a:gd name="connsiteX12-419" fmla="*/ 32832 w 560550"/>
              <a:gd name="connsiteY12-420" fmla="*/ 492314 h 493591"/>
              <a:gd name="connsiteX13-421" fmla="*/ 3210 w 560550"/>
              <a:gd name="connsiteY13-422" fmla="*/ 479408 h 493591"/>
              <a:gd name="connsiteX14-423" fmla="*/ 2740 w 560550"/>
              <a:gd name="connsiteY14-424" fmla="*/ 478849 h 493591"/>
              <a:gd name="connsiteX15-425" fmla="*/ 6844 w 560550"/>
              <a:gd name="connsiteY15-426" fmla="*/ 447301 h 493591"/>
              <a:gd name="connsiteX16-427" fmla="*/ 23102 w 560550"/>
              <a:gd name="connsiteY16-428" fmla="*/ 420834 h 493591"/>
              <a:gd name="connsiteX17-429" fmla="*/ 149231 w 560550"/>
              <a:gd name="connsiteY17-430" fmla="*/ 228009 h 493591"/>
              <a:gd name="connsiteX18-431" fmla="*/ 251731 w 560550"/>
              <a:gd name="connsiteY18-432" fmla="*/ 26070 h 493591"/>
              <a:gd name="connsiteX19-433" fmla="*/ 255383 w 560550"/>
              <a:gd name="connsiteY19-434" fmla="*/ 19328 h 493591"/>
              <a:gd name="connsiteX20-435" fmla="*/ 281371 w 560550"/>
              <a:gd name="connsiteY20-436" fmla="*/ 127 h 493591"/>
              <a:gd name="connsiteX21-437" fmla="*/ 282090 w 560550"/>
              <a:gd name="connsiteY21-438" fmla="*/ 0 h 49359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560550" h="493591">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buFontTx/>
              <a:buNone/>
              <a:defRPr/>
            </a:pPr>
            <a:endParaRPr lang="zh-CN" altLang="en-US" sz="1015" noProof="1">
              <a:solidFill>
                <a:srgbClr val="FFFFFF"/>
              </a:solidFill>
              <a:latin typeface="黑体" panose="02010609060101010101" charset="-122"/>
              <a:ea typeface="黑体" panose="02010609060101010101" charset="-122"/>
              <a:cs typeface="Arial" panose="020B0604020202020204" pitchFamily="34" charset="0"/>
            </a:endParaRPr>
          </a:p>
        </p:txBody>
      </p:sp>
      <p:sp>
        <p:nvSpPr>
          <p:cNvPr id="12" name="KSO_Shape"/>
          <p:cNvSpPr/>
          <p:nvPr>
            <p:custDataLst>
              <p:tags r:id="rId6"/>
            </p:custDataLst>
          </p:nvPr>
        </p:nvSpPr>
        <p:spPr>
          <a:xfrm rot="9026800">
            <a:off x="590550" y="677863"/>
            <a:ext cx="88900" cy="79375"/>
          </a:xfrm>
          <a:custGeom>
            <a:avLst/>
            <a:gdLst>
              <a:gd name="connsiteX0" fmla="*/ 282090 w 560550"/>
              <a:gd name="connsiteY0" fmla="*/ 0 h 493591"/>
              <a:gd name="connsiteX1" fmla="*/ 307359 w 560550"/>
              <a:gd name="connsiteY1" fmla="*/ 19328 h 493591"/>
              <a:gd name="connsiteX2" fmla="*/ 322151 w 560550"/>
              <a:gd name="connsiteY2" fmla="*/ 46641 h 493591"/>
              <a:gd name="connsiteX3" fmla="*/ 422483 w 560550"/>
              <a:gd name="connsiteY3" fmla="*/ 244308 h 493591"/>
              <a:gd name="connsiteX4" fmla="*/ 421839 w 560550"/>
              <a:gd name="connsiteY4" fmla="*/ 243943 h 493591"/>
              <a:gd name="connsiteX5" fmla="*/ 426075 w 560550"/>
              <a:gd name="connsiteY5" fmla="*/ 252279 h 493591"/>
              <a:gd name="connsiteX6" fmla="*/ 549713 w 560550"/>
              <a:gd name="connsiteY6" fmla="*/ 442022 h 493591"/>
              <a:gd name="connsiteX7" fmla="*/ 553726 w 560550"/>
              <a:gd name="connsiteY7" fmla="*/ 448555 h 493591"/>
              <a:gd name="connsiteX8" fmla="*/ 557360 w 560550"/>
              <a:gd name="connsiteY8" fmla="*/ 480662 h 493591"/>
              <a:gd name="connsiteX9" fmla="*/ 557111 w 560550"/>
              <a:gd name="connsiteY9" fmla="*/ 481348 h 493591"/>
              <a:gd name="connsiteX10" fmla="*/ 527738 w 560550"/>
              <a:gd name="connsiteY10" fmla="*/ 493568 h 493591"/>
              <a:gd name="connsiteX11" fmla="*/ 496688 w 560550"/>
              <a:gd name="connsiteY11" fmla="*/ 492722 h 493591"/>
              <a:gd name="connsiteX12" fmla="*/ 275338 w 560550"/>
              <a:gd name="connsiteY12" fmla="*/ 480778 h 493591"/>
              <a:gd name="connsiteX13" fmla="*/ 275975 w 560550"/>
              <a:gd name="connsiteY13" fmla="*/ 480403 h 493591"/>
              <a:gd name="connsiteX14" fmla="*/ 266629 w 560550"/>
              <a:gd name="connsiteY14" fmla="*/ 479903 h 493591"/>
              <a:gd name="connsiteX15" fmla="*/ 40497 w 560550"/>
              <a:gd name="connsiteY15" fmla="*/ 492105 h 493591"/>
              <a:gd name="connsiteX16" fmla="*/ 32832 w 560550"/>
              <a:gd name="connsiteY16" fmla="*/ 492314 h 493591"/>
              <a:gd name="connsiteX17" fmla="*/ 3210 w 560550"/>
              <a:gd name="connsiteY17" fmla="*/ 479408 h 493591"/>
              <a:gd name="connsiteX18" fmla="*/ 2740 w 560550"/>
              <a:gd name="connsiteY18" fmla="*/ 478849 h 493591"/>
              <a:gd name="connsiteX19" fmla="*/ 6844 w 560550"/>
              <a:gd name="connsiteY19" fmla="*/ 447301 h 493591"/>
              <a:gd name="connsiteX20" fmla="*/ 23102 w 560550"/>
              <a:gd name="connsiteY20" fmla="*/ 420834 h 493591"/>
              <a:gd name="connsiteX21" fmla="*/ 144121 w 560550"/>
              <a:gd name="connsiteY21" fmla="*/ 235111 h 493591"/>
              <a:gd name="connsiteX22" fmla="*/ 144127 w 560550"/>
              <a:gd name="connsiteY22" fmla="*/ 235851 h 493591"/>
              <a:gd name="connsiteX23" fmla="*/ 149231 w 560550"/>
              <a:gd name="connsiteY23" fmla="*/ 228009 h 493591"/>
              <a:gd name="connsiteX24" fmla="*/ 251731 w 560550"/>
              <a:gd name="connsiteY24" fmla="*/ 26070 h 493591"/>
              <a:gd name="connsiteX25" fmla="*/ 255383 w 560550"/>
              <a:gd name="connsiteY25" fmla="*/ 19328 h 493591"/>
              <a:gd name="connsiteX26" fmla="*/ 281371 w 560550"/>
              <a:gd name="connsiteY26" fmla="*/ 127 h 493591"/>
              <a:gd name="connsiteX27" fmla="*/ 282090 w 560550"/>
              <a:gd name="connsiteY27" fmla="*/ 0 h 493591"/>
              <a:gd name="connsiteX0-1" fmla="*/ 282090 w 560550"/>
              <a:gd name="connsiteY0-2" fmla="*/ 0 h 493591"/>
              <a:gd name="connsiteX1-3" fmla="*/ 307359 w 560550"/>
              <a:gd name="connsiteY1-4" fmla="*/ 19328 h 493591"/>
              <a:gd name="connsiteX2-5" fmla="*/ 322151 w 560550"/>
              <a:gd name="connsiteY2-6" fmla="*/ 46641 h 493591"/>
              <a:gd name="connsiteX3-7" fmla="*/ 422483 w 560550"/>
              <a:gd name="connsiteY3-8" fmla="*/ 244308 h 493591"/>
              <a:gd name="connsiteX4-9" fmla="*/ 426075 w 560550"/>
              <a:gd name="connsiteY4-10" fmla="*/ 252279 h 493591"/>
              <a:gd name="connsiteX5-11" fmla="*/ 549713 w 560550"/>
              <a:gd name="connsiteY5-12" fmla="*/ 442022 h 493591"/>
              <a:gd name="connsiteX6-13" fmla="*/ 553726 w 560550"/>
              <a:gd name="connsiteY6-14" fmla="*/ 448555 h 493591"/>
              <a:gd name="connsiteX7-15" fmla="*/ 557360 w 560550"/>
              <a:gd name="connsiteY7-16" fmla="*/ 480662 h 493591"/>
              <a:gd name="connsiteX8-17" fmla="*/ 557111 w 560550"/>
              <a:gd name="connsiteY8-18" fmla="*/ 481348 h 493591"/>
              <a:gd name="connsiteX9-19" fmla="*/ 527738 w 560550"/>
              <a:gd name="connsiteY9-20" fmla="*/ 493568 h 493591"/>
              <a:gd name="connsiteX10-21" fmla="*/ 496688 w 560550"/>
              <a:gd name="connsiteY10-22" fmla="*/ 492722 h 493591"/>
              <a:gd name="connsiteX11-23" fmla="*/ 275338 w 560550"/>
              <a:gd name="connsiteY11-24" fmla="*/ 480778 h 493591"/>
              <a:gd name="connsiteX12-25" fmla="*/ 275975 w 560550"/>
              <a:gd name="connsiteY12-26" fmla="*/ 480403 h 493591"/>
              <a:gd name="connsiteX13-27" fmla="*/ 266629 w 560550"/>
              <a:gd name="connsiteY13-28" fmla="*/ 479903 h 493591"/>
              <a:gd name="connsiteX14-29" fmla="*/ 40497 w 560550"/>
              <a:gd name="connsiteY14-30" fmla="*/ 492105 h 493591"/>
              <a:gd name="connsiteX15-31" fmla="*/ 32832 w 560550"/>
              <a:gd name="connsiteY15-32" fmla="*/ 492314 h 493591"/>
              <a:gd name="connsiteX16-33" fmla="*/ 3210 w 560550"/>
              <a:gd name="connsiteY16-34" fmla="*/ 479408 h 493591"/>
              <a:gd name="connsiteX17-35" fmla="*/ 2740 w 560550"/>
              <a:gd name="connsiteY17-36" fmla="*/ 478849 h 493591"/>
              <a:gd name="connsiteX18-37" fmla="*/ 6844 w 560550"/>
              <a:gd name="connsiteY18-38" fmla="*/ 447301 h 493591"/>
              <a:gd name="connsiteX19-39" fmla="*/ 23102 w 560550"/>
              <a:gd name="connsiteY19-40" fmla="*/ 420834 h 493591"/>
              <a:gd name="connsiteX20-41" fmla="*/ 144121 w 560550"/>
              <a:gd name="connsiteY20-42" fmla="*/ 235111 h 493591"/>
              <a:gd name="connsiteX21-43" fmla="*/ 144127 w 560550"/>
              <a:gd name="connsiteY21-44" fmla="*/ 235851 h 493591"/>
              <a:gd name="connsiteX22-45" fmla="*/ 149231 w 560550"/>
              <a:gd name="connsiteY22-46" fmla="*/ 228009 h 493591"/>
              <a:gd name="connsiteX23-47" fmla="*/ 251731 w 560550"/>
              <a:gd name="connsiteY23-48" fmla="*/ 26070 h 493591"/>
              <a:gd name="connsiteX24-49" fmla="*/ 255383 w 560550"/>
              <a:gd name="connsiteY24-50" fmla="*/ 19328 h 493591"/>
              <a:gd name="connsiteX25-51" fmla="*/ 281371 w 560550"/>
              <a:gd name="connsiteY25-52" fmla="*/ 127 h 493591"/>
              <a:gd name="connsiteX26-53" fmla="*/ 282090 w 560550"/>
              <a:gd name="connsiteY26-54" fmla="*/ 0 h 493591"/>
              <a:gd name="connsiteX0-55" fmla="*/ 282090 w 560550"/>
              <a:gd name="connsiteY0-56" fmla="*/ 0 h 493591"/>
              <a:gd name="connsiteX1-57" fmla="*/ 307359 w 560550"/>
              <a:gd name="connsiteY1-58" fmla="*/ 19328 h 493591"/>
              <a:gd name="connsiteX2-59" fmla="*/ 322151 w 560550"/>
              <a:gd name="connsiteY2-60" fmla="*/ 46641 h 493591"/>
              <a:gd name="connsiteX3-61" fmla="*/ 426075 w 560550"/>
              <a:gd name="connsiteY3-62" fmla="*/ 252279 h 493591"/>
              <a:gd name="connsiteX4-63" fmla="*/ 549713 w 560550"/>
              <a:gd name="connsiteY4-64" fmla="*/ 442022 h 493591"/>
              <a:gd name="connsiteX5-65" fmla="*/ 553726 w 560550"/>
              <a:gd name="connsiteY5-66" fmla="*/ 448555 h 493591"/>
              <a:gd name="connsiteX6-67" fmla="*/ 557360 w 560550"/>
              <a:gd name="connsiteY6-68" fmla="*/ 480662 h 493591"/>
              <a:gd name="connsiteX7-69" fmla="*/ 557111 w 560550"/>
              <a:gd name="connsiteY7-70" fmla="*/ 481348 h 493591"/>
              <a:gd name="connsiteX8-71" fmla="*/ 527738 w 560550"/>
              <a:gd name="connsiteY8-72" fmla="*/ 493568 h 493591"/>
              <a:gd name="connsiteX9-73" fmla="*/ 496688 w 560550"/>
              <a:gd name="connsiteY9-74" fmla="*/ 492722 h 493591"/>
              <a:gd name="connsiteX10-75" fmla="*/ 275338 w 560550"/>
              <a:gd name="connsiteY10-76" fmla="*/ 480778 h 493591"/>
              <a:gd name="connsiteX11-77" fmla="*/ 275975 w 560550"/>
              <a:gd name="connsiteY11-78" fmla="*/ 480403 h 493591"/>
              <a:gd name="connsiteX12-79" fmla="*/ 266629 w 560550"/>
              <a:gd name="connsiteY12-80" fmla="*/ 479903 h 493591"/>
              <a:gd name="connsiteX13-81" fmla="*/ 40497 w 560550"/>
              <a:gd name="connsiteY13-82" fmla="*/ 492105 h 493591"/>
              <a:gd name="connsiteX14-83" fmla="*/ 32832 w 560550"/>
              <a:gd name="connsiteY14-84" fmla="*/ 492314 h 493591"/>
              <a:gd name="connsiteX15-85" fmla="*/ 3210 w 560550"/>
              <a:gd name="connsiteY15-86" fmla="*/ 479408 h 493591"/>
              <a:gd name="connsiteX16-87" fmla="*/ 2740 w 560550"/>
              <a:gd name="connsiteY16-88" fmla="*/ 478849 h 493591"/>
              <a:gd name="connsiteX17-89" fmla="*/ 6844 w 560550"/>
              <a:gd name="connsiteY17-90" fmla="*/ 447301 h 493591"/>
              <a:gd name="connsiteX18-91" fmla="*/ 23102 w 560550"/>
              <a:gd name="connsiteY18-92" fmla="*/ 420834 h 493591"/>
              <a:gd name="connsiteX19-93" fmla="*/ 144121 w 560550"/>
              <a:gd name="connsiteY19-94" fmla="*/ 235111 h 493591"/>
              <a:gd name="connsiteX20-95" fmla="*/ 144127 w 560550"/>
              <a:gd name="connsiteY20-96" fmla="*/ 235851 h 493591"/>
              <a:gd name="connsiteX21-97" fmla="*/ 149231 w 560550"/>
              <a:gd name="connsiteY21-98" fmla="*/ 228009 h 493591"/>
              <a:gd name="connsiteX22-99" fmla="*/ 251731 w 560550"/>
              <a:gd name="connsiteY22-100" fmla="*/ 26070 h 493591"/>
              <a:gd name="connsiteX23-101" fmla="*/ 255383 w 560550"/>
              <a:gd name="connsiteY23-102" fmla="*/ 19328 h 493591"/>
              <a:gd name="connsiteX24-103" fmla="*/ 281371 w 560550"/>
              <a:gd name="connsiteY24-104" fmla="*/ 127 h 493591"/>
              <a:gd name="connsiteX25-105" fmla="*/ 282090 w 560550"/>
              <a:gd name="connsiteY25-106" fmla="*/ 0 h 493591"/>
              <a:gd name="connsiteX0-107" fmla="*/ 282090 w 560550"/>
              <a:gd name="connsiteY0-108" fmla="*/ 0 h 493591"/>
              <a:gd name="connsiteX1-109" fmla="*/ 307359 w 560550"/>
              <a:gd name="connsiteY1-110" fmla="*/ 19328 h 493591"/>
              <a:gd name="connsiteX2-111" fmla="*/ 322151 w 560550"/>
              <a:gd name="connsiteY2-112" fmla="*/ 46641 h 493591"/>
              <a:gd name="connsiteX3-113" fmla="*/ 426075 w 560550"/>
              <a:gd name="connsiteY3-114" fmla="*/ 252279 h 493591"/>
              <a:gd name="connsiteX4-115" fmla="*/ 549713 w 560550"/>
              <a:gd name="connsiteY4-116" fmla="*/ 442022 h 493591"/>
              <a:gd name="connsiteX5-117" fmla="*/ 553726 w 560550"/>
              <a:gd name="connsiteY5-118" fmla="*/ 448555 h 493591"/>
              <a:gd name="connsiteX6-119" fmla="*/ 557360 w 560550"/>
              <a:gd name="connsiteY6-120" fmla="*/ 480662 h 493591"/>
              <a:gd name="connsiteX7-121" fmla="*/ 557111 w 560550"/>
              <a:gd name="connsiteY7-122" fmla="*/ 481348 h 493591"/>
              <a:gd name="connsiteX8-123" fmla="*/ 527738 w 560550"/>
              <a:gd name="connsiteY8-124" fmla="*/ 493568 h 493591"/>
              <a:gd name="connsiteX9-125" fmla="*/ 496688 w 560550"/>
              <a:gd name="connsiteY9-126" fmla="*/ 492722 h 493591"/>
              <a:gd name="connsiteX10-127" fmla="*/ 275338 w 560550"/>
              <a:gd name="connsiteY10-128" fmla="*/ 480778 h 493591"/>
              <a:gd name="connsiteX11-129" fmla="*/ 275975 w 560550"/>
              <a:gd name="connsiteY11-130" fmla="*/ 480403 h 493591"/>
              <a:gd name="connsiteX12-131" fmla="*/ 266629 w 560550"/>
              <a:gd name="connsiteY12-132" fmla="*/ 479903 h 493591"/>
              <a:gd name="connsiteX13-133" fmla="*/ 40497 w 560550"/>
              <a:gd name="connsiteY13-134" fmla="*/ 492105 h 493591"/>
              <a:gd name="connsiteX14-135" fmla="*/ 32832 w 560550"/>
              <a:gd name="connsiteY14-136" fmla="*/ 492314 h 493591"/>
              <a:gd name="connsiteX15-137" fmla="*/ 3210 w 560550"/>
              <a:gd name="connsiteY15-138" fmla="*/ 479408 h 493591"/>
              <a:gd name="connsiteX16-139" fmla="*/ 2740 w 560550"/>
              <a:gd name="connsiteY16-140" fmla="*/ 478849 h 493591"/>
              <a:gd name="connsiteX17-141" fmla="*/ 6844 w 560550"/>
              <a:gd name="connsiteY17-142" fmla="*/ 447301 h 493591"/>
              <a:gd name="connsiteX18-143" fmla="*/ 23102 w 560550"/>
              <a:gd name="connsiteY18-144" fmla="*/ 420834 h 493591"/>
              <a:gd name="connsiteX19-145" fmla="*/ 144121 w 560550"/>
              <a:gd name="connsiteY19-146" fmla="*/ 235111 h 493591"/>
              <a:gd name="connsiteX20-147" fmla="*/ 144127 w 560550"/>
              <a:gd name="connsiteY20-148" fmla="*/ 235851 h 493591"/>
              <a:gd name="connsiteX21-149" fmla="*/ 149231 w 560550"/>
              <a:gd name="connsiteY21-150" fmla="*/ 228009 h 493591"/>
              <a:gd name="connsiteX22-151" fmla="*/ 251731 w 560550"/>
              <a:gd name="connsiteY22-152" fmla="*/ 26070 h 493591"/>
              <a:gd name="connsiteX23-153" fmla="*/ 255383 w 560550"/>
              <a:gd name="connsiteY23-154" fmla="*/ 19328 h 493591"/>
              <a:gd name="connsiteX24-155" fmla="*/ 281371 w 560550"/>
              <a:gd name="connsiteY24-156" fmla="*/ 127 h 493591"/>
              <a:gd name="connsiteX25-157" fmla="*/ 282090 w 560550"/>
              <a:gd name="connsiteY25-158" fmla="*/ 0 h 493591"/>
              <a:gd name="connsiteX0-159" fmla="*/ 282090 w 560550"/>
              <a:gd name="connsiteY0-160" fmla="*/ 0 h 493591"/>
              <a:gd name="connsiteX1-161" fmla="*/ 307359 w 560550"/>
              <a:gd name="connsiteY1-162" fmla="*/ 19328 h 493591"/>
              <a:gd name="connsiteX2-163" fmla="*/ 322151 w 560550"/>
              <a:gd name="connsiteY2-164" fmla="*/ 46641 h 493591"/>
              <a:gd name="connsiteX3-165" fmla="*/ 426075 w 560550"/>
              <a:gd name="connsiteY3-166" fmla="*/ 252279 h 493591"/>
              <a:gd name="connsiteX4-167" fmla="*/ 549713 w 560550"/>
              <a:gd name="connsiteY4-168" fmla="*/ 442022 h 493591"/>
              <a:gd name="connsiteX5-169" fmla="*/ 553726 w 560550"/>
              <a:gd name="connsiteY5-170" fmla="*/ 448555 h 493591"/>
              <a:gd name="connsiteX6-171" fmla="*/ 557360 w 560550"/>
              <a:gd name="connsiteY6-172" fmla="*/ 480662 h 493591"/>
              <a:gd name="connsiteX7-173" fmla="*/ 557111 w 560550"/>
              <a:gd name="connsiteY7-174" fmla="*/ 481348 h 493591"/>
              <a:gd name="connsiteX8-175" fmla="*/ 527738 w 560550"/>
              <a:gd name="connsiteY8-176" fmla="*/ 493568 h 493591"/>
              <a:gd name="connsiteX9-177" fmla="*/ 496688 w 560550"/>
              <a:gd name="connsiteY9-178" fmla="*/ 492722 h 493591"/>
              <a:gd name="connsiteX10-179" fmla="*/ 275338 w 560550"/>
              <a:gd name="connsiteY10-180" fmla="*/ 480778 h 493591"/>
              <a:gd name="connsiteX11-181" fmla="*/ 275975 w 560550"/>
              <a:gd name="connsiteY11-182" fmla="*/ 480403 h 493591"/>
              <a:gd name="connsiteX12-183" fmla="*/ 266629 w 560550"/>
              <a:gd name="connsiteY12-184" fmla="*/ 479903 h 493591"/>
              <a:gd name="connsiteX13-185" fmla="*/ 40497 w 560550"/>
              <a:gd name="connsiteY13-186" fmla="*/ 492105 h 493591"/>
              <a:gd name="connsiteX14-187" fmla="*/ 32832 w 560550"/>
              <a:gd name="connsiteY14-188" fmla="*/ 492314 h 493591"/>
              <a:gd name="connsiteX15-189" fmla="*/ 3210 w 560550"/>
              <a:gd name="connsiteY15-190" fmla="*/ 479408 h 493591"/>
              <a:gd name="connsiteX16-191" fmla="*/ 2740 w 560550"/>
              <a:gd name="connsiteY16-192" fmla="*/ 478849 h 493591"/>
              <a:gd name="connsiteX17-193" fmla="*/ 6844 w 560550"/>
              <a:gd name="connsiteY17-194" fmla="*/ 447301 h 493591"/>
              <a:gd name="connsiteX18-195" fmla="*/ 23102 w 560550"/>
              <a:gd name="connsiteY18-196" fmla="*/ 420834 h 493591"/>
              <a:gd name="connsiteX19-197" fmla="*/ 144121 w 560550"/>
              <a:gd name="connsiteY19-198" fmla="*/ 235111 h 493591"/>
              <a:gd name="connsiteX20-199" fmla="*/ 149231 w 560550"/>
              <a:gd name="connsiteY20-200" fmla="*/ 228009 h 493591"/>
              <a:gd name="connsiteX21-201" fmla="*/ 251731 w 560550"/>
              <a:gd name="connsiteY21-202" fmla="*/ 26070 h 493591"/>
              <a:gd name="connsiteX22-203" fmla="*/ 255383 w 560550"/>
              <a:gd name="connsiteY22-204" fmla="*/ 19328 h 493591"/>
              <a:gd name="connsiteX23-205" fmla="*/ 281371 w 560550"/>
              <a:gd name="connsiteY23-206" fmla="*/ 127 h 493591"/>
              <a:gd name="connsiteX24-207" fmla="*/ 282090 w 560550"/>
              <a:gd name="connsiteY24-208" fmla="*/ 0 h 493591"/>
              <a:gd name="connsiteX0-209" fmla="*/ 282090 w 560550"/>
              <a:gd name="connsiteY0-210" fmla="*/ 0 h 493591"/>
              <a:gd name="connsiteX1-211" fmla="*/ 307359 w 560550"/>
              <a:gd name="connsiteY1-212" fmla="*/ 19328 h 493591"/>
              <a:gd name="connsiteX2-213" fmla="*/ 322151 w 560550"/>
              <a:gd name="connsiteY2-214" fmla="*/ 46641 h 493591"/>
              <a:gd name="connsiteX3-215" fmla="*/ 426075 w 560550"/>
              <a:gd name="connsiteY3-216" fmla="*/ 252279 h 493591"/>
              <a:gd name="connsiteX4-217" fmla="*/ 549713 w 560550"/>
              <a:gd name="connsiteY4-218" fmla="*/ 442022 h 493591"/>
              <a:gd name="connsiteX5-219" fmla="*/ 553726 w 560550"/>
              <a:gd name="connsiteY5-220" fmla="*/ 448555 h 493591"/>
              <a:gd name="connsiteX6-221" fmla="*/ 557360 w 560550"/>
              <a:gd name="connsiteY6-222" fmla="*/ 480662 h 493591"/>
              <a:gd name="connsiteX7-223" fmla="*/ 557111 w 560550"/>
              <a:gd name="connsiteY7-224" fmla="*/ 481348 h 493591"/>
              <a:gd name="connsiteX8-225" fmla="*/ 527738 w 560550"/>
              <a:gd name="connsiteY8-226" fmla="*/ 493568 h 493591"/>
              <a:gd name="connsiteX9-227" fmla="*/ 496688 w 560550"/>
              <a:gd name="connsiteY9-228" fmla="*/ 492722 h 493591"/>
              <a:gd name="connsiteX10-229" fmla="*/ 275338 w 560550"/>
              <a:gd name="connsiteY10-230" fmla="*/ 480778 h 493591"/>
              <a:gd name="connsiteX11-231" fmla="*/ 275975 w 560550"/>
              <a:gd name="connsiteY11-232" fmla="*/ 480403 h 493591"/>
              <a:gd name="connsiteX12-233" fmla="*/ 266629 w 560550"/>
              <a:gd name="connsiteY12-234" fmla="*/ 479903 h 493591"/>
              <a:gd name="connsiteX13-235" fmla="*/ 40497 w 560550"/>
              <a:gd name="connsiteY13-236" fmla="*/ 492105 h 493591"/>
              <a:gd name="connsiteX14-237" fmla="*/ 32832 w 560550"/>
              <a:gd name="connsiteY14-238" fmla="*/ 492314 h 493591"/>
              <a:gd name="connsiteX15-239" fmla="*/ 3210 w 560550"/>
              <a:gd name="connsiteY15-240" fmla="*/ 479408 h 493591"/>
              <a:gd name="connsiteX16-241" fmla="*/ 2740 w 560550"/>
              <a:gd name="connsiteY16-242" fmla="*/ 478849 h 493591"/>
              <a:gd name="connsiteX17-243" fmla="*/ 6844 w 560550"/>
              <a:gd name="connsiteY17-244" fmla="*/ 447301 h 493591"/>
              <a:gd name="connsiteX18-245" fmla="*/ 23102 w 560550"/>
              <a:gd name="connsiteY18-246" fmla="*/ 420834 h 493591"/>
              <a:gd name="connsiteX19-247" fmla="*/ 149231 w 560550"/>
              <a:gd name="connsiteY19-248" fmla="*/ 228009 h 493591"/>
              <a:gd name="connsiteX20-249" fmla="*/ 251731 w 560550"/>
              <a:gd name="connsiteY20-250" fmla="*/ 26070 h 493591"/>
              <a:gd name="connsiteX21-251" fmla="*/ 255383 w 560550"/>
              <a:gd name="connsiteY21-252" fmla="*/ 19328 h 493591"/>
              <a:gd name="connsiteX22-253" fmla="*/ 281371 w 560550"/>
              <a:gd name="connsiteY22-254" fmla="*/ 127 h 493591"/>
              <a:gd name="connsiteX23-255" fmla="*/ 282090 w 560550"/>
              <a:gd name="connsiteY23-256" fmla="*/ 0 h 493591"/>
              <a:gd name="connsiteX0-257" fmla="*/ 282090 w 560550"/>
              <a:gd name="connsiteY0-258" fmla="*/ 0 h 493591"/>
              <a:gd name="connsiteX1-259" fmla="*/ 307359 w 560550"/>
              <a:gd name="connsiteY1-260" fmla="*/ 19328 h 493591"/>
              <a:gd name="connsiteX2-261" fmla="*/ 322151 w 560550"/>
              <a:gd name="connsiteY2-262" fmla="*/ 46641 h 493591"/>
              <a:gd name="connsiteX3-263" fmla="*/ 426075 w 560550"/>
              <a:gd name="connsiteY3-264" fmla="*/ 252279 h 493591"/>
              <a:gd name="connsiteX4-265" fmla="*/ 549713 w 560550"/>
              <a:gd name="connsiteY4-266" fmla="*/ 442022 h 493591"/>
              <a:gd name="connsiteX5-267" fmla="*/ 553726 w 560550"/>
              <a:gd name="connsiteY5-268" fmla="*/ 448555 h 493591"/>
              <a:gd name="connsiteX6-269" fmla="*/ 557360 w 560550"/>
              <a:gd name="connsiteY6-270" fmla="*/ 480662 h 493591"/>
              <a:gd name="connsiteX7-271" fmla="*/ 557111 w 560550"/>
              <a:gd name="connsiteY7-272" fmla="*/ 481348 h 493591"/>
              <a:gd name="connsiteX8-273" fmla="*/ 527738 w 560550"/>
              <a:gd name="connsiteY8-274" fmla="*/ 493568 h 493591"/>
              <a:gd name="connsiteX9-275" fmla="*/ 496688 w 560550"/>
              <a:gd name="connsiteY9-276" fmla="*/ 492722 h 493591"/>
              <a:gd name="connsiteX10-277" fmla="*/ 275338 w 560550"/>
              <a:gd name="connsiteY10-278" fmla="*/ 480778 h 493591"/>
              <a:gd name="connsiteX11-279" fmla="*/ 275975 w 560550"/>
              <a:gd name="connsiteY11-280" fmla="*/ 480403 h 493591"/>
              <a:gd name="connsiteX12-281" fmla="*/ 266629 w 560550"/>
              <a:gd name="connsiteY12-282" fmla="*/ 479903 h 493591"/>
              <a:gd name="connsiteX13-283" fmla="*/ 40497 w 560550"/>
              <a:gd name="connsiteY13-284" fmla="*/ 492105 h 493591"/>
              <a:gd name="connsiteX14-285" fmla="*/ 32832 w 560550"/>
              <a:gd name="connsiteY14-286" fmla="*/ 492314 h 493591"/>
              <a:gd name="connsiteX15-287" fmla="*/ 3210 w 560550"/>
              <a:gd name="connsiteY15-288" fmla="*/ 479408 h 493591"/>
              <a:gd name="connsiteX16-289" fmla="*/ 2740 w 560550"/>
              <a:gd name="connsiteY16-290" fmla="*/ 478849 h 493591"/>
              <a:gd name="connsiteX17-291" fmla="*/ 6844 w 560550"/>
              <a:gd name="connsiteY17-292" fmla="*/ 447301 h 493591"/>
              <a:gd name="connsiteX18-293" fmla="*/ 23102 w 560550"/>
              <a:gd name="connsiteY18-294" fmla="*/ 420834 h 493591"/>
              <a:gd name="connsiteX19-295" fmla="*/ 149231 w 560550"/>
              <a:gd name="connsiteY19-296" fmla="*/ 228009 h 493591"/>
              <a:gd name="connsiteX20-297" fmla="*/ 251731 w 560550"/>
              <a:gd name="connsiteY20-298" fmla="*/ 26070 h 493591"/>
              <a:gd name="connsiteX21-299" fmla="*/ 255383 w 560550"/>
              <a:gd name="connsiteY21-300" fmla="*/ 19328 h 493591"/>
              <a:gd name="connsiteX22-301" fmla="*/ 281371 w 560550"/>
              <a:gd name="connsiteY22-302" fmla="*/ 127 h 493591"/>
              <a:gd name="connsiteX23-303" fmla="*/ 282090 w 560550"/>
              <a:gd name="connsiteY23-304" fmla="*/ 0 h 493591"/>
              <a:gd name="connsiteX0-305" fmla="*/ 282090 w 560550"/>
              <a:gd name="connsiteY0-306" fmla="*/ 0 h 493591"/>
              <a:gd name="connsiteX1-307" fmla="*/ 307359 w 560550"/>
              <a:gd name="connsiteY1-308" fmla="*/ 19328 h 493591"/>
              <a:gd name="connsiteX2-309" fmla="*/ 322151 w 560550"/>
              <a:gd name="connsiteY2-310" fmla="*/ 46641 h 493591"/>
              <a:gd name="connsiteX3-311" fmla="*/ 426075 w 560550"/>
              <a:gd name="connsiteY3-312" fmla="*/ 252279 h 493591"/>
              <a:gd name="connsiteX4-313" fmla="*/ 549713 w 560550"/>
              <a:gd name="connsiteY4-314" fmla="*/ 442022 h 493591"/>
              <a:gd name="connsiteX5-315" fmla="*/ 553726 w 560550"/>
              <a:gd name="connsiteY5-316" fmla="*/ 448555 h 493591"/>
              <a:gd name="connsiteX6-317" fmla="*/ 557360 w 560550"/>
              <a:gd name="connsiteY6-318" fmla="*/ 480662 h 493591"/>
              <a:gd name="connsiteX7-319" fmla="*/ 557111 w 560550"/>
              <a:gd name="connsiteY7-320" fmla="*/ 481348 h 493591"/>
              <a:gd name="connsiteX8-321" fmla="*/ 527738 w 560550"/>
              <a:gd name="connsiteY8-322" fmla="*/ 493568 h 493591"/>
              <a:gd name="connsiteX9-323" fmla="*/ 496688 w 560550"/>
              <a:gd name="connsiteY9-324" fmla="*/ 492722 h 493591"/>
              <a:gd name="connsiteX10-325" fmla="*/ 275338 w 560550"/>
              <a:gd name="connsiteY10-326" fmla="*/ 480778 h 493591"/>
              <a:gd name="connsiteX11-327" fmla="*/ 266629 w 560550"/>
              <a:gd name="connsiteY11-328" fmla="*/ 479903 h 493591"/>
              <a:gd name="connsiteX12-329" fmla="*/ 40497 w 560550"/>
              <a:gd name="connsiteY12-330" fmla="*/ 492105 h 493591"/>
              <a:gd name="connsiteX13-331" fmla="*/ 32832 w 560550"/>
              <a:gd name="connsiteY13-332" fmla="*/ 492314 h 493591"/>
              <a:gd name="connsiteX14-333" fmla="*/ 3210 w 560550"/>
              <a:gd name="connsiteY14-334" fmla="*/ 479408 h 493591"/>
              <a:gd name="connsiteX15-335" fmla="*/ 2740 w 560550"/>
              <a:gd name="connsiteY15-336" fmla="*/ 478849 h 493591"/>
              <a:gd name="connsiteX16-337" fmla="*/ 6844 w 560550"/>
              <a:gd name="connsiteY16-338" fmla="*/ 447301 h 493591"/>
              <a:gd name="connsiteX17-339" fmla="*/ 23102 w 560550"/>
              <a:gd name="connsiteY17-340" fmla="*/ 420834 h 493591"/>
              <a:gd name="connsiteX18-341" fmla="*/ 149231 w 560550"/>
              <a:gd name="connsiteY18-342" fmla="*/ 228009 h 493591"/>
              <a:gd name="connsiteX19-343" fmla="*/ 251731 w 560550"/>
              <a:gd name="connsiteY19-344" fmla="*/ 26070 h 493591"/>
              <a:gd name="connsiteX20-345" fmla="*/ 255383 w 560550"/>
              <a:gd name="connsiteY20-346" fmla="*/ 19328 h 493591"/>
              <a:gd name="connsiteX21-347" fmla="*/ 281371 w 560550"/>
              <a:gd name="connsiteY21-348" fmla="*/ 127 h 493591"/>
              <a:gd name="connsiteX22-349" fmla="*/ 282090 w 560550"/>
              <a:gd name="connsiteY22-350" fmla="*/ 0 h 493591"/>
              <a:gd name="connsiteX0-351" fmla="*/ 282090 w 560550"/>
              <a:gd name="connsiteY0-352" fmla="*/ 0 h 493591"/>
              <a:gd name="connsiteX1-353" fmla="*/ 307359 w 560550"/>
              <a:gd name="connsiteY1-354" fmla="*/ 19328 h 493591"/>
              <a:gd name="connsiteX2-355" fmla="*/ 322151 w 560550"/>
              <a:gd name="connsiteY2-356" fmla="*/ 46641 h 493591"/>
              <a:gd name="connsiteX3-357" fmla="*/ 426075 w 560550"/>
              <a:gd name="connsiteY3-358" fmla="*/ 252279 h 493591"/>
              <a:gd name="connsiteX4-359" fmla="*/ 549713 w 560550"/>
              <a:gd name="connsiteY4-360" fmla="*/ 442022 h 493591"/>
              <a:gd name="connsiteX5-361" fmla="*/ 553726 w 560550"/>
              <a:gd name="connsiteY5-362" fmla="*/ 448555 h 493591"/>
              <a:gd name="connsiteX6-363" fmla="*/ 557360 w 560550"/>
              <a:gd name="connsiteY6-364" fmla="*/ 480662 h 493591"/>
              <a:gd name="connsiteX7-365" fmla="*/ 557111 w 560550"/>
              <a:gd name="connsiteY7-366" fmla="*/ 481348 h 493591"/>
              <a:gd name="connsiteX8-367" fmla="*/ 527738 w 560550"/>
              <a:gd name="connsiteY8-368" fmla="*/ 493568 h 493591"/>
              <a:gd name="connsiteX9-369" fmla="*/ 496688 w 560550"/>
              <a:gd name="connsiteY9-370" fmla="*/ 492722 h 493591"/>
              <a:gd name="connsiteX10-371" fmla="*/ 266629 w 560550"/>
              <a:gd name="connsiteY10-372" fmla="*/ 479903 h 493591"/>
              <a:gd name="connsiteX11-373" fmla="*/ 40497 w 560550"/>
              <a:gd name="connsiteY11-374" fmla="*/ 492105 h 493591"/>
              <a:gd name="connsiteX12-375" fmla="*/ 32832 w 560550"/>
              <a:gd name="connsiteY12-376" fmla="*/ 492314 h 493591"/>
              <a:gd name="connsiteX13-377" fmla="*/ 3210 w 560550"/>
              <a:gd name="connsiteY13-378" fmla="*/ 479408 h 493591"/>
              <a:gd name="connsiteX14-379" fmla="*/ 2740 w 560550"/>
              <a:gd name="connsiteY14-380" fmla="*/ 478849 h 493591"/>
              <a:gd name="connsiteX15-381" fmla="*/ 6844 w 560550"/>
              <a:gd name="connsiteY15-382" fmla="*/ 447301 h 493591"/>
              <a:gd name="connsiteX16-383" fmla="*/ 23102 w 560550"/>
              <a:gd name="connsiteY16-384" fmla="*/ 420834 h 493591"/>
              <a:gd name="connsiteX17-385" fmla="*/ 149231 w 560550"/>
              <a:gd name="connsiteY17-386" fmla="*/ 228009 h 493591"/>
              <a:gd name="connsiteX18-387" fmla="*/ 251731 w 560550"/>
              <a:gd name="connsiteY18-388" fmla="*/ 26070 h 493591"/>
              <a:gd name="connsiteX19-389" fmla="*/ 255383 w 560550"/>
              <a:gd name="connsiteY19-390" fmla="*/ 19328 h 493591"/>
              <a:gd name="connsiteX20-391" fmla="*/ 281371 w 560550"/>
              <a:gd name="connsiteY20-392" fmla="*/ 127 h 493591"/>
              <a:gd name="connsiteX21-393" fmla="*/ 282090 w 560550"/>
              <a:gd name="connsiteY21-394" fmla="*/ 0 h 493591"/>
              <a:gd name="connsiteX0-395" fmla="*/ 282090 w 560550"/>
              <a:gd name="connsiteY0-396" fmla="*/ 0 h 493591"/>
              <a:gd name="connsiteX1-397" fmla="*/ 307359 w 560550"/>
              <a:gd name="connsiteY1-398" fmla="*/ 19328 h 493591"/>
              <a:gd name="connsiteX2-399" fmla="*/ 322151 w 560550"/>
              <a:gd name="connsiteY2-400" fmla="*/ 46641 h 493591"/>
              <a:gd name="connsiteX3-401" fmla="*/ 426075 w 560550"/>
              <a:gd name="connsiteY3-402" fmla="*/ 252279 h 493591"/>
              <a:gd name="connsiteX4-403" fmla="*/ 549713 w 560550"/>
              <a:gd name="connsiteY4-404" fmla="*/ 442022 h 493591"/>
              <a:gd name="connsiteX5-405" fmla="*/ 553726 w 560550"/>
              <a:gd name="connsiteY5-406" fmla="*/ 448555 h 493591"/>
              <a:gd name="connsiteX6-407" fmla="*/ 557360 w 560550"/>
              <a:gd name="connsiteY6-408" fmla="*/ 480662 h 493591"/>
              <a:gd name="connsiteX7-409" fmla="*/ 557111 w 560550"/>
              <a:gd name="connsiteY7-410" fmla="*/ 481348 h 493591"/>
              <a:gd name="connsiteX8-411" fmla="*/ 527738 w 560550"/>
              <a:gd name="connsiteY8-412" fmla="*/ 493568 h 493591"/>
              <a:gd name="connsiteX9-413" fmla="*/ 496688 w 560550"/>
              <a:gd name="connsiteY9-414" fmla="*/ 492722 h 493591"/>
              <a:gd name="connsiteX10-415" fmla="*/ 266629 w 560550"/>
              <a:gd name="connsiteY10-416" fmla="*/ 479903 h 493591"/>
              <a:gd name="connsiteX11-417" fmla="*/ 40497 w 560550"/>
              <a:gd name="connsiteY11-418" fmla="*/ 492105 h 493591"/>
              <a:gd name="connsiteX12-419" fmla="*/ 32832 w 560550"/>
              <a:gd name="connsiteY12-420" fmla="*/ 492314 h 493591"/>
              <a:gd name="connsiteX13-421" fmla="*/ 3210 w 560550"/>
              <a:gd name="connsiteY13-422" fmla="*/ 479408 h 493591"/>
              <a:gd name="connsiteX14-423" fmla="*/ 2740 w 560550"/>
              <a:gd name="connsiteY14-424" fmla="*/ 478849 h 493591"/>
              <a:gd name="connsiteX15-425" fmla="*/ 6844 w 560550"/>
              <a:gd name="connsiteY15-426" fmla="*/ 447301 h 493591"/>
              <a:gd name="connsiteX16-427" fmla="*/ 23102 w 560550"/>
              <a:gd name="connsiteY16-428" fmla="*/ 420834 h 493591"/>
              <a:gd name="connsiteX17-429" fmla="*/ 149231 w 560550"/>
              <a:gd name="connsiteY17-430" fmla="*/ 228009 h 493591"/>
              <a:gd name="connsiteX18-431" fmla="*/ 251731 w 560550"/>
              <a:gd name="connsiteY18-432" fmla="*/ 26070 h 493591"/>
              <a:gd name="connsiteX19-433" fmla="*/ 255383 w 560550"/>
              <a:gd name="connsiteY19-434" fmla="*/ 19328 h 493591"/>
              <a:gd name="connsiteX20-435" fmla="*/ 281371 w 560550"/>
              <a:gd name="connsiteY20-436" fmla="*/ 127 h 493591"/>
              <a:gd name="connsiteX21-437" fmla="*/ 282090 w 560550"/>
              <a:gd name="connsiteY21-438" fmla="*/ 0 h 49359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560550" h="493591">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buFontTx/>
              <a:buNone/>
              <a:defRPr/>
            </a:pPr>
            <a:endParaRPr lang="zh-CN" altLang="en-US" sz="1015" noProof="1">
              <a:solidFill>
                <a:srgbClr val="FFFFFF"/>
              </a:solidFill>
              <a:latin typeface="黑体" panose="02010609060101010101" charset="-122"/>
              <a:ea typeface="黑体" panose="02010609060101010101" charset="-122"/>
              <a:cs typeface="Arial" panose="020B0604020202020204" pitchFamily="34" charset="0"/>
            </a:endParaRPr>
          </a:p>
        </p:txBody>
      </p:sp>
      <p:sp>
        <p:nvSpPr>
          <p:cNvPr id="17" name="图片占位符 16"/>
          <p:cNvSpPr>
            <a:spLocks noGrp="1"/>
          </p:cNvSpPr>
          <p:nvPr>
            <p:ph type="pic" sz="quarter" idx="14"/>
          </p:nvPr>
        </p:nvSpPr>
        <p:spPr>
          <a:xfrm>
            <a:off x="779835" y="1685925"/>
            <a:ext cx="4513262" cy="3910013"/>
          </a:xfrm>
        </p:spPr>
        <p:txBody>
          <a:bodyPr/>
          <a:lstStyle/>
          <a:p>
            <a:pPr lvl="0"/>
            <a:endParaRPr lang="zh-CN" altLang="en-US" noProof="1"/>
          </a:p>
        </p:txBody>
      </p:sp>
      <p:sp>
        <p:nvSpPr>
          <p:cNvPr id="19" name="文本占位符 18"/>
          <p:cNvSpPr>
            <a:spLocks noGrp="1"/>
          </p:cNvSpPr>
          <p:nvPr>
            <p:ph type="body" sz="quarter" idx="15"/>
          </p:nvPr>
        </p:nvSpPr>
        <p:spPr>
          <a:xfrm>
            <a:off x="6327775" y="2717800"/>
            <a:ext cx="5026025" cy="2878138"/>
          </a:xfrm>
        </p:spPr>
        <p:txBody>
          <a:bodyPr/>
          <a:lstStyle>
            <a:lvl1pPr marL="0" indent="0">
              <a:buNone/>
              <a:defRPr>
                <a:solidFill>
                  <a:schemeClr val="tx1">
                    <a:lumMod val="50000"/>
                    <a:lumOff val="50000"/>
                  </a:schemeClr>
                </a:solidFill>
              </a:defRPr>
            </a:lvl1pPr>
            <a:lvl2pPr>
              <a:defRPr>
                <a:solidFill>
                  <a:schemeClr val="tx1">
                    <a:lumMod val="50000"/>
                    <a:lumOff val="50000"/>
                  </a:schemeClr>
                </a:solidFill>
              </a:defRPr>
            </a:lvl2pPr>
            <a:lvl3pPr>
              <a:defRPr>
                <a:solidFill>
                  <a:schemeClr val="tx1">
                    <a:lumMod val="50000"/>
                    <a:lumOff val="50000"/>
                  </a:schemeClr>
                </a:solidFill>
              </a:defRPr>
            </a:lvl3pPr>
            <a:lvl4pPr>
              <a:defRPr>
                <a:solidFill>
                  <a:schemeClr val="tx1">
                    <a:lumMod val="50000"/>
                    <a:lumOff val="50000"/>
                  </a:schemeClr>
                </a:solidFill>
              </a:defRPr>
            </a:lvl4pPr>
            <a:lvl5pPr>
              <a:defRPr>
                <a:solidFill>
                  <a:schemeClr val="tx1">
                    <a:lumMod val="50000"/>
                    <a:lumOff val="50000"/>
                  </a:schemeClr>
                </a:solidFill>
              </a:defRPr>
            </a:lvl5pPr>
          </a:lstStyle>
          <a:p>
            <a:pPr lvl="0"/>
            <a:r>
              <a:rPr lang="zh-CN" altLang="en-US" noProof="1"/>
              <a:t>单击此处编辑母版文本样式</a:t>
            </a:r>
          </a:p>
        </p:txBody>
      </p:sp>
      <p:sp>
        <p:nvSpPr>
          <p:cNvPr id="21" name="文本占位符 20"/>
          <p:cNvSpPr>
            <a:spLocks noGrp="1"/>
          </p:cNvSpPr>
          <p:nvPr>
            <p:ph type="body" sz="quarter" idx="16"/>
          </p:nvPr>
        </p:nvSpPr>
        <p:spPr>
          <a:xfrm>
            <a:off x="6327775" y="1685925"/>
            <a:ext cx="5026025" cy="515938"/>
          </a:xfrm>
        </p:spPr>
        <p:txBody>
          <a:bodyPr>
            <a:noAutofit/>
          </a:bodyPr>
          <a:lstStyle>
            <a:lvl1pPr marL="0" indent="0">
              <a:buNone/>
              <a:defRPr sz="1500">
                <a:solidFill>
                  <a:schemeClr val="tx1">
                    <a:lumMod val="65000"/>
                    <a:lumOff val="35000"/>
                  </a:schemeClr>
                </a:solidFill>
              </a:defRPr>
            </a:lvl1pPr>
            <a:lvl2pPr>
              <a:defRPr sz="1500">
                <a:solidFill>
                  <a:schemeClr val="tx1">
                    <a:lumMod val="65000"/>
                    <a:lumOff val="35000"/>
                  </a:schemeClr>
                </a:solidFill>
              </a:defRPr>
            </a:lvl2pPr>
            <a:lvl3pPr>
              <a:defRPr sz="1500">
                <a:solidFill>
                  <a:schemeClr val="tx1">
                    <a:lumMod val="65000"/>
                    <a:lumOff val="35000"/>
                  </a:schemeClr>
                </a:solidFill>
              </a:defRPr>
            </a:lvl3pPr>
            <a:lvl4pPr>
              <a:defRPr sz="1500">
                <a:solidFill>
                  <a:schemeClr val="tx1">
                    <a:lumMod val="65000"/>
                    <a:lumOff val="35000"/>
                  </a:schemeClr>
                </a:solidFill>
              </a:defRPr>
            </a:lvl4pPr>
            <a:lvl5pPr>
              <a:defRPr sz="1500">
                <a:solidFill>
                  <a:schemeClr val="tx1">
                    <a:lumMod val="65000"/>
                    <a:lumOff val="35000"/>
                  </a:schemeClr>
                </a:solidFill>
              </a:defRPr>
            </a:lvl5pPr>
          </a:lstStyle>
          <a:p>
            <a:pPr lvl="0"/>
            <a:r>
              <a:rPr lang="zh-CN" altLang="en-US" noProof="1"/>
              <a:t>单击此处编辑母版文本样式</a:t>
            </a:r>
          </a:p>
        </p:txBody>
      </p:sp>
      <p:sp>
        <p:nvSpPr>
          <p:cNvPr id="3" name="标题 2"/>
          <p:cNvSpPr>
            <a:spLocks noGrp="1"/>
          </p:cNvSpPr>
          <p:nvPr>
            <p:ph type="title"/>
          </p:nvPr>
        </p:nvSpPr>
        <p:spPr>
          <a:xfrm>
            <a:off x="1268730" y="276226"/>
            <a:ext cx="9774555" cy="518160"/>
          </a:xfrm>
        </p:spPr>
        <p:txBody>
          <a:bodyPr>
            <a:noAutofit/>
          </a:bodyPr>
          <a:lstStyle>
            <a:lvl1pPr>
              <a:defRPr sz="2400" b="1">
                <a:solidFill>
                  <a:schemeClr val="tx1">
                    <a:lumMod val="65000"/>
                    <a:lumOff val="35000"/>
                  </a:schemeClr>
                </a:solidFill>
                <a:latin typeface="黑体" panose="02010609060101010101" charset="-122"/>
                <a:ea typeface="黑体" panose="02010609060101010101" charset="-122"/>
              </a:defRPr>
            </a:lvl1pPr>
          </a:lstStyle>
          <a:p>
            <a:r>
              <a:rPr lang="zh-CN" altLang="en-US" noProof="1"/>
              <a:t>单击此处编辑母版标题样式</a:t>
            </a:r>
          </a:p>
        </p:txBody>
      </p:sp>
      <p:sp>
        <p:nvSpPr>
          <p:cNvPr id="13" name="文本占位符 12"/>
          <p:cNvSpPr>
            <a:spLocks noGrp="1"/>
          </p:cNvSpPr>
          <p:nvPr>
            <p:ph type="body" sz="quarter" idx="13"/>
          </p:nvPr>
        </p:nvSpPr>
        <p:spPr>
          <a:xfrm>
            <a:off x="1295400" y="802640"/>
            <a:ext cx="5621338" cy="354013"/>
          </a:xfrm>
        </p:spPr>
        <p:txBody>
          <a:bodyPr>
            <a:noAutofit/>
          </a:bodyPr>
          <a:lstStyle>
            <a:lvl1pPr marL="0" indent="0">
              <a:buNone/>
              <a:defRPr sz="1500">
                <a:solidFill>
                  <a:schemeClr val="tx1">
                    <a:lumMod val="50000"/>
                    <a:lumOff val="50000"/>
                  </a:schemeClr>
                </a:solidFill>
                <a:latin typeface="黑体" panose="02010609060101010101" charset="-122"/>
                <a:ea typeface="黑体" panose="02010609060101010101" charset="-122"/>
              </a:defRPr>
            </a:lvl1pPr>
          </a:lstStyle>
          <a:p>
            <a:pPr lvl="0"/>
            <a:endParaRPr lang="zh-CN" altLang="en-US" noProof="1"/>
          </a:p>
        </p:txBody>
      </p:sp>
      <p:sp>
        <p:nvSpPr>
          <p:cNvPr id="14" name="日期占位符 3"/>
          <p:cNvSpPr>
            <a:spLocks noGrp="1"/>
          </p:cNvSpPr>
          <p:nvPr>
            <p:ph type="dt" sz="half" idx="17"/>
          </p:nvPr>
        </p:nvSpPr>
        <p:spPr/>
        <p:txBody>
          <a:bodyPr/>
          <a:lstStyle>
            <a:lvl1pPr>
              <a:defRPr/>
            </a:lvl1pPr>
          </a:lstStyle>
          <a:p>
            <a:pPr>
              <a:defRPr/>
            </a:pPr>
            <a:endParaRPr lang="zh-CN" altLang="en-US"/>
          </a:p>
        </p:txBody>
      </p:sp>
      <p:sp>
        <p:nvSpPr>
          <p:cNvPr id="15" name="页脚占位符 4"/>
          <p:cNvSpPr>
            <a:spLocks noGrp="1"/>
          </p:cNvSpPr>
          <p:nvPr>
            <p:ph type="ftr" sz="quarter" idx="18"/>
          </p:nvPr>
        </p:nvSpPr>
        <p:spPr/>
        <p:txBody>
          <a:bodyPr/>
          <a:lstStyle>
            <a:lvl1pPr>
              <a:defRPr/>
            </a:lvl1pPr>
          </a:lstStyle>
          <a:p>
            <a:pPr>
              <a:defRPr/>
            </a:pPr>
            <a:endParaRPr lang="zh-CN" altLang="en-US"/>
          </a:p>
        </p:txBody>
      </p:sp>
      <p:sp>
        <p:nvSpPr>
          <p:cNvPr id="16" name="灯片编号占位符 5"/>
          <p:cNvSpPr>
            <a:spLocks noGrp="1"/>
          </p:cNvSpPr>
          <p:nvPr>
            <p:ph type="sldNum" sz="quarter" idx="19"/>
          </p:nvPr>
        </p:nvSpPr>
        <p:spPr/>
        <p:txBody>
          <a:bodyPr/>
          <a:lstStyle>
            <a:lvl1pPr>
              <a:defRPr smtClean="0"/>
            </a:lvl1pPr>
          </a:lstStyle>
          <a:p>
            <a:pPr>
              <a:defRPr/>
            </a:pPr>
            <a:fld id="{E3818900-26F5-49F5-9D46-8CDDC5A6EF31}" type="slidenum">
              <a:rPr lang="zh-CN" altLang="en-US"/>
              <a:t>‹#›</a:t>
            </a:fld>
            <a:endParaRPr lang="zh-CN" altLang="en-US"/>
          </a:p>
        </p:txBody>
      </p:sp>
    </p:spTree>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4" name="椭圆 3"/>
          <p:cNvSpPr/>
          <p:nvPr/>
        </p:nvSpPr>
        <p:spPr>
          <a:xfrm>
            <a:off x="1408113" y="2114550"/>
            <a:ext cx="2681287" cy="2681288"/>
          </a:xfrm>
          <a:prstGeom prst="ellipse">
            <a:avLst/>
          </a:prstGeom>
          <a:solidFill>
            <a:srgbClr val="F7F7F7"/>
          </a:solidFill>
          <a:ln>
            <a:noFill/>
          </a:ln>
          <a:effectLst>
            <a:outerShdw blurRad="3302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buFontTx/>
              <a:buNone/>
              <a:defRPr/>
            </a:pPr>
            <a:endParaRPr lang="zh-CN" altLang="en-US" sz="1015" noProof="1">
              <a:cs typeface="Arial" panose="020B0604020202020204" pitchFamily="34" charset="0"/>
              <a:sym typeface="+mn-ea"/>
            </a:endParaRPr>
          </a:p>
        </p:txBody>
      </p:sp>
      <p:sp>
        <p:nvSpPr>
          <p:cNvPr id="5" name="椭圆 7"/>
          <p:cNvSpPr/>
          <p:nvPr/>
        </p:nvSpPr>
        <p:spPr>
          <a:xfrm>
            <a:off x="1574800" y="2266950"/>
            <a:ext cx="2378075" cy="2376488"/>
          </a:xfrm>
          <a:prstGeom prst="ellipse">
            <a:avLst/>
          </a:prstGeom>
          <a:solidFill>
            <a:srgbClr val="FFFFFF"/>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buFontTx/>
              <a:buNone/>
              <a:defRPr/>
            </a:pPr>
            <a:endParaRPr lang="zh-CN" altLang="en-US" sz="1015" noProof="1">
              <a:cs typeface="Arial" panose="020B0604020202020204" pitchFamily="34" charset="0"/>
            </a:endParaRPr>
          </a:p>
        </p:txBody>
      </p:sp>
      <p:cxnSp>
        <p:nvCxnSpPr>
          <p:cNvPr id="6" name="直接连接符 5"/>
          <p:cNvCxnSpPr/>
          <p:nvPr/>
        </p:nvCxnSpPr>
        <p:spPr>
          <a:xfrm>
            <a:off x="4762500" y="3602038"/>
            <a:ext cx="4948238"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7" name="椭圆 6"/>
          <p:cNvSpPr/>
          <p:nvPr/>
        </p:nvSpPr>
        <p:spPr>
          <a:xfrm>
            <a:off x="9802813" y="3541713"/>
            <a:ext cx="115887" cy="11588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buFontTx/>
              <a:buNone/>
              <a:defRPr/>
            </a:pPr>
            <a:endParaRPr lang="zh-CN" altLang="en-US" sz="1015" noProof="1">
              <a:cs typeface="Arial" panose="020B0604020202020204" pitchFamily="34" charset="0"/>
            </a:endParaRPr>
          </a:p>
        </p:txBody>
      </p:sp>
      <p:sp>
        <p:nvSpPr>
          <p:cNvPr id="8" name="椭圆 7"/>
          <p:cNvSpPr/>
          <p:nvPr/>
        </p:nvSpPr>
        <p:spPr>
          <a:xfrm>
            <a:off x="10299700" y="3541713"/>
            <a:ext cx="115888" cy="11588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buFontTx/>
              <a:buNone/>
              <a:defRPr/>
            </a:pPr>
            <a:endParaRPr lang="zh-CN" altLang="en-US" sz="1015" noProof="1">
              <a:cs typeface="Arial" panose="020B0604020202020204" pitchFamily="34" charset="0"/>
            </a:endParaRPr>
          </a:p>
        </p:txBody>
      </p:sp>
      <p:sp>
        <p:nvSpPr>
          <p:cNvPr id="9" name="椭圆 8"/>
          <p:cNvSpPr/>
          <p:nvPr/>
        </p:nvSpPr>
        <p:spPr>
          <a:xfrm>
            <a:off x="9967913" y="3541713"/>
            <a:ext cx="115887" cy="11588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buFontTx/>
              <a:buNone/>
              <a:defRPr/>
            </a:pPr>
            <a:endParaRPr lang="zh-CN" altLang="en-US" sz="1015" noProof="1">
              <a:cs typeface="Arial" panose="020B0604020202020204" pitchFamily="34" charset="0"/>
            </a:endParaRPr>
          </a:p>
        </p:txBody>
      </p:sp>
      <p:sp>
        <p:nvSpPr>
          <p:cNvPr id="10" name="椭圆 9"/>
          <p:cNvSpPr/>
          <p:nvPr/>
        </p:nvSpPr>
        <p:spPr>
          <a:xfrm>
            <a:off x="10134600" y="3541713"/>
            <a:ext cx="115888" cy="11588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buFontTx/>
              <a:buNone/>
              <a:defRPr/>
            </a:pPr>
            <a:endParaRPr lang="zh-CN" altLang="en-US" sz="1015" noProof="1">
              <a:cs typeface="Arial" panose="020B0604020202020204" pitchFamily="34" charset="0"/>
            </a:endParaRPr>
          </a:p>
        </p:txBody>
      </p:sp>
      <p:sp>
        <p:nvSpPr>
          <p:cNvPr id="11" name="KSO_Shape"/>
          <p:cNvSpPr/>
          <p:nvPr/>
        </p:nvSpPr>
        <p:spPr>
          <a:xfrm rot="237355">
            <a:off x="2771775" y="2308225"/>
            <a:ext cx="193675" cy="169863"/>
          </a:xfrm>
          <a:custGeom>
            <a:avLst/>
            <a:gdLst>
              <a:gd name="connsiteX0" fmla="*/ 282090 w 560550"/>
              <a:gd name="connsiteY0" fmla="*/ 0 h 493591"/>
              <a:gd name="connsiteX1" fmla="*/ 307359 w 560550"/>
              <a:gd name="connsiteY1" fmla="*/ 19328 h 493591"/>
              <a:gd name="connsiteX2" fmla="*/ 322151 w 560550"/>
              <a:gd name="connsiteY2" fmla="*/ 46641 h 493591"/>
              <a:gd name="connsiteX3" fmla="*/ 422483 w 560550"/>
              <a:gd name="connsiteY3" fmla="*/ 244308 h 493591"/>
              <a:gd name="connsiteX4" fmla="*/ 421839 w 560550"/>
              <a:gd name="connsiteY4" fmla="*/ 243943 h 493591"/>
              <a:gd name="connsiteX5" fmla="*/ 426075 w 560550"/>
              <a:gd name="connsiteY5" fmla="*/ 252279 h 493591"/>
              <a:gd name="connsiteX6" fmla="*/ 549713 w 560550"/>
              <a:gd name="connsiteY6" fmla="*/ 442022 h 493591"/>
              <a:gd name="connsiteX7" fmla="*/ 553726 w 560550"/>
              <a:gd name="connsiteY7" fmla="*/ 448555 h 493591"/>
              <a:gd name="connsiteX8" fmla="*/ 557360 w 560550"/>
              <a:gd name="connsiteY8" fmla="*/ 480662 h 493591"/>
              <a:gd name="connsiteX9" fmla="*/ 557111 w 560550"/>
              <a:gd name="connsiteY9" fmla="*/ 481348 h 493591"/>
              <a:gd name="connsiteX10" fmla="*/ 527738 w 560550"/>
              <a:gd name="connsiteY10" fmla="*/ 493568 h 493591"/>
              <a:gd name="connsiteX11" fmla="*/ 496688 w 560550"/>
              <a:gd name="connsiteY11" fmla="*/ 492722 h 493591"/>
              <a:gd name="connsiteX12" fmla="*/ 275338 w 560550"/>
              <a:gd name="connsiteY12" fmla="*/ 480778 h 493591"/>
              <a:gd name="connsiteX13" fmla="*/ 275975 w 560550"/>
              <a:gd name="connsiteY13" fmla="*/ 480403 h 493591"/>
              <a:gd name="connsiteX14" fmla="*/ 266629 w 560550"/>
              <a:gd name="connsiteY14" fmla="*/ 479903 h 493591"/>
              <a:gd name="connsiteX15" fmla="*/ 40497 w 560550"/>
              <a:gd name="connsiteY15" fmla="*/ 492105 h 493591"/>
              <a:gd name="connsiteX16" fmla="*/ 32832 w 560550"/>
              <a:gd name="connsiteY16" fmla="*/ 492314 h 493591"/>
              <a:gd name="connsiteX17" fmla="*/ 3210 w 560550"/>
              <a:gd name="connsiteY17" fmla="*/ 479408 h 493591"/>
              <a:gd name="connsiteX18" fmla="*/ 2740 w 560550"/>
              <a:gd name="connsiteY18" fmla="*/ 478849 h 493591"/>
              <a:gd name="connsiteX19" fmla="*/ 6844 w 560550"/>
              <a:gd name="connsiteY19" fmla="*/ 447301 h 493591"/>
              <a:gd name="connsiteX20" fmla="*/ 23102 w 560550"/>
              <a:gd name="connsiteY20" fmla="*/ 420834 h 493591"/>
              <a:gd name="connsiteX21" fmla="*/ 144121 w 560550"/>
              <a:gd name="connsiteY21" fmla="*/ 235111 h 493591"/>
              <a:gd name="connsiteX22" fmla="*/ 144127 w 560550"/>
              <a:gd name="connsiteY22" fmla="*/ 235851 h 493591"/>
              <a:gd name="connsiteX23" fmla="*/ 149231 w 560550"/>
              <a:gd name="connsiteY23" fmla="*/ 228009 h 493591"/>
              <a:gd name="connsiteX24" fmla="*/ 251731 w 560550"/>
              <a:gd name="connsiteY24" fmla="*/ 26070 h 493591"/>
              <a:gd name="connsiteX25" fmla="*/ 255383 w 560550"/>
              <a:gd name="connsiteY25" fmla="*/ 19328 h 493591"/>
              <a:gd name="connsiteX26" fmla="*/ 281371 w 560550"/>
              <a:gd name="connsiteY26" fmla="*/ 127 h 493591"/>
              <a:gd name="connsiteX27" fmla="*/ 282090 w 560550"/>
              <a:gd name="connsiteY27" fmla="*/ 0 h 493591"/>
              <a:gd name="connsiteX0-1" fmla="*/ 282090 w 560550"/>
              <a:gd name="connsiteY0-2" fmla="*/ 0 h 493591"/>
              <a:gd name="connsiteX1-3" fmla="*/ 307359 w 560550"/>
              <a:gd name="connsiteY1-4" fmla="*/ 19328 h 493591"/>
              <a:gd name="connsiteX2-5" fmla="*/ 322151 w 560550"/>
              <a:gd name="connsiteY2-6" fmla="*/ 46641 h 493591"/>
              <a:gd name="connsiteX3-7" fmla="*/ 422483 w 560550"/>
              <a:gd name="connsiteY3-8" fmla="*/ 244308 h 493591"/>
              <a:gd name="connsiteX4-9" fmla="*/ 426075 w 560550"/>
              <a:gd name="connsiteY4-10" fmla="*/ 252279 h 493591"/>
              <a:gd name="connsiteX5-11" fmla="*/ 549713 w 560550"/>
              <a:gd name="connsiteY5-12" fmla="*/ 442022 h 493591"/>
              <a:gd name="connsiteX6-13" fmla="*/ 553726 w 560550"/>
              <a:gd name="connsiteY6-14" fmla="*/ 448555 h 493591"/>
              <a:gd name="connsiteX7-15" fmla="*/ 557360 w 560550"/>
              <a:gd name="connsiteY7-16" fmla="*/ 480662 h 493591"/>
              <a:gd name="connsiteX8-17" fmla="*/ 557111 w 560550"/>
              <a:gd name="connsiteY8-18" fmla="*/ 481348 h 493591"/>
              <a:gd name="connsiteX9-19" fmla="*/ 527738 w 560550"/>
              <a:gd name="connsiteY9-20" fmla="*/ 493568 h 493591"/>
              <a:gd name="connsiteX10-21" fmla="*/ 496688 w 560550"/>
              <a:gd name="connsiteY10-22" fmla="*/ 492722 h 493591"/>
              <a:gd name="connsiteX11-23" fmla="*/ 275338 w 560550"/>
              <a:gd name="connsiteY11-24" fmla="*/ 480778 h 493591"/>
              <a:gd name="connsiteX12-25" fmla="*/ 275975 w 560550"/>
              <a:gd name="connsiteY12-26" fmla="*/ 480403 h 493591"/>
              <a:gd name="connsiteX13-27" fmla="*/ 266629 w 560550"/>
              <a:gd name="connsiteY13-28" fmla="*/ 479903 h 493591"/>
              <a:gd name="connsiteX14-29" fmla="*/ 40497 w 560550"/>
              <a:gd name="connsiteY14-30" fmla="*/ 492105 h 493591"/>
              <a:gd name="connsiteX15-31" fmla="*/ 32832 w 560550"/>
              <a:gd name="connsiteY15-32" fmla="*/ 492314 h 493591"/>
              <a:gd name="connsiteX16-33" fmla="*/ 3210 w 560550"/>
              <a:gd name="connsiteY16-34" fmla="*/ 479408 h 493591"/>
              <a:gd name="connsiteX17-35" fmla="*/ 2740 w 560550"/>
              <a:gd name="connsiteY17-36" fmla="*/ 478849 h 493591"/>
              <a:gd name="connsiteX18-37" fmla="*/ 6844 w 560550"/>
              <a:gd name="connsiteY18-38" fmla="*/ 447301 h 493591"/>
              <a:gd name="connsiteX19-39" fmla="*/ 23102 w 560550"/>
              <a:gd name="connsiteY19-40" fmla="*/ 420834 h 493591"/>
              <a:gd name="connsiteX20-41" fmla="*/ 144121 w 560550"/>
              <a:gd name="connsiteY20-42" fmla="*/ 235111 h 493591"/>
              <a:gd name="connsiteX21-43" fmla="*/ 144127 w 560550"/>
              <a:gd name="connsiteY21-44" fmla="*/ 235851 h 493591"/>
              <a:gd name="connsiteX22-45" fmla="*/ 149231 w 560550"/>
              <a:gd name="connsiteY22-46" fmla="*/ 228009 h 493591"/>
              <a:gd name="connsiteX23-47" fmla="*/ 251731 w 560550"/>
              <a:gd name="connsiteY23-48" fmla="*/ 26070 h 493591"/>
              <a:gd name="connsiteX24-49" fmla="*/ 255383 w 560550"/>
              <a:gd name="connsiteY24-50" fmla="*/ 19328 h 493591"/>
              <a:gd name="connsiteX25-51" fmla="*/ 281371 w 560550"/>
              <a:gd name="connsiteY25-52" fmla="*/ 127 h 493591"/>
              <a:gd name="connsiteX26-53" fmla="*/ 282090 w 560550"/>
              <a:gd name="connsiteY26-54" fmla="*/ 0 h 493591"/>
              <a:gd name="connsiteX0-55" fmla="*/ 282090 w 560550"/>
              <a:gd name="connsiteY0-56" fmla="*/ 0 h 493591"/>
              <a:gd name="connsiteX1-57" fmla="*/ 307359 w 560550"/>
              <a:gd name="connsiteY1-58" fmla="*/ 19328 h 493591"/>
              <a:gd name="connsiteX2-59" fmla="*/ 322151 w 560550"/>
              <a:gd name="connsiteY2-60" fmla="*/ 46641 h 493591"/>
              <a:gd name="connsiteX3-61" fmla="*/ 426075 w 560550"/>
              <a:gd name="connsiteY3-62" fmla="*/ 252279 h 493591"/>
              <a:gd name="connsiteX4-63" fmla="*/ 549713 w 560550"/>
              <a:gd name="connsiteY4-64" fmla="*/ 442022 h 493591"/>
              <a:gd name="connsiteX5-65" fmla="*/ 553726 w 560550"/>
              <a:gd name="connsiteY5-66" fmla="*/ 448555 h 493591"/>
              <a:gd name="connsiteX6-67" fmla="*/ 557360 w 560550"/>
              <a:gd name="connsiteY6-68" fmla="*/ 480662 h 493591"/>
              <a:gd name="connsiteX7-69" fmla="*/ 557111 w 560550"/>
              <a:gd name="connsiteY7-70" fmla="*/ 481348 h 493591"/>
              <a:gd name="connsiteX8-71" fmla="*/ 527738 w 560550"/>
              <a:gd name="connsiteY8-72" fmla="*/ 493568 h 493591"/>
              <a:gd name="connsiteX9-73" fmla="*/ 496688 w 560550"/>
              <a:gd name="connsiteY9-74" fmla="*/ 492722 h 493591"/>
              <a:gd name="connsiteX10-75" fmla="*/ 275338 w 560550"/>
              <a:gd name="connsiteY10-76" fmla="*/ 480778 h 493591"/>
              <a:gd name="connsiteX11-77" fmla="*/ 275975 w 560550"/>
              <a:gd name="connsiteY11-78" fmla="*/ 480403 h 493591"/>
              <a:gd name="connsiteX12-79" fmla="*/ 266629 w 560550"/>
              <a:gd name="connsiteY12-80" fmla="*/ 479903 h 493591"/>
              <a:gd name="connsiteX13-81" fmla="*/ 40497 w 560550"/>
              <a:gd name="connsiteY13-82" fmla="*/ 492105 h 493591"/>
              <a:gd name="connsiteX14-83" fmla="*/ 32832 w 560550"/>
              <a:gd name="connsiteY14-84" fmla="*/ 492314 h 493591"/>
              <a:gd name="connsiteX15-85" fmla="*/ 3210 w 560550"/>
              <a:gd name="connsiteY15-86" fmla="*/ 479408 h 493591"/>
              <a:gd name="connsiteX16-87" fmla="*/ 2740 w 560550"/>
              <a:gd name="connsiteY16-88" fmla="*/ 478849 h 493591"/>
              <a:gd name="connsiteX17-89" fmla="*/ 6844 w 560550"/>
              <a:gd name="connsiteY17-90" fmla="*/ 447301 h 493591"/>
              <a:gd name="connsiteX18-91" fmla="*/ 23102 w 560550"/>
              <a:gd name="connsiteY18-92" fmla="*/ 420834 h 493591"/>
              <a:gd name="connsiteX19-93" fmla="*/ 144121 w 560550"/>
              <a:gd name="connsiteY19-94" fmla="*/ 235111 h 493591"/>
              <a:gd name="connsiteX20-95" fmla="*/ 144127 w 560550"/>
              <a:gd name="connsiteY20-96" fmla="*/ 235851 h 493591"/>
              <a:gd name="connsiteX21-97" fmla="*/ 149231 w 560550"/>
              <a:gd name="connsiteY21-98" fmla="*/ 228009 h 493591"/>
              <a:gd name="connsiteX22-99" fmla="*/ 251731 w 560550"/>
              <a:gd name="connsiteY22-100" fmla="*/ 26070 h 493591"/>
              <a:gd name="connsiteX23-101" fmla="*/ 255383 w 560550"/>
              <a:gd name="connsiteY23-102" fmla="*/ 19328 h 493591"/>
              <a:gd name="connsiteX24-103" fmla="*/ 281371 w 560550"/>
              <a:gd name="connsiteY24-104" fmla="*/ 127 h 493591"/>
              <a:gd name="connsiteX25-105" fmla="*/ 282090 w 560550"/>
              <a:gd name="connsiteY25-106" fmla="*/ 0 h 493591"/>
              <a:gd name="connsiteX0-107" fmla="*/ 282090 w 560550"/>
              <a:gd name="connsiteY0-108" fmla="*/ 0 h 493591"/>
              <a:gd name="connsiteX1-109" fmla="*/ 307359 w 560550"/>
              <a:gd name="connsiteY1-110" fmla="*/ 19328 h 493591"/>
              <a:gd name="connsiteX2-111" fmla="*/ 322151 w 560550"/>
              <a:gd name="connsiteY2-112" fmla="*/ 46641 h 493591"/>
              <a:gd name="connsiteX3-113" fmla="*/ 426075 w 560550"/>
              <a:gd name="connsiteY3-114" fmla="*/ 252279 h 493591"/>
              <a:gd name="connsiteX4-115" fmla="*/ 549713 w 560550"/>
              <a:gd name="connsiteY4-116" fmla="*/ 442022 h 493591"/>
              <a:gd name="connsiteX5-117" fmla="*/ 553726 w 560550"/>
              <a:gd name="connsiteY5-118" fmla="*/ 448555 h 493591"/>
              <a:gd name="connsiteX6-119" fmla="*/ 557360 w 560550"/>
              <a:gd name="connsiteY6-120" fmla="*/ 480662 h 493591"/>
              <a:gd name="connsiteX7-121" fmla="*/ 557111 w 560550"/>
              <a:gd name="connsiteY7-122" fmla="*/ 481348 h 493591"/>
              <a:gd name="connsiteX8-123" fmla="*/ 527738 w 560550"/>
              <a:gd name="connsiteY8-124" fmla="*/ 493568 h 493591"/>
              <a:gd name="connsiteX9-125" fmla="*/ 496688 w 560550"/>
              <a:gd name="connsiteY9-126" fmla="*/ 492722 h 493591"/>
              <a:gd name="connsiteX10-127" fmla="*/ 275338 w 560550"/>
              <a:gd name="connsiteY10-128" fmla="*/ 480778 h 493591"/>
              <a:gd name="connsiteX11-129" fmla="*/ 275975 w 560550"/>
              <a:gd name="connsiteY11-130" fmla="*/ 480403 h 493591"/>
              <a:gd name="connsiteX12-131" fmla="*/ 266629 w 560550"/>
              <a:gd name="connsiteY12-132" fmla="*/ 479903 h 493591"/>
              <a:gd name="connsiteX13-133" fmla="*/ 40497 w 560550"/>
              <a:gd name="connsiteY13-134" fmla="*/ 492105 h 493591"/>
              <a:gd name="connsiteX14-135" fmla="*/ 32832 w 560550"/>
              <a:gd name="connsiteY14-136" fmla="*/ 492314 h 493591"/>
              <a:gd name="connsiteX15-137" fmla="*/ 3210 w 560550"/>
              <a:gd name="connsiteY15-138" fmla="*/ 479408 h 493591"/>
              <a:gd name="connsiteX16-139" fmla="*/ 2740 w 560550"/>
              <a:gd name="connsiteY16-140" fmla="*/ 478849 h 493591"/>
              <a:gd name="connsiteX17-141" fmla="*/ 6844 w 560550"/>
              <a:gd name="connsiteY17-142" fmla="*/ 447301 h 493591"/>
              <a:gd name="connsiteX18-143" fmla="*/ 23102 w 560550"/>
              <a:gd name="connsiteY18-144" fmla="*/ 420834 h 493591"/>
              <a:gd name="connsiteX19-145" fmla="*/ 144121 w 560550"/>
              <a:gd name="connsiteY19-146" fmla="*/ 235111 h 493591"/>
              <a:gd name="connsiteX20-147" fmla="*/ 144127 w 560550"/>
              <a:gd name="connsiteY20-148" fmla="*/ 235851 h 493591"/>
              <a:gd name="connsiteX21-149" fmla="*/ 149231 w 560550"/>
              <a:gd name="connsiteY21-150" fmla="*/ 228009 h 493591"/>
              <a:gd name="connsiteX22-151" fmla="*/ 251731 w 560550"/>
              <a:gd name="connsiteY22-152" fmla="*/ 26070 h 493591"/>
              <a:gd name="connsiteX23-153" fmla="*/ 255383 w 560550"/>
              <a:gd name="connsiteY23-154" fmla="*/ 19328 h 493591"/>
              <a:gd name="connsiteX24-155" fmla="*/ 281371 w 560550"/>
              <a:gd name="connsiteY24-156" fmla="*/ 127 h 493591"/>
              <a:gd name="connsiteX25-157" fmla="*/ 282090 w 560550"/>
              <a:gd name="connsiteY25-158" fmla="*/ 0 h 493591"/>
              <a:gd name="connsiteX0-159" fmla="*/ 282090 w 560550"/>
              <a:gd name="connsiteY0-160" fmla="*/ 0 h 493591"/>
              <a:gd name="connsiteX1-161" fmla="*/ 307359 w 560550"/>
              <a:gd name="connsiteY1-162" fmla="*/ 19328 h 493591"/>
              <a:gd name="connsiteX2-163" fmla="*/ 322151 w 560550"/>
              <a:gd name="connsiteY2-164" fmla="*/ 46641 h 493591"/>
              <a:gd name="connsiteX3-165" fmla="*/ 426075 w 560550"/>
              <a:gd name="connsiteY3-166" fmla="*/ 252279 h 493591"/>
              <a:gd name="connsiteX4-167" fmla="*/ 549713 w 560550"/>
              <a:gd name="connsiteY4-168" fmla="*/ 442022 h 493591"/>
              <a:gd name="connsiteX5-169" fmla="*/ 553726 w 560550"/>
              <a:gd name="connsiteY5-170" fmla="*/ 448555 h 493591"/>
              <a:gd name="connsiteX6-171" fmla="*/ 557360 w 560550"/>
              <a:gd name="connsiteY6-172" fmla="*/ 480662 h 493591"/>
              <a:gd name="connsiteX7-173" fmla="*/ 557111 w 560550"/>
              <a:gd name="connsiteY7-174" fmla="*/ 481348 h 493591"/>
              <a:gd name="connsiteX8-175" fmla="*/ 527738 w 560550"/>
              <a:gd name="connsiteY8-176" fmla="*/ 493568 h 493591"/>
              <a:gd name="connsiteX9-177" fmla="*/ 496688 w 560550"/>
              <a:gd name="connsiteY9-178" fmla="*/ 492722 h 493591"/>
              <a:gd name="connsiteX10-179" fmla="*/ 275338 w 560550"/>
              <a:gd name="connsiteY10-180" fmla="*/ 480778 h 493591"/>
              <a:gd name="connsiteX11-181" fmla="*/ 275975 w 560550"/>
              <a:gd name="connsiteY11-182" fmla="*/ 480403 h 493591"/>
              <a:gd name="connsiteX12-183" fmla="*/ 266629 w 560550"/>
              <a:gd name="connsiteY12-184" fmla="*/ 479903 h 493591"/>
              <a:gd name="connsiteX13-185" fmla="*/ 40497 w 560550"/>
              <a:gd name="connsiteY13-186" fmla="*/ 492105 h 493591"/>
              <a:gd name="connsiteX14-187" fmla="*/ 32832 w 560550"/>
              <a:gd name="connsiteY14-188" fmla="*/ 492314 h 493591"/>
              <a:gd name="connsiteX15-189" fmla="*/ 3210 w 560550"/>
              <a:gd name="connsiteY15-190" fmla="*/ 479408 h 493591"/>
              <a:gd name="connsiteX16-191" fmla="*/ 2740 w 560550"/>
              <a:gd name="connsiteY16-192" fmla="*/ 478849 h 493591"/>
              <a:gd name="connsiteX17-193" fmla="*/ 6844 w 560550"/>
              <a:gd name="connsiteY17-194" fmla="*/ 447301 h 493591"/>
              <a:gd name="connsiteX18-195" fmla="*/ 23102 w 560550"/>
              <a:gd name="connsiteY18-196" fmla="*/ 420834 h 493591"/>
              <a:gd name="connsiteX19-197" fmla="*/ 144121 w 560550"/>
              <a:gd name="connsiteY19-198" fmla="*/ 235111 h 493591"/>
              <a:gd name="connsiteX20-199" fmla="*/ 149231 w 560550"/>
              <a:gd name="connsiteY20-200" fmla="*/ 228009 h 493591"/>
              <a:gd name="connsiteX21-201" fmla="*/ 251731 w 560550"/>
              <a:gd name="connsiteY21-202" fmla="*/ 26070 h 493591"/>
              <a:gd name="connsiteX22-203" fmla="*/ 255383 w 560550"/>
              <a:gd name="connsiteY22-204" fmla="*/ 19328 h 493591"/>
              <a:gd name="connsiteX23-205" fmla="*/ 281371 w 560550"/>
              <a:gd name="connsiteY23-206" fmla="*/ 127 h 493591"/>
              <a:gd name="connsiteX24-207" fmla="*/ 282090 w 560550"/>
              <a:gd name="connsiteY24-208" fmla="*/ 0 h 493591"/>
              <a:gd name="connsiteX0-209" fmla="*/ 282090 w 560550"/>
              <a:gd name="connsiteY0-210" fmla="*/ 0 h 493591"/>
              <a:gd name="connsiteX1-211" fmla="*/ 307359 w 560550"/>
              <a:gd name="connsiteY1-212" fmla="*/ 19328 h 493591"/>
              <a:gd name="connsiteX2-213" fmla="*/ 322151 w 560550"/>
              <a:gd name="connsiteY2-214" fmla="*/ 46641 h 493591"/>
              <a:gd name="connsiteX3-215" fmla="*/ 426075 w 560550"/>
              <a:gd name="connsiteY3-216" fmla="*/ 252279 h 493591"/>
              <a:gd name="connsiteX4-217" fmla="*/ 549713 w 560550"/>
              <a:gd name="connsiteY4-218" fmla="*/ 442022 h 493591"/>
              <a:gd name="connsiteX5-219" fmla="*/ 553726 w 560550"/>
              <a:gd name="connsiteY5-220" fmla="*/ 448555 h 493591"/>
              <a:gd name="connsiteX6-221" fmla="*/ 557360 w 560550"/>
              <a:gd name="connsiteY6-222" fmla="*/ 480662 h 493591"/>
              <a:gd name="connsiteX7-223" fmla="*/ 557111 w 560550"/>
              <a:gd name="connsiteY7-224" fmla="*/ 481348 h 493591"/>
              <a:gd name="connsiteX8-225" fmla="*/ 527738 w 560550"/>
              <a:gd name="connsiteY8-226" fmla="*/ 493568 h 493591"/>
              <a:gd name="connsiteX9-227" fmla="*/ 496688 w 560550"/>
              <a:gd name="connsiteY9-228" fmla="*/ 492722 h 493591"/>
              <a:gd name="connsiteX10-229" fmla="*/ 275338 w 560550"/>
              <a:gd name="connsiteY10-230" fmla="*/ 480778 h 493591"/>
              <a:gd name="connsiteX11-231" fmla="*/ 275975 w 560550"/>
              <a:gd name="connsiteY11-232" fmla="*/ 480403 h 493591"/>
              <a:gd name="connsiteX12-233" fmla="*/ 266629 w 560550"/>
              <a:gd name="connsiteY12-234" fmla="*/ 479903 h 493591"/>
              <a:gd name="connsiteX13-235" fmla="*/ 40497 w 560550"/>
              <a:gd name="connsiteY13-236" fmla="*/ 492105 h 493591"/>
              <a:gd name="connsiteX14-237" fmla="*/ 32832 w 560550"/>
              <a:gd name="connsiteY14-238" fmla="*/ 492314 h 493591"/>
              <a:gd name="connsiteX15-239" fmla="*/ 3210 w 560550"/>
              <a:gd name="connsiteY15-240" fmla="*/ 479408 h 493591"/>
              <a:gd name="connsiteX16-241" fmla="*/ 2740 w 560550"/>
              <a:gd name="connsiteY16-242" fmla="*/ 478849 h 493591"/>
              <a:gd name="connsiteX17-243" fmla="*/ 6844 w 560550"/>
              <a:gd name="connsiteY17-244" fmla="*/ 447301 h 493591"/>
              <a:gd name="connsiteX18-245" fmla="*/ 23102 w 560550"/>
              <a:gd name="connsiteY18-246" fmla="*/ 420834 h 493591"/>
              <a:gd name="connsiteX19-247" fmla="*/ 149231 w 560550"/>
              <a:gd name="connsiteY19-248" fmla="*/ 228009 h 493591"/>
              <a:gd name="connsiteX20-249" fmla="*/ 251731 w 560550"/>
              <a:gd name="connsiteY20-250" fmla="*/ 26070 h 493591"/>
              <a:gd name="connsiteX21-251" fmla="*/ 255383 w 560550"/>
              <a:gd name="connsiteY21-252" fmla="*/ 19328 h 493591"/>
              <a:gd name="connsiteX22-253" fmla="*/ 281371 w 560550"/>
              <a:gd name="connsiteY22-254" fmla="*/ 127 h 493591"/>
              <a:gd name="connsiteX23-255" fmla="*/ 282090 w 560550"/>
              <a:gd name="connsiteY23-256" fmla="*/ 0 h 493591"/>
              <a:gd name="connsiteX0-257" fmla="*/ 282090 w 560550"/>
              <a:gd name="connsiteY0-258" fmla="*/ 0 h 493591"/>
              <a:gd name="connsiteX1-259" fmla="*/ 307359 w 560550"/>
              <a:gd name="connsiteY1-260" fmla="*/ 19328 h 493591"/>
              <a:gd name="connsiteX2-261" fmla="*/ 322151 w 560550"/>
              <a:gd name="connsiteY2-262" fmla="*/ 46641 h 493591"/>
              <a:gd name="connsiteX3-263" fmla="*/ 426075 w 560550"/>
              <a:gd name="connsiteY3-264" fmla="*/ 252279 h 493591"/>
              <a:gd name="connsiteX4-265" fmla="*/ 549713 w 560550"/>
              <a:gd name="connsiteY4-266" fmla="*/ 442022 h 493591"/>
              <a:gd name="connsiteX5-267" fmla="*/ 553726 w 560550"/>
              <a:gd name="connsiteY5-268" fmla="*/ 448555 h 493591"/>
              <a:gd name="connsiteX6-269" fmla="*/ 557360 w 560550"/>
              <a:gd name="connsiteY6-270" fmla="*/ 480662 h 493591"/>
              <a:gd name="connsiteX7-271" fmla="*/ 557111 w 560550"/>
              <a:gd name="connsiteY7-272" fmla="*/ 481348 h 493591"/>
              <a:gd name="connsiteX8-273" fmla="*/ 527738 w 560550"/>
              <a:gd name="connsiteY8-274" fmla="*/ 493568 h 493591"/>
              <a:gd name="connsiteX9-275" fmla="*/ 496688 w 560550"/>
              <a:gd name="connsiteY9-276" fmla="*/ 492722 h 493591"/>
              <a:gd name="connsiteX10-277" fmla="*/ 275338 w 560550"/>
              <a:gd name="connsiteY10-278" fmla="*/ 480778 h 493591"/>
              <a:gd name="connsiteX11-279" fmla="*/ 275975 w 560550"/>
              <a:gd name="connsiteY11-280" fmla="*/ 480403 h 493591"/>
              <a:gd name="connsiteX12-281" fmla="*/ 266629 w 560550"/>
              <a:gd name="connsiteY12-282" fmla="*/ 479903 h 493591"/>
              <a:gd name="connsiteX13-283" fmla="*/ 40497 w 560550"/>
              <a:gd name="connsiteY13-284" fmla="*/ 492105 h 493591"/>
              <a:gd name="connsiteX14-285" fmla="*/ 32832 w 560550"/>
              <a:gd name="connsiteY14-286" fmla="*/ 492314 h 493591"/>
              <a:gd name="connsiteX15-287" fmla="*/ 3210 w 560550"/>
              <a:gd name="connsiteY15-288" fmla="*/ 479408 h 493591"/>
              <a:gd name="connsiteX16-289" fmla="*/ 2740 w 560550"/>
              <a:gd name="connsiteY16-290" fmla="*/ 478849 h 493591"/>
              <a:gd name="connsiteX17-291" fmla="*/ 6844 w 560550"/>
              <a:gd name="connsiteY17-292" fmla="*/ 447301 h 493591"/>
              <a:gd name="connsiteX18-293" fmla="*/ 23102 w 560550"/>
              <a:gd name="connsiteY18-294" fmla="*/ 420834 h 493591"/>
              <a:gd name="connsiteX19-295" fmla="*/ 149231 w 560550"/>
              <a:gd name="connsiteY19-296" fmla="*/ 228009 h 493591"/>
              <a:gd name="connsiteX20-297" fmla="*/ 251731 w 560550"/>
              <a:gd name="connsiteY20-298" fmla="*/ 26070 h 493591"/>
              <a:gd name="connsiteX21-299" fmla="*/ 255383 w 560550"/>
              <a:gd name="connsiteY21-300" fmla="*/ 19328 h 493591"/>
              <a:gd name="connsiteX22-301" fmla="*/ 281371 w 560550"/>
              <a:gd name="connsiteY22-302" fmla="*/ 127 h 493591"/>
              <a:gd name="connsiteX23-303" fmla="*/ 282090 w 560550"/>
              <a:gd name="connsiteY23-304" fmla="*/ 0 h 493591"/>
              <a:gd name="connsiteX0-305" fmla="*/ 282090 w 560550"/>
              <a:gd name="connsiteY0-306" fmla="*/ 0 h 493591"/>
              <a:gd name="connsiteX1-307" fmla="*/ 307359 w 560550"/>
              <a:gd name="connsiteY1-308" fmla="*/ 19328 h 493591"/>
              <a:gd name="connsiteX2-309" fmla="*/ 322151 w 560550"/>
              <a:gd name="connsiteY2-310" fmla="*/ 46641 h 493591"/>
              <a:gd name="connsiteX3-311" fmla="*/ 426075 w 560550"/>
              <a:gd name="connsiteY3-312" fmla="*/ 252279 h 493591"/>
              <a:gd name="connsiteX4-313" fmla="*/ 549713 w 560550"/>
              <a:gd name="connsiteY4-314" fmla="*/ 442022 h 493591"/>
              <a:gd name="connsiteX5-315" fmla="*/ 553726 w 560550"/>
              <a:gd name="connsiteY5-316" fmla="*/ 448555 h 493591"/>
              <a:gd name="connsiteX6-317" fmla="*/ 557360 w 560550"/>
              <a:gd name="connsiteY6-318" fmla="*/ 480662 h 493591"/>
              <a:gd name="connsiteX7-319" fmla="*/ 557111 w 560550"/>
              <a:gd name="connsiteY7-320" fmla="*/ 481348 h 493591"/>
              <a:gd name="connsiteX8-321" fmla="*/ 527738 w 560550"/>
              <a:gd name="connsiteY8-322" fmla="*/ 493568 h 493591"/>
              <a:gd name="connsiteX9-323" fmla="*/ 496688 w 560550"/>
              <a:gd name="connsiteY9-324" fmla="*/ 492722 h 493591"/>
              <a:gd name="connsiteX10-325" fmla="*/ 275338 w 560550"/>
              <a:gd name="connsiteY10-326" fmla="*/ 480778 h 493591"/>
              <a:gd name="connsiteX11-327" fmla="*/ 266629 w 560550"/>
              <a:gd name="connsiteY11-328" fmla="*/ 479903 h 493591"/>
              <a:gd name="connsiteX12-329" fmla="*/ 40497 w 560550"/>
              <a:gd name="connsiteY12-330" fmla="*/ 492105 h 493591"/>
              <a:gd name="connsiteX13-331" fmla="*/ 32832 w 560550"/>
              <a:gd name="connsiteY13-332" fmla="*/ 492314 h 493591"/>
              <a:gd name="connsiteX14-333" fmla="*/ 3210 w 560550"/>
              <a:gd name="connsiteY14-334" fmla="*/ 479408 h 493591"/>
              <a:gd name="connsiteX15-335" fmla="*/ 2740 w 560550"/>
              <a:gd name="connsiteY15-336" fmla="*/ 478849 h 493591"/>
              <a:gd name="connsiteX16-337" fmla="*/ 6844 w 560550"/>
              <a:gd name="connsiteY16-338" fmla="*/ 447301 h 493591"/>
              <a:gd name="connsiteX17-339" fmla="*/ 23102 w 560550"/>
              <a:gd name="connsiteY17-340" fmla="*/ 420834 h 493591"/>
              <a:gd name="connsiteX18-341" fmla="*/ 149231 w 560550"/>
              <a:gd name="connsiteY18-342" fmla="*/ 228009 h 493591"/>
              <a:gd name="connsiteX19-343" fmla="*/ 251731 w 560550"/>
              <a:gd name="connsiteY19-344" fmla="*/ 26070 h 493591"/>
              <a:gd name="connsiteX20-345" fmla="*/ 255383 w 560550"/>
              <a:gd name="connsiteY20-346" fmla="*/ 19328 h 493591"/>
              <a:gd name="connsiteX21-347" fmla="*/ 281371 w 560550"/>
              <a:gd name="connsiteY21-348" fmla="*/ 127 h 493591"/>
              <a:gd name="connsiteX22-349" fmla="*/ 282090 w 560550"/>
              <a:gd name="connsiteY22-350" fmla="*/ 0 h 493591"/>
              <a:gd name="connsiteX0-351" fmla="*/ 282090 w 560550"/>
              <a:gd name="connsiteY0-352" fmla="*/ 0 h 493591"/>
              <a:gd name="connsiteX1-353" fmla="*/ 307359 w 560550"/>
              <a:gd name="connsiteY1-354" fmla="*/ 19328 h 493591"/>
              <a:gd name="connsiteX2-355" fmla="*/ 322151 w 560550"/>
              <a:gd name="connsiteY2-356" fmla="*/ 46641 h 493591"/>
              <a:gd name="connsiteX3-357" fmla="*/ 426075 w 560550"/>
              <a:gd name="connsiteY3-358" fmla="*/ 252279 h 493591"/>
              <a:gd name="connsiteX4-359" fmla="*/ 549713 w 560550"/>
              <a:gd name="connsiteY4-360" fmla="*/ 442022 h 493591"/>
              <a:gd name="connsiteX5-361" fmla="*/ 553726 w 560550"/>
              <a:gd name="connsiteY5-362" fmla="*/ 448555 h 493591"/>
              <a:gd name="connsiteX6-363" fmla="*/ 557360 w 560550"/>
              <a:gd name="connsiteY6-364" fmla="*/ 480662 h 493591"/>
              <a:gd name="connsiteX7-365" fmla="*/ 557111 w 560550"/>
              <a:gd name="connsiteY7-366" fmla="*/ 481348 h 493591"/>
              <a:gd name="connsiteX8-367" fmla="*/ 527738 w 560550"/>
              <a:gd name="connsiteY8-368" fmla="*/ 493568 h 493591"/>
              <a:gd name="connsiteX9-369" fmla="*/ 496688 w 560550"/>
              <a:gd name="connsiteY9-370" fmla="*/ 492722 h 493591"/>
              <a:gd name="connsiteX10-371" fmla="*/ 266629 w 560550"/>
              <a:gd name="connsiteY10-372" fmla="*/ 479903 h 493591"/>
              <a:gd name="connsiteX11-373" fmla="*/ 40497 w 560550"/>
              <a:gd name="connsiteY11-374" fmla="*/ 492105 h 493591"/>
              <a:gd name="connsiteX12-375" fmla="*/ 32832 w 560550"/>
              <a:gd name="connsiteY12-376" fmla="*/ 492314 h 493591"/>
              <a:gd name="connsiteX13-377" fmla="*/ 3210 w 560550"/>
              <a:gd name="connsiteY13-378" fmla="*/ 479408 h 493591"/>
              <a:gd name="connsiteX14-379" fmla="*/ 2740 w 560550"/>
              <a:gd name="connsiteY14-380" fmla="*/ 478849 h 493591"/>
              <a:gd name="connsiteX15-381" fmla="*/ 6844 w 560550"/>
              <a:gd name="connsiteY15-382" fmla="*/ 447301 h 493591"/>
              <a:gd name="connsiteX16-383" fmla="*/ 23102 w 560550"/>
              <a:gd name="connsiteY16-384" fmla="*/ 420834 h 493591"/>
              <a:gd name="connsiteX17-385" fmla="*/ 149231 w 560550"/>
              <a:gd name="connsiteY17-386" fmla="*/ 228009 h 493591"/>
              <a:gd name="connsiteX18-387" fmla="*/ 251731 w 560550"/>
              <a:gd name="connsiteY18-388" fmla="*/ 26070 h 493591"/>
              <a:gd name="connsiteX19-389" fmla="*/ 255383 w 560550"/>
              <a:gd name="connsiteY19-390" fmla="*/ 19328 h 493591"/>
              <a:gd name="connsiteX20-391" fmla="*/ 281371 w 560550"/>
              <a:gd name="connsiteY20-392" fmla="*/ 127 h 493591"/>
              <a:gd name="connsiteX21-393" fmla="*/ 282090 w 560550"/>
              <a:gd name="connsiteY21-394" fmla="*/ 0 h 493591"/>
              <a:gd name="connsiteX0-395" fmla="*/ 282090 w 560550"/>
              <a:gd name="connsiteY0-396" fmla="*/ 0 h 493591"/>
              <a:gd name="connsiteX1-397" fmla="*/ 307359 w 560550"/>
              <a:gd name="connsiteY1-398" fmla="*/ 19328 h 493591"/>
              <a:gd name="connsiteX2-399" fmla="*/ 322151 w 560550"/>
              <a:gd name="connsiteY2-400" fmla="*/ 46641 h 493591"/>
              <a:gd name="connsiteX3-401" fmla="*/ 426075 w 560550"/>
              <a:gd name="connsiteY3-402" fmla="*/ 252279 h 493591"/>
              <a:gd name="connsiteX4-403" fmla="*/ 549713 w 560550"/>
              <a:gd name="connsiteY4-404" fmla="*/ 442022 h 493591"/>
              <a:gd name="connsiteX5-405" fmla="*/ 553726 w 560550"/>
              <a:gd name="connsiteY5-406" fmla="*/ 448555 h 493591"/>
              <a:gd name="connsiteX6-407" fmla="*/ 557360 w 560550"/>
              <a:gd name="connsiteY6-408" fmla="*/ 480662 h 493591"/>
              <a:gd name="connsiteX7-409" fmla="*/ 557111 w 560550"/>
              <a:gd name="connsiteY7-410" fmla="*/ 481348 h 493591"/>
              <a:gd name="connsiteX8-411" fmla="*/ 527738 w 560550"/>
              <a:gd name="connsiteY8-412" fmla="*/ 493568 h 493591"/>
              <a:gd name="connsiteX9-413" fmla="*/ 496688 w 560550"/>
              <a:gd name="connsiteY9-414" fmla="*/ 492722 h 493591"/>
              <a:gd name="connsiteX10-415" fmla="*/ 266629 w 560550"/>
              <a:gd name="connsiteY10-416" fmla="*/ 479903 h 493591"/>
              <a:gd name="connsiteX11-417" fmla="*/ 40497 w 560550"/>
              <a:gd name="connsiteY11-418" fmla="*/ 492105 h 493591"/>
              <a:gd name="connsiteX12-419" fmla="*/ 32832 w 560550"/>
              <a:gd name="connsiteY12-420" fmla="*/ 492314 h 493591"/>
              <a:gd name="connsiteX13-421" fmla="*/ 3210 w 560550"/>
              <a:gd name="connsiteY13-422" fmla="*/ 479408 h 493591"/>
              <a:gd name="connsiteX14-423" fmla="*/ 2740 w 560550"/>
              <a:gd name="connsiteY14-424" fmla="*/ 478849 h 493591"/>
              <a:gd name="connsiteX15-425" fmla="*/ 6844 w 560550"/>
              <a:gd name="connsiteY15-426" fmla="*/ 447301 h 493591"/>
              <a:gd name="connsiteX16-427" fmla="*/ 23102 w 560550"/>
              <a:gd name="connsiteY16-428" fmla="*/ 420834 h 493591"/>
              <a:gd name="connsiteX17-429" fmla="*/ 149231 w 560550"/>
              <a:gd name="connsiteY17-430" fmla="*/ 228009 h 493591"/>
              <a:gd name="connsiteX18-431" fmla="*/ 251731 w 560550"/>
              <a:gd name="connsiteY18-432" fmla="*/ 26070 h 493591"/>
              <a:gd name="connsiteX19-433" fmla="*/ 255383 w 560550"/>
              <a:gd name="connsiteY19-434" fmla="*/ 19328 h 493591"/>
              <a:gd name="connsiteX20-435" fmla="*/ 281371 w 560550"/>
              <a:gd name="connsiteY20-436" fmla="*/ 127 h 493591"/>
              <a:gd name="connsiteX21-437" fmla="*/ 282090 w 560550"/>
              <a:gd name="connsiteY21-438" fmla="*/ 0 h 49359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560550" h="493591">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buFontTx/>
              <a:buNone/>
              <a:defRPr/>
            </a:pPr>
            <a:endParaRPr lang="zh-CN" altLang="en-US" sz="1015" noProof="1">
              <a:solidFill>
                <a:srgbClr val="FFFFFF"/>
              </a:solidFill>
              <a:cs typeface="Arial" panose="020B0604020202020204" pitchFamily="34" charset="0"/>
            </a:endParaRPr>
          </a:p>
        </p:txBody>
      </p:sp>
      <p:sp>
        <p:nvSpPr>
          <p:cNvPr id="12" name="KSO_Shape"/>
          <p:cNvSpPr/>
          <p:nvPr/>
        </p:nvSpPr>
        <p:spPr>
          <a:xfrm rot="1275228">
            <a:off x="3003550" y="2360613"/>
            <a:ext cx="193675" cy="169862"/>
          </a:xfrm>
          <a:custGeom>
            <a:avLst/>
            <a:gdLst>
              <a:gd name="connsiteX0" fmla="*/ 282090 w 560550"/>
              <a:gd name="connsiteY0" fmla="*/ 0 h 493591"/>
              <a:gd name="connsiteX1" fmla="*/ 307359 w 560550"/>
              <a:gd name="connsiteY1" fmla="*/ 19328 h 493591"/>
              <a:gd name="connsiteX2" fmla="*/ 322151 w 560550"/>
              <a:gd name="connsiteY2" fmla="*/ 46641 h 493591"/>
              <a:gd name="connsiteX3" fmla="*/ 422483 w 560550"/>
              <a:gd name="connsiteY3" fmla="*/ 244308 h 493591"/>
              <a:gd name="connsiteX4" fmla="*/ 421839 w 560550"/>
              <a:gd name="connsiteY4" fmla="*/ 243943 h 493591"/>
              <a:gd name="connsiteX5" fmla="*/ 426075 w 560550"/>
              <a:gd name="connsiteY5" fmla="*/ 252279 h 493591"/>
              <a:gd name="connsiteX6" fmla="*/ 549713 w 560550"/>
              <a:gd name="connsiteY6" fmla="*/ 442022 h 493591"/>
              <a:gd name="connsiteX7" fmla="*/ 553726 w 560550"/>
              <a:gd name="connsiteY7" fmla="*/ 448555 h 493591"/>
              <a:gd name="connsiteX8" fmla="*/ 557360 w 560550"/>
              <a:gd name="connsiteY8" fmla="*/ 480662 h 493591"/>
              <a:gd name="connsiteX9" fmla="*/ 557111 w 560550"/>
              <a:gd name="connsiteY9" fmla="*/ 481348 h 493591"/>
              <a:gd name="connsiteX10" fmla="*/ 527738 w 560550"/>
              <a:gd name="connsiteY10" fmla="*/ 493568 h 493591"/>
              <a:gd name="connsiteX11" fmla="*/ 496688 w 560550"/>
              <a:gd name="connsiteY11" fmla="*/ 492722 h 493591"/>
              <a:gd name="connsiteX12" fmla="*/ 275338 w 560550"/>
              <a:gd name="connsiteY12" fmla="*/ 480778 h 493591"/>
              <a:gd name="connsiteX13" fmla="*/ 275975 w 560550"/>
              <a:gd name="connsiteY13" fmla="*/ 480403 h 493591"/>
              <a:gd name="connsiteX14" fmla="*/ 266629 w 560550"/>
              <a:gd name="connsiteY14" fmla="*/ 479903 h 493591"/>
              <a:gd name="connsiteX15" fmla="*/ 40497 w 560550"/>
              <a:gd name="connsiteY15" fmla="*/ 492105 h 493591"/>
              <a:gd name="connsiteX16" fmla="*/ 32832 w 560550"/>
              <a:gd name="connsiteY16" fmla="*/ 492314 h 493591"/>
              <a:gd name="connsiteX17" fmla="*/ 3210 w 560550"/>
              <a:gd name="connsiteY17" fmla="*/ 479408 h 493591"/>
              <a:gd name="connsiteX18" fmla="*/ 2740 w 560550"/>
              <a:gd name="connsiteY18" fmla="*/ 478849 h 493591"/>
              <a:gd name="connsiteX19" fmla="*/ 6844 w 560550"/>
              <a:gd name="connsiteY19" fmla="*/ 447301 h 493591"/>
              <a:gd name="connsiteX20" fmla="*/ 23102 w 560550"/>
              <a:gd name="connsiteY20" fmla="*/ 420834 h 493591"/>
              <a:gd name="connsiteX21" fmla="*/ 144121 w 560550"/>
              <a:gd name="connsiteY21" fmla="*/ 235111 h 493591"/>
              <a:gd name="connsiteX22" fmla="*/ 144127 w 560550"/>
              <a:gd name="connsiteY22" fmla="*/ 235851 h 493591"/>
              <a:gd name="connsiteX23" fmla="*/ 149231 w 560550"/>
              <a:gd name="connsiteY23" fmla="*/ 228009 h 493591"/>
              <a:gd name="connsiteX24" fmla="*/ 251731 w 560550"/>
              <a:gd name="connsiteY24" fmla="*/ 26070 h 493591"/>
              <a:gd name="connsiteX25" fmla="*/ 255383 w 560550"/>
              <a:gd name="connsiteY25" fmla="*/ 19328 h 493591"/>
              <a:gd name="connsiteX26" fmla="*/ 281371 w 560550"/>
              <a:gd name="connsiteY26" fmla="*/ 127 h 493591"/>
              <a:gd name="connsiteX27" fmla="*/ 282090 w 560550"/>
              <a:gd name="connsiteY27" fmla="*/ 0 h 493591"/>
              <a:gd name="connsiteX0-1" fmla="*/ 282090 w 560550"/>
              <a:gd name="connsiteY0-2" fmla="*/ 0 h 493591"/>
              <a:gd name="connsiteX1-3" fmla="*/ 307359 w 560550"/>
              <a:gd name="connsiteY1-4" fmla="*/ 19328 h 493591"/>
              <a:gd name="connsiteX2-5" fmla="*/ 322151 w 560550"/>
              <a:gd name="connsiteY2-6" fmla="*/ 46641 h 493591"/>
              <a:gd name="connsiteX3-7" fmla="*/ 422483 w 560550"/>
              <a:gd name="connsiteY3-8" fmla="*/ 244308 h 493591"/>
              <a:gd name="connsiteX4-9" fmla="*/ 426075 w 560550"/>
              <a:gd name="connsiteY4-10" fmla="*/ 252279 h 493591"/>
              <a:gd name="connsiteX5-11" fmla="*/ 549713 w 560550"/>
              <a:gd name="connsiteY5-12" fmla="*/ 442022 h 493591"/>
              <a:gd name="connsiteX6-13" fmla="*/ 553726 w 560550"/>
              <a:gd name="connsiteY6-14" fmla="*/ 448555 h 493591"/>
              <a:gd name="connsiteX7-15" fmla="*/ 557360 w 560550"/>
              <a:gd name="connsiteY7-16" fmla="*/ 480662 h 493591"/>
              <a:gd name="connsiteX8-17" fmla="*/ 557111 w 560550"/>
              <a:gd name="connsiteY8-18" fmla="*/ 481348 h 493591"/>
              <a:gd name="connsiteX9-19" fmla="*/ 527738 w 560550"/>
              <a:gd name="connsiteY9-20" fmla="*/ 493568 h 493591"/>
              <a:gd name="connsiteX10-21" fmla="*/ 496688 w 560550"/>
              <a:gd name="connsiteY10-22" fmla="*/ 492722 h 493591"/>
              <a:gd name="connsiteX11-23" fmla="*/ 275338 w 560550"/>
              <a:gd name="connsiteY11-24" fmla="*/ 480778 h 493591"/>
              <a:gd name="connsiteX12-25" fmla="*/ 275975 w 560550"/>
              <a:gd name="connsiteY12-26" fmla="*/ 480403 h 493591"/>
              <a:gd name="connsiteX13-27" fmla="*/ 266629 w 560550"/>
              <a:gd name="connsiteY13-28" fmla="*/ 479903 h 493591"/>
              <a:gd name="connsiteX14-29" fmla="*/ 40497 w 560550"/>
              <a:gd name="connsiteY14-30" fmla="*/ 492105 h 493591"/>
              <a:gd name="connsiteX15-31" fmla="*/ 32832 w 560550"/>
              <a:gd name="connsiteY15-32" fmla="*/ 492314 h 493591"/>
              <a:gd name="connsiteX16-33" fmla="*/ 3210 w 560550"/>
              <a:gd name="connsiteY16-34" fmla="*/ 479408 h 493591"/>
              <a:gd name="connsiteX17-35" fmla="*/ 2740 w 560550"/>
              <a:gd name="connsiteY17-36" fmla="*/ 478849 h 493591"/>
              <a:gd name="connsiteX18-37" fmla="*/ 6844 w 560550"/>
              <a:gd name="connsiteY18-38" fmla="*/ 447301 h 493591"/>
              <a:gd name="connsiteX19-39" fmla="*/ 23102 w 560550"/>
              <a:gd name="connsiteY19-40" fmla="*/ 420834 h 493591"/>
              <a:gd name="connsiteX20-41" fmla="*/ 144121 w 560550"/>
              <a:gd name="connsiteY20-42" fmla="*/ 235111 h 493591"/>
              <a:gd name="connsiteX21-43" fmla="*/ 144127 w 560550"/>
              <a:gd name="connsiteY21-44" fmla="*/ 235851 h 493591"/>
              <a:gd name="connsiteX22-45" fmla="*/ 149231 w 560550"/>
              <a:gd name="connsiteY22-46" fmla="*/ 228009 h 493591"/>
              <a:gd name="connsiteX23-47" fmla="*/ 251731 w 560550"/>
              <a:gd name="connsiteY23-48" fmla="*/ 26070 h 493591"/>
              <a:gd name="connsiteX24-49" fmla="*/ 255383 w 560550"/>
              <a:gd name="connsiteY24-50" fmla="*/ 19328 h 493591"/>
              <a:gd name="connsiteX25-51" fmla="*/ 281371 w 560550"/>
              <a:gd name="connsiteY25-52" fmla="*/ 127 h 493591"/>
              <a:gd name="connsiteX26-53" fmla="*/ 282090 w 560550"/>
              <a:gd name="connsiteY26-54" fmla="*/ 0 h 493591"/>
              <a:gd name="connsiteX0-55" fmla="*/ 282090 w 560550"/>
              <a:gd name="connsiteY0-56" fmla="*/ 0 h 493591"/>
              <a:gd name="connsiteX1-57" fmla="*/ 307359 w 560550"/>
              <a:gd name="connsiteY1-58" fmla="*/ 19328 h 493591"/>
              <a:gd name="connsiteX2-59" fmla="*/ 322151 w 560550"/>
              <a:gd name="connsiteY2-60" fmla="*/ 46641 h 493591"/>
              <a:gd name="connsiteX3-61" fmla="*/ 426075 w 560550"/>
              <a:gd name="connsiteY3-62" fmla="*/ 252279 h 493591"/>
              <a:gd name="connsiteX4-63" fmla="*/ 549713 w 560550"/>
              <a:gd name="connsiteY4-64" fmla="*/ 442022 h 493591"/>
              <a:gd name="connsiteX5-65" fmla="*/ 553726 w 560550"/>
              <a:gd name="connsiteY5-66" fmla="*/ 448555 h 493591"/>
              <a:gd name="connsiteX6-67" fmla="*/ 557360 w 560550"/>
              <a:gd name="connsiteY6-68" fmla="*/ 480662 h 493591"/>
              <a:gd name="connsiteX7-69" fmla="*/ 557111 w 560550"/>
              <a:gd name="connsiteY7-70" fmla="*/ 481348 h 493591"/>
              <a:gd name="connsiteX8-71" fmla="*/ 527738 w 560550"/>
              <a:gd name="connsiteY8-72" fmla="*/ 493568 h 493591"/>
              <a:gd name="connsiteX9-73" fmla="*/ 496688 w 560550"/>
              <a:gd name="connsiteY9-74" fmla="*/ 492722 h 493591"/>
              <a:gd name="connsiteX10-75" fmla="*/ 275338 w 560550"/>
              <a:gd name="connsiteY10-76" fmla="*/ 480778 h 493591"/>
              <a:gd name="connsiteX11-77" fmla="*/ 275975 w 560550"/>
              <a:gd name="connsiteY11-78" fmla="*/ 480403 h 493591"/>
              <a:gd name="connsiteX12-79" fmla="*/ 266629 w 560550"/>
              <a:gd name="connsiteY12-80" fmla="*/ 479903 h 493591"/>
              <a:gd name="connsiteX13-81" fmla="*/ 40497 w 560550"/>
              <a:gd name="connsiteY13-82" fmla="*/ 492105 h 493591"/>
              <a:gd name="connsiteX14-83" fmla="*/ 32832 w 560550"/>
              <a:gd name="connsiteY14-84" fmla="*/ 492314 h 493591"/>
              <a:gd name="connsiteX15-85" fmla="*/ 3210 w 560550"/>
              <a:gd name="connsiteY15-86" fmla="*/ 479408 h 493591"/>
              <a:gd name="connsiteX16-87" fmla="*/ 2740 w 560550"/>
              <a:gd name="connsiteY16-88" fmla="*/ 478849 h 493591"/>
              <a:gd name="connsiteX17-89" fmla="*/ 6844 w 560550"/>
              <a:gd name="connsiteY17-90" fmla="*/ 447301 h 493591"/>
              <a:gd name="connsiteX18-91" fmla="*/ 23102 w 560550"/>
              <a:gd name="connsiteY18-92" fmla="*/ 420834 h 493591"/>
              <a:gd name="connsiteX19-93" fmla="*/ 144121 w 560550"/>
              <a:gd name="connsiteY19-94" fmla="*/ 235111 h 493591"/>
              <a:gd name="connsiteX20-95" fmla="*/ 144127 w 560550"/>
              <a:gd name="connsiteY20-96" fmla="*/ 235851 h 493591"/>
              <a:gd name="connsiteX21-97" fmla="*/ 149231 w 560550"/>
              <a:gd name="connsiteY21-98" fmla="*/ 228009 h 493591"/>
              <a:gd name="connsiteX22-99" fmla="*/ 251731 w 560550"/>
              <a:gd name="connsiteY22-100" fmla="*/ 26070 h 493591"/>
              <a:gd name="connsiteX23-101" fmla="*/ 255383 w 560550"/>
              <a:gd name="connsiteY23-102" fmla="*/ 19328 h 493591"/>
              <a:gd name="connsiteX24-103" fmla="*/ 281371 w 560550"/>
              <a:gd name="connsiteY24-104" fmla="*/ 127 h 493591"/>
              <a:gd name="connsiteX25-105" fmla="*/ 282090 w 560550"/>
              <a:gd name="connsiteY25-106" fmla="*/ 0 h 493591"/>
              <a:gd name="connsiteX0-107" fmla="*/ 282090 w 560550"/>
              <a:gd name="connsiteY0-108" fmla="*/ 0 h 493591"/>
              <a:gd name="connsiteX1-109" fmla="*/ 307359 w 560550"/>
              <a:gd name="connsiteY1-110" fmla="*/ 19328 h 493591"/>
              <a:gd name="connsiteX2-111" fmla="*/ 322151 w 560550"/>
              <a:gd name="connsiteY2-112" fmla="*/ 46641 h 493591"/>
              <a:gd name="connsiteX3-113" fmla="*/ 426075 w 560550"/>
              <a:gd name="connsiteY3-114" fmla="*/ 252279 h 493591"/>
              <a:gd name="connsiteX4-115" fmla="*/ 549713 w 560550"/>
              <a:gd name="connsiteY4-116" fmla="*/ 442022 h 493591"/>
              <a:gd name="connsiteX5-117" fmla="*/ 553726 w 560550"/>
              <a:gd name="connsiteY5-118" fmla="*/ 448555 h 493591"/>
              <a:gd name="connsiteX6-119" fmla="*/ 557360 w 560550"/>
              <a:gd name="connsiteY6-120" fmla="*/ 480662 h 493591"/>
              <a:gd name="connsiteX7-121" fmla="*/ 557111 w 560550"/>
              <a:gd name="connsiteY7-122" fmla="*/ 481348 h 493591"/>
              <a:gd name="connsiteX8-123" fmla="*/ 527738 w 560550"/>
              <a:gd name="connsiteY8-124" fmla="*/ 493568 h 493591"/>
              <a:gd name="connsiteX9-125" fmla="*/ 496688 w 560550"/>
              <a:gd name="connsiteY9-126" fmla="*/ 492722 h 493591"/>
              <a:gd name="connsiteX10-127" fmla="*/ 275338 w 560550"/>
              <a:gd name="connsiteY10-128" fmla="*/ 480778 h 493591"/>
              <a:gd name="connsiteX11-129" fmla="*/ 275975 w 560550"/>
              <a:gd name="connsiteY11-130" fmla="*/ 480403 h 493591"/>
              <a:gd name="connsiteX12-131" fmla="*/ 266629 w 560550"/>
              <a:gd name="connsiteY12-132" fmla="*/ 479903 h 493591"/>
              <a:gd name="connsiteX13-133" fmla="*/ 40497 w 560550"/>
              <a:gd name="connsiteY13-134" fmla="*/ 492105 h 493591"/>
              <a:gd name="connsiteX14-135" fmla="*/ 32832 w 560550"/>
              <a:gd name="connsiteY14-136" fmla="*/ 492314 h 493591"/>
              <a:gd name="connsiteX15-137" fmla="*/ 3210 w 560550"/>
              <a:gd name="connsiteY15-138" fmla="*/ 479408 h 493591"/>
              <a:gd name="connsiteX16-139" fmla="*/ 2740 w 560550"/>
              <a:gd name="connsiteY16-140" fmla="*/ 478849 h 493591"/>
              <a:gd name="connsiteX17-141" fmla="*/ 6844 w 560550"/>
              <a:gd name="connsiteY17-142" fmla="*/ 447301 h 493591"/>
              <a:gd name="connsiteX18-143" fmla="*/ 23102 w 560550"/>
              <a:gd name="connsiteY18-144" fmla="*/ 420834 h 493591"/>
              <a:gd name="connsiteX19-145" fmla="*/ 144121 w 560550"/>
              <a:gd name="connsiteY19-146" fmla="*/ 235111 h 493591"/>
              <a:gd name="connsiteX20-147" fmla="*/ 144127 w 560550"/>
              <a:gd name="connsiteY20-148" fmla="*/ 235851 h 493591"/>
              <a:gd name="connsiteX21-149" fmla="*/ 149231 w 560550"/>
              <a:gd name="connsiteY21-150" fmla="*/ 228009 h 493591"/>
              <a:gd name="connsiteX22-151" fmla="*/ 251731 w 560550"/>
              <a:gd name="connsiteY22-152" fmla="*/ 26070 h 493591"/>
              <a:gd name="connsiteX23-153" fmla="*/ 255383 w 560550"/>
              <a:gd name="connsiteY23-154" fmla="*/ 19328 h 493591"/>
              <a:gd name="connsiteX24-155" fmla="*/ 281371 w 560550"/>
              <a:gd name="connsiteY24-156" fmla="*/ 127 h 493591"/>
              <a:gd name="connsiteX25-157" fmla="*/ 282090 w 560550"/>
              <a:gd name="connsiteY25-158" fmla="*/ 0 h 493591"/>
              <a:gd name="connsiteX0-159" fmla="*/ 282090 w 560550"/>
              <a:gd name="connsiteY0-160" fmla="*/ 0 h 493591"/>
              <a:gd name="connsiteX1-161" fmla="*/ 307359 w 560550"/>
              <a:gd name="connsiteY1-162" fmla="*/ 19328 h 493591"/>
              <a:gd name="connsiteX2-163" fmla="*/ 322151 w 560550"/>
              <a:gd name="connsiteY2-164" fmla="*/ 46641 h 493591"/>
              <a:gd name="connsiteX3-165" fmla="*/ 426075 w 560550"/>
              <a:gd name="connsiteY3-166" fmla="*/ 252279 h 493591"/>
              <a:gd name="connsiteX4-167" fmla="*/ 549713 w 560550"/>
              <a:gd name="connsiteY4-168" fmla="*/ 442022 h 493591"/>
              <a:gd name="connsiteX5-169" fmla="*/ 553726 w 560550"/>
              <a:gd name="connsiteY5-170" fmla="*/ 448555 h 493591"/>
              <a:gd name="connsiteX6-171" fmla="*/ 557360 w 560550"/>
              <a:gd name="connsiteY6-172" fmla="*/ 480662 h 493591"/>
              <a:gd name="connsiteX7-173" fmla="*/ 557111 w 560550"/>
              <a:gd name="connsiteY7-174" fmla="*/ 481348 h 493591"/>
              <a:gd name="connsiteX8-175" fmla="*/ 527738 w 560550"/>
              <a:gd name="connsiteY8-176" fmla="*/ 493568 h 493591"/>
              <a:gd name="connsiteX9-177" fmla="*/ 496688 w 560550"/>
              <a:gd name="connsiteY9-178" fmla="*/ 492722 h 493591"/>
              <a:gd name="connsiteX10-179" fmla="*/ 275338 w 560550"/>
              <a:gd name="connsiteY10-180" fmla="*/ 480778 h 493591"/>
              <a:gd name="connsiteX11-181" fmla="*/ 275975 w 560550"/>
              <a:gd name="connsiteY11-182" fmla="*/ 480403 h 493591"/>
              <a:gd name="connsiteX12-183" fmla="*/ 266629 w 560550"/>
              <a:gd name="connsiteY12-184" fmla="*/ 479903 h 493591"/>
              <a:gd name="connsiteX13-185" fmla="*/ 40497 w 560550"/>
              <a:gd name="connsiteY13-186" fmla="*/ 492105 h 493591"/>
              <a:gd name="connsiteX14-187" fmla="*/ 32832 w 560550"/>
              <a:gd name="connsiteY14-188" fmla="*/ 492314 h 493591"/>
              <a:gd name="connsiteX15-189" fmla="*/ 3210 w 560550"/>
              <a:gd name="connsiteY15-190" fmla="*/ 479408 h 493591"/>
              <a:gd name="connsiteX16-191" fmla="*/ 2740 w 560550"/>
              <a:gd name="connsiteY16-192" fmla="*/ 478849 h 493591"/>
              <a:gd name="connsiteX17-193" fmla="*/ 6844 w 560550"/>
              <a:gd name="connsiteY17-194" fmla="*/ 447301 h 493591"/>
              <a:gd name="connsiteX18-195" fmla="*/ 23102 w 560550"/>
              <a:gd name="connsiteY18-196" fmla="*/ 420834 h 493591"/>
              <a:gd name="connsiteX19-197" fmla="*/ 144121 w 560550"/>
              <a:gd name="connsiteY19-198" fmla="*/ 235111 h 493591"/>
              <a:gd name="connsiteX20-199" fmla="*/ 149231 w 560550"/>
              <a:gd name="connsiteY20-200" fmla="*/ 228009 h 493591"/>
              <a:gd name="connsiteX21-201" fmla="*/ 251731 w 560550"/>
              <a:gd name="connsiteY21-202" fmla="*/ 26070 h 493591"/>
              <a:gd name="connsiteX22-203" fmla="*/ 255383 w 560550"/>
              <a:gd name="connsiteY22-204" fmla="*/ 19328 h 493591"/>
              <a:gd name="connsiteX23-205" fmla="*/ 281371 w 560550"/>
              <a:gd name="connsiteY23-206" fmla="*/ 127 h 493591"/>
              <a:gd name="connsiteX24-207" fmla="*/ 282090 w 560550"/>
              <a:gd name="connsiteY24-208" fmla="*/ 0 h 493591"/>
              <a:gd name="connsiteX0-209" fmla="*/ 282090 w 560550"/>
              <a:gd name="connsiteY0-210" fmla="*/ 0 h 493591"/>
              <a:gd name="connsiteX1-211" fmla="*/ 307359 w 560550"/>
              <a:gd name="connsiteY1-212" fmla="*/ 19328 h 493591"/>
              <a:gd name="connsiteX2-213" fmla="*/ 322151 w 560550"/>
              <a:gd name="connsiteY2-214" fmla="*/ 46641 h 493591"/>
              <a:gd name="connsiteX3-215" fmla="*/ 426075 w 560550"/>
              <a:gd name="connsiteY3-216" fmla="*/ 252279 h 493591"/>
              <a:gd name="connsiteX4-217" fmla="*/ 549713 w 560550"/>
              <a:gd name="connsiteY4-218" fmla="*/ 442022 h 493591"/>
              <a:gd name="connsiteX5-219" fmla="*/ 553726 w 560550"/>
              <a:gd name="connsiteY5-220" fmla="*/ 448555 h 493591"/>
              <a:gd name="connsiteX6-221" fmla="*/ 557360 w 560550"/>
              <a:gd name="connsiteY6-222" fmla="*/ 480662 h 493591"/>
              <a:gd name="connsiteX7-223" fmla="*/ 557111 w 560550"/>
              <a:gd name="connsiteY7-224" fmla="*/ 481348 h 493591"/>
              <a:gd name="connsiteX8-225" fmla="*/ 527738 w 560550"/>
              <a:gd name="connsiteY8-226" fmla="*/ 493568 h 493591"/>
              <a:gd name="connsiteX9-227" fmla="*/ 496688 w 560550"/>
              <a:gd name="connsiteY9-228" fmla="*/ 492722 h 493591"/>
              <a:gd name="connsiteX10-229" fmla="*/ 275338 w 560550"/>
              <a:gd name="connsiteY10-230" fmla="*/ 480778 h 493591"/>
              <a:gd name="connsiteX11-231" fmla="*/ 275975 w 560550"/>
              <a:gd name="connsiteY11-232" fmla="*/ 480403 h 493591"/>
              <a:gd name="connsiteX12-233" fmla="*/ 266629 w 560550"/>
              <a:gd name="connsiteY12-234" fmla="*/ 479903 h 493591"/>
              <a:gd name="connsiteX13-235" fmla="*/ 40497 w 560550"/>
              <a:gd name="connsiteY13-236" fmla="*/ 492105 h 493591"/>
              <a:gd name="connsiteX14-237" fmla="*/ 32832 w 560550"/>
              <a:gd name="connsiteY14-238" fmla="*/ 492314 h 493591"/>
              <a:gd name="connsiteX15-239" fmla="*/ 3210 w 560550"/>
              <a:gd name="connsiteY15-240" fmla="*/ 479408 h 493591"/>
              <a:gd name="connsiteX16-241" fmla="*/ 2740 w 560550"/>
              <a:gd name="connsiteY16-242" fmla="*/ 478849 h 493591"/>
              <a:gd name="connsiteX17-243" fmla="*/ 6844 w 560550"/>
              <a:gd name="connsiteY17-244" fmla="*/ 447301 h 493591"/>
              <a:gd name="connsiteX18-245" fmla="*/ 23102 w 560550"/>
              <a:gd name="connsiteY18-246" fmla="*/ 420834 h 493591"/>
              <a:gd name="connsiteX19-247" fmla="*/ 149231 w 560550"/>
              <a:gd name="connsiteY19-248" fmla="*/ 228009 h 493591"/>
              <a:gd name="connsiteX20-249" fmla="*/ 251731 w 560550"/>
              <a:gd name="connsiteY20-250" fmla="*/ 26070 h 493591"/>
              <a:gd name="connsiteX21-251" fmla="*/ 255383 w 560550"/>
              <a:gd name="connsiteY21-252" fmla="*/ 19328 h 493591"/>
              <a:gd name="connsiteX22-253" fmla="*/ 281371 w 560550"/>
              <a:gd name="connsiteY22-254" fmla="*/ 127 h 493591"/>
              <a:gd name="connsiteX23-255" fmla="*/ 282090 w 560550"/>
              <a:gd name="connsiteY23-256" fmla="*/ 0 h 493591"/>
              <a:gd name="connsiteX0-257" fmla="*/ 282090 w 560550"/>
              <a:gd name="connsiteY0-258" fmla="*/ 0 h 493591"/>
              <a:gd name="connsiteX1-259" fmla="*/ 307359 w 560550"/>
              <a:gd name="connsiteY1-260" fmla="*/ 19328 h 493591"/>
              <a:gd name="connsiteX2-261" fmla="*/ 322151 w 560550"/>
              <a:gd name="connsiteY2-262" fmla="*/ 46641 h 493591"/>
              <a:gd name="connsiteX3-263" fmla="*/ 426075 w 560550"/>
              <a:gd name="connsiteY3-264" fmla="*/ 252279 h 493591"/>
              <a:gd name="connsiteX4-265" fmla="*/ 549713 w 560550"/>
              <a:gd name="connsiteY4-266" fmla="*/ 442022 h 493591"/>
              <a:gd name="connsiteX5-267" fmla="*/ 553726 w 560550"/>
              <a:gd name="connsiteY5-268" fmla="*/ 448555 h 493591"/>
              <a:gd name="connsiteX6-269" fmla="*/ 557360 w 560550"/>
              <a:gd name="connsiteY6-270" fmla="*/ 480662 h 493591"/>
              <a:gd name="connsiteX7-271" fmla="*/ 557111 w 560550"/>
              <a:gd name="connsiteY7-272" fmla="*/ 481348 h 493591"/>
              <a:gd name="connsiteX8-273" fmla="*/ 527738 w 560550"/>
              <a:gd name="connsiteY8-274" fmla="*/ 493568 h 493591"/>
              <a:gd name="connsiteX9-275" fmla="*/ 496688 w 560550"/>
              <a:gd name="connsiteY9-276" fmla="*/ 492722 h 493591"/>
              <a:gd name="connsiteX10-277" fmla="*/ 275338 w 560550"/>
              <a:gd name="connsiteY10-278" fmla="*/ 480778 h 493591"/>
              <a:gd name="connsiteX11-279" fmla="*/ 275975 w 560550"/>
              <a:gd name="connsiteY11-280" fmla="*/ 480403 h 493591"/>
              <a:gd name="connsiteX12-281" fmla="*/ 266629 w 560550"/>
              <a:gd name="connsiteY12-282" fmla="*/ 479903 h 493591"/>
              <a:gd name="connsiteX13-283" fmla="*/ 40497 w 560550"/>
              <a:gd name="connsiteY13-284" fmla="*/ 492105 h 493591"/>
              <a:gd name="connsiteX14-285" fmla="*/ 32832 w 560550"/>
              <a:gd name="connsiteY14-286" fmla="*/ 492314 h 493591"/>
              <a:gd name="connsiteX15-287" fmla="*/ 3210 w 560550"/>
              <a:gd name="connsiteY15-288" fmla="*/ 479408 h 493591"/>
              <a:gd name="connsiteX16-289" fmla="*/ 2740 w 560550"/>
              <a:gd name="connsiteY16-290" fmla="*/ 478849 h 493591"/>
              <a:gd name="connsiteX17-291" fmla="*/ 6844 w 560550"/>
              <a:gd name="connsiteY17-292" fmla="*/ 447301 h 493591"/>
              <a:gd name="connsiteX18-293" fmla="*/ 23102 w 560550"/>
              <a:gd name="connsiteY18-294" fmla="*/ 420834 h 493591"/>
              <a:gd name="connsiteX19-295" fmla="*/ 149231 w 560550"/>
              <a:gd name="connsiteY19-296" fmla="*/ 228009 h 493591"/>
              <a:gd name="connsiteX20-297" fmla="*/ 251731 w 560550"/>
              <a:gd name="connsiteY20-298" fmla="*/ 26070 h 493591"/>
              <a:gd name="connsiteX21-299" fmla="*/ 255383 w 560550"/>
              <a:gd name="connsiteY21-300" fmla="*/ 19328 h 493591"/>
              <a:gd name="connsiteX22-301" fmla="*/ 281371 w 560550"/>
              <a:gd name="connsiteY22-302" fmla="*/ 127 h 493591"/>
              <a:gd name="connsiteX23-303" fmla="*/ 282090 w 560550"/>
              <a:gd name="connsiteY23-304" fmla="*/ 0 h 493591"/>
              <a:gd name="connsiteX0-305" fmla="*/ 282090 w 560550"/>
              <a:gd name="connsiteY0-306" fmla="*/ 0 h 493591"/>
              <a:gd name="connsiteX1-307" fmla="*/ 307359 w 560550"/>
              <a:gd name="connsiteY1-308" fmla="*/ 19328 h 493591"/>
              <a:gd name="connsiteX2-309" fmla="*/ 322151 w 560550"/>
              <a:gd name="connsiteY2-310" fmla="*/ 46641 h 493591"/>
              <a:gd name="connsiteX3-311" fmla="*/ 426075 w 560550"/>
              <a:gd name="connsiteY3-312" fmla="*/ 252279 h 493591"/>
              <a:gd name="connsiteX4-313" fmla="*/ 549713 w 560550"/>
              <a:gd name="connsiteY4-314" fmla="*/ 442022 h 493591"/>
              <a:gd name="connsiteX5-315" fmla="*/ 553726 w 560550"/>
              <a:gd name="connsiteY5-316" fmla="*/ 448555 h 493591"/>
              <a:gd name="connsiteX6-317" fmla="*/ 557360 w 560550"/>
              <a:gd name="connsiteY6-318" fmla="*/ 480662 h 493591"/>
              <a:gd name="connsiteX7-319" fmla="*/ 557111 w 560550"/>
              <a:gd name="connsiteY7-320" fmla="*/ 481348 h 493591"/>
              <a:gd name="connsiteX8-321" fmla="*/ 527738 w 560550"/>
              <a:gd name="connsiteY8-322" fmla="*/ 493568 h 493591"/>
              <a:gd name="connsiteX9-323" fmla="*/ 496688 w 560550"/>
              <a:gd name="connsiteY9-324" fmla="*/ 492722 h 493591"/>
              <a:gd name="connsiteX10-325" fmla="*/ 275338 w 560550"/>
              <a:gd name="connsiteY10-326" fmla="*/ 480778 h 493591"/>
              <a:gd name="connsiteX11-327" fmla="*/ 266629 w 560550"/>
              <a:gd name="connsiteY11-328" fmla="*/ 479903 h 493591"/>
              <a:gd name="connsiteX12-329" fmla="*/ 40497 w 560550"/>
              <a:gd name="connsiteY12-330" fmla="*/ 492105 h 493591"/>
              <a:gd name="connsiteX13-331" fmla="*/ 32832 w 560550"/>
              <a:gd name="connsiteY13-332" fmla="*/ 492314 h 493591"/>
              <a:gd name="connsiteX14-333" fmla="*/ 3210 w 560550"/>
              <a:gd name="connsiteY14-334" fmla="*/ 479408 h 493591"/>
              <a:gd name="connsiteX15-335" fmla="*/ 2740 w 560550"/>
              <a:gd name="connsiteY15-336" fmla="*/ 478849 h 493591"/>
              <a:gd name="connsiteX16-337" fmla="*/ 6844 w 560550"/>
              <a:gd name="connsiteY16-338" fmla="*/ 447301 h 493591"/>
              <a:gd name="connsiteX17-339" fmla="*/ 23102 w 560550"/>
              <a:gd name="connsiteY17-340" fmla="*/ 420834 h 493591"/>
              <a:gd name="connsiteX18-341" fmla="*/ 149231 w 560550"/>
              <a:gd name="connsiteY18-342" fmla="*/ 228009 h 493591"/>
              <a:gd name="connsiteX19-343" fmla="*/ 251731 w 560550"/>
              <a:gd name="connsiteY19-344" fmla="*/ 26070 h 493591"/>
              <a:gd name="connsiteX20-345" fmla="*/ 255383 w 560550"/>
              <a:gd name="connsiteY20-346" fmla="*/ 19328 h 493591"/>
              <a:gd name="connsiteX21-347" fmla="*/ 281371 w 560550"/>
              <a:gd name="connsiteY21-348" fmla="*/ 127 h 493591"/>
              <a:gd name="connsiteX22-349" fmla="*/ 282090 w 560550"/>
              <a:gd name="connsiteY22-350" fmla="*/ 0 h 493591"/>
              <a:gd name="connsiteX0-351" fmla="*/ 282090 w 560550"/>
              <a:gd name="connsiteY0-352" fmla="*/ 0 h 493591"/>
              <a:gd name="connsiteX1-353" fmla="*/ 307359 w 560550"/>
              <a:gd name="connsiteY1-354" fmla="*/ 19328 h 493591"/>
              <a:gd name="connsiteX2-355" fmla="*/ 322151 w 560550"/>
              <a:gd name="connsiteY2-356" fmla="*/ 46641 h 493591"/>
              <a:gd name="connsiteX3-357" fmla="*/ 426075 w 560550"/>
              <a:gd name="connsiteY3-358" fmla="*/ 252279 h 493591"/>
              <a:gd name="connsiteX4-359" fmla="*/ 549713 w 560550"/>
              <a:gd name="connsiteY4-360" fmla="*/ 442022 h 493591"/>
              <a:gd name="connsiteX5-361" fmla="*/ 553726 w 560550"/>
              <a:gd name="connsiteY5-362" fmla="*/ 448555 h 493591"/>
              <a:gd name="connsiteX6-363" fmla="*/ 557360 w 560550"/>
              <a:gd name="connsiteY6-364" fmla="*/ 480662 h 493591"/>
              <a:gd name="connsiteX7-365" fmla="*/ 557111 w 560550"/>
              <a:gd name="connsiteY7-366" fmla="*/ 481348 h 493591"/>
              <a:gd name="connsiteX8-367" fmla="*/ 527738 w 560550"/>
              <a:gd name="connsiteY8-368" fmla="*/ 493568 h 493591"/>
              <a:gd name="connsiteX9-369" fmla="*/ 496688 w 560550"/>
              <a:gd name="connsiteY9-370" fmla="*/ 492722 h 493591"/>
              <a:gd name="connsiteX10-371" fmla="*/ 266629 w 560550"/>
              <a:gd name="connsiteY10-372" fmla="*/ 479903 h 493591"/>
              <a:gd name="connsiteX11-373" fmla="*/ 40497 w 560550"/>
              <a:gd name="connsiteY11-374" fmla="*/ 492105 h 493591"/>
              <a:gd name="connsiteX12-375" fmla="*/ 32832 w 560550"/>
              <a:gd name="connsiteY12-376" fmla="*/ 492314 h 493591"/>
              <a:gd name="connsiteX13-377" fmla="*/ 3210 w 560550"/>
              <a:gd name="connsiteY13-378" fmla="*/ 479408 h 493591"/>
              <a:gd name="connsiteX14-379" fmla="*/ 2740 w 560550"/>
              <a:gd name="connsiteY14-380" fmla="*/ 478849 h 493591"/>
              <a:gd name="connsiteX15-381" fmla="*/ 6844 w 560550"/>
              <a:gd name="connsiteY15-382" fmla="*/ 447301 h 493591"/>
              <a:gd name="connsiteX16-383" fmla="*/ 23102 w 560550"/>
              <a:gd name="connsiteY16-384" fmla="*/ 420834 h 493591"/>
              <a:gd name="connsiteX17-385" fmla="*/ 149231 w 560550"/>
              <a:gd name="connsiteY17-386" fmla="*/ 228009 h 493591"/>
              <a:gd name="connsiteX18-387" fmla="*/ 251731 w 560550"/>
              <a:gd name="connsiteY18-388" fmla="*/ 26070 h 493591"/>
              <a:gd name="connsiteX19-389" fmla="*/ 255383 w 560550"/>
              <a:gd name="connsiteY19-390" fmla="*/ 19328 h 493591"/>
              <a:gd name="connsiteX20-391" fmla="*/ 281371 w 560550"/>
              <a:gd name="connsiteY20-392" fmla="*/ 127 h 493591"/>
              <a:gd name="connsiteX21-393" fmla="*/ 282090 w 560550"/>
              <a:gd name="connsiteY21-394" fmla="*/ 0 h 493591"/>
              <a:gd name="connsiteX0-395" fmla="*/ 282090 w 560550"/>
              <a:gd name="connsiteY0-396" fmla="*/ 0 h 493591"/>
              <a:gd name="connsiteX1-397" fmla="*/ 307359 w 560550"/>
              <a:gd name="connsiteY1-398" fmla="*/ 19328 h 493591"/>
              <a:gd name="connsiteX2-399" fmla="*/ 322151 w 560550"/>
              <a:gd name="connsiteY2-400" fmla="*/ 46641 h 493591"/>
              <a:gd name="connsiteX3-401" fmla="*/ 426075 w 560550"/>
              <a:gd name="connsiteY3-402" fmla="*/ 252279 h 493591"/>
              <a:gd name="connsiteX4-403" fmla="*/ 549713 w 560550"/>
              <a:gd name="connsiteY4-404" fmla="*/ 442022 h 493591"/>
              <a:gd name="connsiteX5-405" fmla="*/ 553726 w 560550"/>
              <a:gd name="connsiteY5-406" fmla="*/ 448555 h 493591"/>
              <a:gd name="connsiteX6-407" fmla="*/ 557360 w 560550"/>
              <a:gd name="connsiteY6-408" fmla="*/ 480662 h 493591"/>
              <a:gd name="connsiteX7-409" fmla="*/ 557111 w 560550"/>
              <a:gd name="connsiteY7-410" fmla="*/ 481348 h 493591"/>
              <a:gd name="connsiteX8-411" fmla="*/ 527738 w 560550"/>
              <a:gd name="connsiteY8-412" fmla="*/ 493568 h 493591"/>
              <a:gd name="connsiteX9-413" fmla="*/ 496688 w 560550"/>
              <a:gd name="connsiteY9-414" fmla="*/ 492722 h 493591"/>
              <a:gd name="connsiteX10-415" fmla="*/ 266629 w 560550"/>
              <a:gd name="connsiteY10-416" fmla="*/ 479903 h 493591"/>
              <a:gd name="connsiteX11-417" fmla="*/ 40497 w 560550"/>
              <a:gd name="connsiteY11-418" fmla="*/ 492105 h 493591"/>
              <a:gd name="connsiteX12-419" fmla="*/ 32832 w 560550"/>
              <a:gd name="connsiteY12-420" fmla="*/ 492314 h 493591"/>
              <a:gd name="connsiteX13-421" fmla="*/ 3210 w 560550"/>
              <a:gd name="connsiteY13-422" fmla="*/ 479408 h 493591"/>
              <a:gd name="connsiteX14-423" fmla="*/ 2740 w 560550"/>
              <a:gd name="connsiteY14-424" fmla="*/ 478849 h 493591"/>
              <a:gd name="connsiteX15-425" fmla="*/ 6844 w 560550"/>
              <a:gd name="connsiteY15-426" fmla="*/ 447301 h 493591"/>
              <a:gd name="connsiteX16-427" fmla="*/ 23102 w 560550"/>
              <a:gd name="connsiteY16-428" fmla="*/ 420834 h 493591"/>
              <a:gd name="connsiteX17-429" fmla="*/ 149231 w 560550"/>
              <a:gd name="connsiteY17-430" fmla="*/ 228009 h 493591"/>
              <a:gd name="connsiteX18-431" fmla="*/ 251731 w 560550"/>
              <a:gd name="connsiteY18-432" fmla="*/ 26070 h 493591"/>
              <a:gd name="connsiteX19-433" fmla="*/ 255383 w 560550"/>
              <a:gd name="connsiteY19-434" fmla="*/ 19328 h 493591"/>
              <a:gd name="connsiteX20-435" fmla="*/ 281371 w 560550"/>
              <a:gd name="connsiteY20-436" fmla="*/ 127 h 493591"/>
              <a:gd name="connsiteX21-437" fmla="*/ 282090 w 560550"/>
              <a:gd name="connsiteY21-438" fmla="*/ 0 h 49359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560550" h="493591">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buFontTx/>
              <a:buNone/>
              <a:defRPr/>
            </a:pPr>
            <a:endParaRPr lang="zh-CN" altLang="en-US" sz="1015" noProof="1">
              <a:solidFill>
                <a:srgbClr val="FFFFFF"/>
              </a:solidFill>
              <a:cs typeface="Arial" panose="020B0604020202020204" pitchFamily="34" charset="0"/>
            </a:endParaRPr>
          </a:p>
        </p:txBody>
      </p:sp>
      <p:sp>
        <p:nvSpPr>
          <p:cNvPr id="13" name="KSO_Shape"/>
          <p:cNvSpPr/>
          <p:nvPr/>
        </p:nvSpPr>
        <p:spPr>
          <a:xfrm rot="2175228">
            <a:off x="3209925" y="2478088"/>
            <a:ext cx="193675" cy="171450"/>
          </a:xfrm>
          <a:custGeom>
            <a:avLst/>
            <a:gdLst>
              <a:gd name="connsiteX0" fmla="*/ 282090 w 560550"/>
              <a:gd name="connsiteY0" fmla="*/ 0 h 493591"/>
              <a:gd name="connsiteX1" fmla="*/ 307359 w 560550"/>
              <a:gd name="connsiteY1" fmla="*/ 19328 h 493591"/>
              <a:gd name="connsiteX2" fmla="*/ 322151 w 560550"/>
              <a:gd name="connsiteY2" fmla="*/ 46641 h 493591"/>
              <a:gd name="connsiteX3" fmla="*/ 422483 w 560550"/>
              <a:gd name="connsiteY3" fmla="*/ 244308 h 493591"/>
              <a:gd name="connsiteX4" fmla="*/ 421839 w 560550"/>
              <a:gd name="connsiteY4" fmla="*/ 243943 h 493591"/>
              <a:gd name="connsiteX5" fmla="*/ 426075 w 560550"/>
              <a:gd name="connsiteY5" fmla="*/ 252279 h 493591"/>
              <a:gd name="connsiteX6" fmla="*/ 549713 w 560550"/>
              <a:gd name="connsiteY6" fmla="*/ 442022 h 493591"/>
              <a:gd name="connsiteX7" fmla="*/ 553726 w 560550"/>
              <a:gd name="connsiteY7" fmla="*/ 448555 h 493591"/>
              <a:gd name="connsiteX8" fmla="*/ 557360 w 560550"/>
              <a:gd name="connsiteY8" fmla="*/ 480662 h 493591"/>
              <a:gd name="connsiteX9" fmla="*/ 557111 w 560550"/>
              <a:gd name="connsiteY9" fmla="*/ 481348 h 493591"/>
              <a:gd name="connsiteX10" fmla="*/ 527738 w 560550"/>
              <a:gd name="connsiteY10" fmla="*/ 493568 h 493591"/>
              <a:gd name="connsiteX11" fmla="*/ 496688 w 560550"/>
              <a:gd name="connsiteY11" fmla="*/ 492722 h 493591"/>
              <a:gd name="connsiteX12" fmla="*/ 275338 w 560550"/>
              <a:gd name="connsiteY12" fmla="*/ 480778 h 493591"/>
              <a:gd name="connsiteX13" fmla="*/ 275975 w 560550"/>
              <a:gd name="connsiteY13" fmla="*/ 480403 h 493591"/>
              <a:gd name="connsiteX14" fmla="*/ 266629 w 560550"/>
              <a:gd name="connsiteY14" fmla="*/ 479903 h 493591"/>
              <a:gd name="connsiteX15" fmla="*/ 40497 w 560550"/>
              <a:gd name="connsiteY15" fmla="*/ 492105 h 493591"/>
              <a:gd name="connsiteX16" fmla="*/ 32832 w 560550"/>
              <a:gd name="connsiteY16" fmla="*/ 492314 h 493591"/>
              <a:gd name="connsiteX17" fmla="*/ 3210 w 560550"/>
              <a:gd name="connsiteY17" fmla="*/ 479408 h 493591"/>
              <a:gd name="connsiteX18" fmla="*/ 2740 w 560550"/>
              <a:gd name="connsiteY18" fmla="*/ 478849 h 493591"/>
              <a:gd name="connsiteX19" fmla="*/ 6844 w 560550"/>
              <a:gd name="connsiteY19" fmla="*/ 447301 h 493591"/>
              <a:gd name="connsiteX20" fmla="*/ 23102 w 560550"/>
              <a:gd name="connsiteY20" fmla="*/ 420834 h 493591"/>
              <a:gd name="connsiteX21" fmla="*/ 144121 w 560550"/>
              <a:gd name="connsiteY21" fmla="*/ 235111 h 493591"/>
              <a:gd name="connsiteX22" fmla="*/ 144127 w 560550"/>
              <a:gd name="connsiteY22" fmla="*/ 235851 h 493591"/>
              <a:gd name="connsiteX23" fmla="*/ 149231 w 560550"/>
              <a:gd name="connsiteY23" fmla="*/ 228009 h 493591"/>
              <a:gd name="connsiteX24" fmla="*/ 251731 w 560550"/>
              <a:gd name="connsiteY24" fmla="*/ 26070 h 493591"/>
              <a:gd name="connsiteX25" fmla="*/ 255383 w 560550"/>
              <a:gd name="connsiteY25" fmla="*/ 19328 h 493591"/>
              <a:gd name="connsiteX26" fmla="*/ 281371 w 560550"/>
              <a:gd name="connsiteY26" fmla="*/ 127 h 493591"/>
              <a:gd name="connsiteX27" fmla="*/ 282090 w 560550"/>
              <a:gd name="connsiteY27" fmla="*/ 0 h 493591"/>
              <a:gd name="connsiteX0-1" fmla="*/ 282090 w 560550"/>
              <a:gd name="connsiteY0-2" fmla="*/ 0 h 493591"/>
              <a:gd name="connsiteX1-3" fmla="*/ 307359 w 560550"/>
              <a:gd name="connsiteY1-4" fmla="*/ 19328 h 493591"/>
              <a:gd name="connsiteX2-5" fmla="*/ 322151 w 560550"/>
              <a:gd name="connsiteY2-6" fmla="*/ 46641 h 493591"/>
              <a:gd name="connsiteX3-7" fmla="*/ 422483 w 560550"/>
              <a:gd name="connsiteY3-8" fmla="*/ 244308 h 493591"/>
              <a:gd name="connsiteX4-9" fmla="*/ 426075 w 560550"/>
              <a:gd name="connsiteY4-10" fmla="*/ 252279 h 493591"/>
              <a:gd name="connsiteX5-11" fmla="*/ 549713 w 560550"/>
              <a:gd name="connsiteY5-12" fmla="*/ 442022 h 493591"/>
              <a:gd name="connsiteX6-13" fmla="*/ 553726 w 560550"/>
              <a:gd name="connsiteY6-14" fmla="*/ 448555 h 493591"/>
              <a:gd name="connsiteX7-15" fmla="*/ 557360 w 560550"/>
              <a:gd name="connsiteY7-16" fmla="*/ 480662 h 493591"/>
              <a:gd name="connsiteX8-17" fmla="*/ 557111 w 560550"/>
              <a:gd name="connsiteY8-18" fmla="*/ 481348 h 493591"/>
              <a:gd name="connsiteX9-19" fmla="*/ 527738 w 560550"/>
              <a:gd name="connsiteY9-20" fmla="*/ 493568 h 493591"/>
              <a:gd name="connsiteX10-21" fmla="*/ 496688 w 560550"/>
              <a:gd name="connsiteY10-22" fmla="*/ 492722 h 493591"/>
              <a:gd name="connsiteX11-23" fmla="*/ 275338 w 560550"/>
              <a:gd name="connsiteY11-24" fmla="*/ 480778 h 493591"/>
              <a:gd name="connsiteX12-25" fmla="*/ 275975 w 560550"/>
              <a:gd name="connsiteY12-26" fmla="*/ 480403 h 493591"/>
              <a:gd name="connsiteX13-27" fmla="*/ 266629 w 560550"/>
              <a:gd name="connsiteY13-28" fmla="*/ 479903 h 493591"/>
              <a:gd name="connsiteX14-29" fmla="*/ 40497 w 560550"/>
              <a:gd name="connsiteY14-30" fmla="*/ 492105 h 493591"/>
              <a:gd name="connsiteX15-31" fmla="*/ 32832 w 560550"/>
              <a:gd name="connsiteY15-32" fmla="*/ 492314 h 493591"/>
              <a:gd name="connsiteX16-33" fmla="*/ 3210 w 560550"/>
              <a:gd name="connsiteY16-34" fmla="*/ 479408 h 493591"/>
              <a:gd name="connsiteX17-35" fmla="*/ 2740 w 560550"/>
              <a:gd name="connsiteY17-36" fmla="*/ 478849 h 493591"/>
              <a:gd name="connsiteX18-37" fmla="*/ 6844 w 560550"/>
              <a:gd name="connsiteY18-38" fmla="*/ 447301 h 493591"/>
              <a:gd name="connsiteX19-39" fmla="*/ 23102 w 560550"/>
              <a:gd name="connsiteY19-40" fmla="*/ 420834 h 493591"/>
              <a:gd name="connsiteX20-41" fmla="*/ 144121 w 560550"/>
              <a:gd name="connsiteY20-42" fmla="*/ 235111 h 493591"/>
              <a:gd name="connsiteX21-43" fmla="*/ 144127 w 560550"/>
              <a:gd name="connsiteY21-44" fmla="*/ 235851 h 493591"/>
              <a:gd name="connsiteX22-45" fmla="*/ 149231 w 560550"/>
              <a:gd name="connsiteY22-46" fmla="*/ 228009 h 493591"/>
              <a:gd name="connsiteX23-47" fmla="*/ 251731 w 560550"/>
              <a:gd name="connsiteY23-48" fmla="*/ 26070 h 493591"/>
              <a:gd name="connsiteX24-49" fmla="*/ 255383 w 560550"/>
              <a:gd name="connsiteY24-50" fmla="*/ 19328 h 493591"/>
              <a:gd name="connsiteX25-51" fmla="*/ 281371 w 560550"/>
              <a:gd name="connsiteY25-52" fmla="*/ 127 h 493591"/>
              <a:gd name="connsiteX26-53" fmla="*/ 282090 w 560550"/>
              <a:gd name="connsiteY26-54" fmla="*/ 0 h 493591"/>
              <a:gd name="connsiteX0-55" fmla="*/ 282090 w 560550"/>
              <a:gd name="connsiteY0-56" fmla="*/ 0 h 493591"/>
              <a:gd name="connsiteX1-57" fmla="*/ 307359 w 560550"/>
              <a:gd name="connsiteY1-58" fmla="*/ 19328 h 493591"/>
              <a:gd name="connsiteX2-59" fmla="*/ 322151 w 560550"/>
              <a:gd name="connsiteY2-60" fmla="*/ 46641 h 493591"/>
              <a:gd name="connsiteX3-61" fmla="*/ 426075 w 560550"/>
              <a:gd name="connsiteY3-62" fmla="*/ 252279 h 493591"/>
              <a:gd name="connsiteX4-63" fmla="*/ 549713 w 560550"/>
              <a:gd name="connsiteY4-64" fmla="*/ 442022 h 493591"/>
              <a:gd name="connsiteX5-65" fmla="*/ 553726 w 560550"/>
              <a:gd name="connsiteY5-66" fmla="*/ 448555 h 493591"/>
              <a:gd name="connsiteX6-67" fmla="*/ 557360 w 560550"/>
              <a:gd name="connsiteY6-68" fmla="*/ 480662 h 493591"/>
              <a:gd name="connsiteX7-69" fmla="*/ 557111 w 560550"/>
              <a:gd name="connsiteY7-70" fmla="*/ 481348 h 493591"/>
              <a:gd name="connsiteX8-71" fmla="*/ 527738 w 560550"/>
              <a:gd name="connsiteY8-72" fmla="*/ 493568 h 493591"/>
              <a:gd name="connsiteX9-73" fmla="*/ 496688 w 560550"/>
              <a:gd name="connsiteY9-74" fmla="*/ 492722 h 493591"/>
              <a:gd name="connsiteX10-75" fmla="*/ 275338 w 560550"/>
              <a:gd name="connsiteY10-76" fmla="*/ 480778 h 493591"/>
              <a:gd name="connsiteX11-77" fmla="*/ 275975 w 560550"/>
              <a:gd name="connsiteY11-78" fmla="*/ 480403 h 493591"/>
              <a:gd name="connsiteX12-79" fmla="*/ 266629 w 560550"/>
              <a:gd name="connsiteY12-80" fmla="*/ 479903 h 493591"/>
              <a:gd name="connsiteX13-81" fmla="*/ 40497 w 560550"/>
              <a:gd name="connsiteY13-82" fmla="*/ 492105 h 493591"/>
              <a:gd name="connsiteX14-83" fmla="*/ 32832 w 560550"/>
              <a:gd name="connsiteY14-84" fmla="*/ 492314 h 493591"/>
              <a:gd name="connsiteX15-85" fmla="*/ 3210 w 560550"/>
              <a:gd name="connsiteY15-86" fmla="*/ 479408 h 493591"/>
              <a:gd name="connsiteX16-87" fmla="*/ 2740 w 560550"/>
              <a:gd name="connsiteY16-88" fmla="*/ 478849 h 493591"/>
              <a:gd name="connsiteX17-89" fmla="*/ 6844 w 560550"/>
              <a:gd name="connsiteY17-90" fmla="*/ 447301 h 493591"/>
              <a:gd name="connsiteX18-91" fmla="*/ 23102 w 560550"/>
              <a:gd name="connsiteY18-92" fmla="*/ 420834 h 493591"/>
              <a:gd name="connsiteX19-93" fmla="*/ 144121 w 560550"/>
              <a:gd name="connsiteY19-94" fmla="*/ 235111 h 493591"/>
              <a:gd name="connsiteX20-95" fmla="*/ 144127 w 560550"/>
              <a:gd name="connsiteY20-96" fmla="*/ 235851 h 493591"/>
              <a:gd name="connsiteX21-97" fmla="*/ 149231 w 560550"/>
              <a:gd name="connsiteY21-98" fmla="*/ 228009 h 493591"/>
              <a:gd name="connsiteX22-99" fmla="*/ 251731 w 560550"/>
              <a:gd name="connsiteY22-100" fmla="*/ 26070 h 493591"/>
              <a:gd name="connsiteX23-101" fmla="*/ 255383 w 560550"/>
              <a:gd name="connsiteY23-102" fmla="*/ 19328 h 493591"/>
              <a:gd name="connsiteX24-103" fmla="*/ 281371 w 560550"/>
              <a:gd name="connsiteY24-104" fmla="*/ 127 h 493591"/>
              <a:gd name="connsiteX25-105" fmla="*/ 282090 w 560550"/>
              <a:gd name="connsiteY25-106" fmla="*/ 0 h 493591"/>
              <a:gd name="connsiteX0-107" fmla="*/ 282090 w 560550"/>
              <a:gd name="connsiteY0-108" fmla="*/ 0 h 493591"/>
              <a:gd name="connsiteX1-109" fmla="*/ 307359 w 560550"/>
              <a:gd name="connsiteY1-110" fmla="*/ 19328 h 493591"/>
              <a:gd name="connsiteX2-111" fmla="*/ 322151 w 560550"/>
              <a:gd name="connsiteY2-112" fmla="*/ 46641 h 493591"/>
              <a:gd name="connsiteX3-113" fmla="*/ 426075 w 560550"/>
              <a:gd name="connsiteY3-114" fmla="*/ 252279 h 493591"/>
              <a:gd name="connsiteX4-115" fmla="*/ 549713 w 560550"/>
              <a:gd name="connsiteY4-116" fmla="*/ 442022 h 493591"/>
              <a:gd name="connsiteX5-117" fmla="*/ 553726 w 560550"/>
              <a:gd name="connsiteY5-118" fmla="*/ 448555 h 493591"/>
              <a:gd name="connsiteX6-119" fmla="*/ 557360 w 560550"/>
              <a:gd name="connsiteY6-120" fmla="*/ 480662 h 493591"/>
              <a:gd name="connsiteX7-121" fmla="*/ 557111 w 560550"/>
              <a:gd name="connsiteY7-122" fmla="*/ 481348 h 493591"/>
              <a:gd name="connsiteX8-123" fmla="*/ 527738 w 560550"/>
              <a:gd name="connsiteY8-124" fmla="*/ 493568 h 493591"/>
              <a:gd name="connsiteX9-125" fmla="*/ 496688 w 560550"/>
              <a:gd name="connsiteY9-126" fmla="*/ 492722 h 493591"/>
              <a:gd name="connsiteX10-127" fmla="*/ 275338 w 560550"/>
              <a:gd name="connsiteY10-128" fmla="*/ 480778 h 493591"/>
              <a:gd name="connsiteX11-129" fmla="*/ 275975 w 560550"/>
              <a:gd name="connsiteY11-130" fmla="*/ 480403 h 493591"/>
              <a:gd name="connsiteX12-131" fmla="*/ 266629 w 560550"/>
              <a:gd name="connsiteY12-132" fmla="*/ 479903 h 493591"/>
              <a:gd name="connsiteX13-133" fmla="*/ 40497 w 560550"/>
              <a:gd name="connsiteY13-134" fmla="*/ 492105 h 493591"/>
              <a:gd name="connsiteX14-135" fmla="*/ 32832 w 560550"/>
              <a:gd name="connsiteY14-136" fmla="*/ 492314 h 493591"/>
              <a:gd name="connsiteX15-137" fmla="*/ 3210 w 560550"/>
              <a:gd name="connsiteY15-138" fmla="*/ 479408 h 493591"/>
              <a:gd name="connsiteX16-139" fmla="*/ 2740 w 560550"/>
              <a:gd name="connsiteY16-140" fmla="*/ 478849 h 493591"/>
              <a:gd name="connsiteX17-141" fmla="*/ 6844 w 560550"/>
              <a:gd name="connsiteY17-142" fmla="*/ 447301 h 493591"/>
              <a:gd name="connsiteX18-143" fmla="*/ 23102 w 560550"/>
              <a:gd name="connsiteY18-144" fmla="*/ 420834 h 493591"/>
              <a:gd name="connsiteX19-145" fmla="*/ 144121 w 560550"/>
              <a:gd name="connsiteY19-146" fmla="*/ 235111 h 493591"/>
              <a:gd name="connsiteX20-147" fmla="*/ 144127 w 560550"/>
              <a:gd name="connsiteY20-148" fmla="*/ 235851 h 493591"/>
              <a:gd name="connsiteX21-149" fmla="*/ 149231 w 560550"/>
              <a:gd name="connsiteY21-150" fmla="*/ 228009 h 493591"/>
              <a:gd name="connsiteX22-151" fmla="*/ 251731 w 560550"/>
              <a:gd name="connsiteY22-152" fmla="*/ 26070 h 493591"/>
              <a:gd name="connsiteX23-153" fmla="*/ 255383 w 560550"/>
              <a:gd name="connsiteY23-154" fmla="*/ 19328 h 493591"/>
              <a:gd name="connsiteX24-155" fmla="*/ 281371 w 560550"/>
              <a:gd name="connsiteY24-156" fmla="*/ 127 h 493591"/>
              <a:gd name="connsiteX25-157" fmla="*/ 282090 w 560550"/>
              <a:gd name="connsiteY25-158" fmla="*/ 0 h 493591"/>
              <a:gd name="connsiteX0-159" fmla="*/ 282090 w 560550"/>
              <a:gd name="connsiteY0-160" fmla="*/ 0 h 493591"/>
              <a:gd name="connsiteX1-161" fmla="*/ 307359 w 560550"/>
              <a:gd name="connsiteY1-162" fmla="*/ 19328 h 493591"/>
              <a:gd name="connsiteX2-163" fmla="*/ 322151 w 560550"/>
              <a:gd name="connsiteY2-164" fmla="*/ 46641 h 493591"/>
              <a:gd name="connsiteX3-165" fmla="*/ 426075 w 560550"/>
              <a:gd name="connsiteY3-166" fmla="*/ 252279 h 493591"/>
              <a:gd name="connsiteX4-167" fmla="*/ 549713 w 560550"/>
              <a:gd name="connsiteY4-168" fmla="*/ 442022 h 493591"/>
              <a:gd name="connsiteX5-169" fmla="*/ 553726 w 560550"/>
              <a:gd name="connsiteY5-170" fmla="*/ 448555 h 493591"/>
              <a:gd name="connsiteX6-171" fmla="*/ 557360 w 560550"/>
              <a:gd name="connsiteY6-172" fmla="*/ 480662 h 493591"/>
              <a:gd name="connsiteX7-173" fmla="*/ 557111 w 560550"/>
              <a:gd name="connsiteY7-174" fmla="*/ 481348 h 493591"/>
              <a:gd name="connsiteX8-175" fmla="*/ 527738 w 560550"/>
              <a:gd name="connsiteY8-176" fmla="*/ 493568 h 493591"/>
              <a:gd name="connsiteX9-177" fmla="*/ 496688 w 560550"/>
              <a:gd name="connsiteY9-178" fmla="*/ 492722 h 493591"/>
              <a:gd name="connsiteX10-179" fmla="*/ 275338 w 560550"/>
              <a:gd name="connsiteY10-180" fmla="*/ 480778 h 493591"/>
              <a:gd name="connsiteX11-181" fmla="*/ 275975 w 560550"/>
              <a:gd name="connsiteY11-182" fmla="*/ 480403 h 493591"/>
              <a:gd name="connsiteX12-183" fmla="*/ 266629 w 560550"/>
              <a:gd name="connsiteY12-184" fmla="*/ 479903 h 493591"/>
              <a:gd name="connsiteX13-185" fmla="*/ 40497 w 560550"/>
              <a:gd name="connsiteY13-186" fmla="*/ 492105 h 493591"/>
              <a:gd name="connsiteX14-187" fmla="*/ 32832 w 560550"/>
              <a:gd name="connsiteY14-188" fmla="*/ 492314 h 493591"/>
              <a:gd name="connsiteX15-189" fmla="*/ 3210 w 560550"/>
              <a:gd name="connsiteY15-190" fmla="*/ 479408 h 493591"/>
              <a:gd name="connsiteX16-191" fmla="*/ 2740 w 560550"/>
              <a:gd name="connsiteY16-192" fmla="*/ 478849 h 493591"/>
              <a:gd name="connsiteX17-193" fmla="*/ 6844 w 560550"/>
              <a:gd name="connsiteY17-194" fmla="*/ 447301 h 493591"/>
              <a:gd name="connsiteX18-195" fmla="*/ 23102 w 560550"/>
              <a:gd name="connsiteY18-196" fmla="*/ 420834 h 493591"/>
              <a:gd name="connsiteX19-197" fmla="*/ 144121 w 560550"/>
              <a:gd name="connsiteY19-198" fmla="*/ 235111 h 493591"/>
              <a:gd name="connsiteX20-199" fmla="*/ 149231 w 560550"/>
              <a:gd name="connsiteY20-200" fmla="*/ 228009 h 493591"/>
              <a:gd name="connsiteX21-201" fmla="*/ 251731 w 560550"/>
              <a:gd name="connsiteY21-202" fmla="*/ 26070 h 493591"/>
              <a:gd name="connsiteX22-203" fmla="*/ 255383 w 560550"/>
              <a:gd name="connsiteY22-204" fmla="*/ 19328 h 493591"/>
              <a:gd name="connsiteX23-205" fmla="*/ 281371 w 560550"/>
              <a:gd name="connsiteY23-206" fmla="*/ 127 h 493591"/>
              <a:gd name="connsiteX24-207" fmla="*/ 282090 w 560550"/>
              <a:gd name="connsiteY24-208" fmla="*/ 0 h 493591"/>
              <a:gd name="connsiteX0-209" fmla="*/ 282090 w 560550"/>
              <a:gd name="connsiteY0-210" fmla="*/ 0 h 493591"/>
              <a:gd name="connsiteX1-211" fmla="*/ 307359 w 560550"/>
              <a:gd name="connsiteY1-212" fmla="*/ 19328 h 493591"/>
              <a:gd name="connsiteX2-213" fmla="*/ 322151 w 560550"/>
              <a:gd name="connsiteY2-214" fmla="*/ 46641 h 493591"/>
              <a:gd name="connsiteX3-215" fmla="*/ 426075 w 560550"/>
              <a:gd name="connsiteY3-216" fmla="*/ 252279 h 493591"/>
              <a:gd name="connsiteX4-217" fmla="*/ 549713 w 560550"/>
              <a:gd name="connsiteY4-218" fmla="*/ 442022 h 493591"/>
              <a:gd name="connsiteX5-219" fmla="*/ 553726 w 560550"/>
              <a:gd name="connsiteY5-220" fmla="*/ 448555 h 493591"/>
              <a:gd name="connsiteX6-221" fmla="*/ 557360 w 560550"/>
              <a:gd name="connsiteY6-222" fmla="*/ 480662 h 493591"/>
              <a:gd name="connsiteX7-223" fmla="*/ 557111 w 560550"/>
              <a:gd name="connsiteY7-224" fmla="*/ 481348 h 493591"/>
              <a:gd name="connsiteX8-225" fmla="*/ 527738 w 560550"/>
              <a:gd name="connsiteY8-226" fmla="*/ 493568 h 493591"/>
              <a:gd name="connsiteX9-227" fmla="*/ 496688 w 560550"/>
              <a:gd name="connsiteY9-228" fmla="*/ 492722 h 493591"/>
              <a:gd name="connsiteX10-229" fmla="*/ 275338 w 560550"/>
              <a:gd name="connsiteY10-230" fmla="*/ 480778 h 493591"/>
              <a:gd name="connsiteX11-231" fmla="*/ 275975 w 560550"/>
              <a:gd name="connsiteY11-232" fmla="*/ 480403 h 493591"/>
              <a:gd name="connsiteX12-233" fmla="*/ 266629 w 560550"/>
              <a:gd name="connsiteY12-234" fmla="*/ 479903 h 493591"/>
              <a:gd name="connsiteX13-235" fmla="*/ 40497 w 560550"/>
              <a:gd name="connsiteY13-236" fmla="*/ 492105 h 493591"/>
              <a:gd name="connsiteX14-237" fmla="*/ 32832 w 560550"/>
              <a:gd name="connsiteY14-238" fmla="*/ 492314 h 493591"/>
              <a:gd name="connsiteX15-239" fmla="*/ 3210 w 560550"/>
              <a:gd name="connsiteY15-240" fmla="*/ 479408 h 493591"/>
              <a:gd name="connsiteX16-241" fmla="*/ 2740 w 560550"/>
              <a:gd name="connsiteY16-242" fmla="*/ 478849 h 493591"/>
              <a:gd name="connsiteX17-243" fmla="*/ 6844 w 560550"/>
              <a:gd name="connsiteY17-244" fmla="*/ 447301 h 493591"/>
              <a:gd name="connsiteX18-245" fmla="*/ 23102 w 560550"/>
              <a:gd name="connsiteY18-246" fmla="*/ 420834 h 493591"/>
              <a:gd name="connsiteX19-247" fmla="*/ 149231 w 560550"/>
              <a:gd name="connsiteY19-248" fmla="*/ 228009 h 493591"/>
              <a:gd name="connsiteX20-249" fmla="*/ 251731 w 560550"/>
              <a:gd name="connsiteY20-250" fmla="*/ 26070 h 493591"/>
              <a:gd name="connsiteX21-251" fmla="*/ 255383 w 560550"/>
              <a:gd name="connsiteY21-252" fmla="*/ 19328 h 493591"/>
              <a:gd name="connsiteX22-253" fmla="*/ 281371 w 560550"/>
              <a:gd name="connsiteY22-254" fmla="*/ 127 h 493591"/>
              <a:gd name="connsiteX23-255" fmla="*/ 282090 w 560550"/>
              <a:gd name="connsiteY23-256" fmla="*/ 0 h 493591"/>
              <a:gd name="connsiteX0-257" fmla="*/ 282090 w 560550"/>
              <a:gd name="connsiteY0-258" fmla="*/ 0 h 493591"/>
              <a:gd name="connsiteX1-259" fmla="*/ 307359 w 560550"/>
              <a:gd name="connsiteY1-260" fmla="*/ 19328 h 493591"/>
              <a:gd name="connsiteX2-261" fmla="*/ 322151 w 560550"/>
              <a:gd name="connsiteY2-262" fmla="*/ 46641 h 493591"/>
              <a:gd name="connsiteX3-263" fmla="*/ 426075 w 560550"/>
              <a:gd name="connsiteY3-264" fmla="*/ 252279 h 493591"/>
              <a:gd name="connsiteX4-265" fmla="*/ 549713 w 560550"/>
              <a:gd name="connsiteY4-266" fmla="*/ 442022 h 493591"/>
              <a:gd name="connsiteX5-267" fmla="*/ 553726 w 560550"/>
              <a:gd name="connsiteY5-268" fmla="*/ 448555 h 493591"/>
              <a:gd name="connsiteX6-269" fmla="*/ 557360 w 560550"/>
              <a:gd name="connsiteY6-270" fmla="*/ 480662 h 493591"/>
              <a:gd name="connsiteX7-271" fmla="*/ 557111 w 560550"/>
              <a:gd name="connsiteY7-272" fmla="*/ 481348 h 493591"/>
              <a:gd name="connsiteX8-273" fmla="*/ 527738 w 560550"/>
              <a:gd name="connsiteY8-274" fmla="*/ 493568 h 493591"/>
              <a:gd name="connsiteX9-275" fmla="*/ 496688 w 560550"/>
              <a:gd name="connsiteY9-276" fmla="*/ 492722 h 493591"/>
              <a:gd name="connsiteX10-277" fmla="*/ 275338 w 560550"/>
              <a:gd name="connsiteY10-278" fmla="*/ 480778 h 493591"/>
              <a:gd name="connsiteX11-279" fmla="*/ 275975 w 560550"/>
              <a:gd name="connsiteY11-280" fmla="*/ 480403 h 493591"/>
              <a:gd name="connsiteX12-281" fmla="*/ 266629 w 560550"/>
              <a:gd name="connsiteY12-282" fmla="*/ 479903 h 493591"/>
              <a:gd name="connsiteX13-283" fmla="*/ 40497 w 560550"/>
              <a:gd name="connsiteY13-284" fmla="*/ 492105 h 493591"/>
              <a:gd name="connsiteX14-285" fmla="*/ 32832 w 560550"/>
              <a:gd name="connsiteY14-286" fmla="*/ 492314 h 493591"/>
              <a:gd name="connsiteX15-287" fmla="*/ 3210 w 560550"/>
              <a:gd name="connsiteY15-288" fmla="*/ 479408 h 493591"/>
              <a:gd name="connsiteX16-289" fmla="*/ 2740 w 560550"/>
              <a:gd name="connsiteY16-290" fmla="*/ 478849 h 493591"/>
              <a:gd name="connsiteX17-291" fmla="*/ 6844 w 560550"/>
              <a:gd name="connsiteY17-292" fmla="*/ 447301 h 493591"/>
              <a:gd name="connsiteX18-293" fmla="*/ 23102 w 560550"/>
              <a:gd name="connsiteY18-294" fmla="*/ 420834 h 493591"/>
              <a:gd name="connsiteX19-295" fmla="*/ 149231 w 560550"/>
              <a:gd name="connsiteY19-296" fmla="*/ 228009 h 493591"/>
              <a:gd name="connsiteX20-297" fmla="*/ 251731 w 560550"/>
              <a:gd name="connsiteY20-298" fmla="*/ 26070 h 493591"/>
              <a:gd name="connsiteX21-299" fmla="*/ 255383 w 560550"/>
              <a:gd name="connsiteY21-300" fmla="*/ 19328 h 493591"/>
              <a:gd name="connsiteX22-301" fmla="*/ 281371 w 560550"/>
              <a:gd name="connsiteY22-302" fmla="*/ 127 h 493591"/>
              <a:gd name="connsiteX23-303" fmla="*/ 282090 w 560550"/>
              <a:gd name="connsiteY23-304" fmla="*/ 0 h 493591"/>
              <a:gd name="connsiteX0-305" fmla="*/ 282090 w 560550"/>
              <a:gd name="connsiteY0-306" fmla="*/ 0 h 493591"/>
              <a:gd name="connsiteX1-307" fmla="*/ 307359 w 560550"/>
              <a:gd name="connsiteY1-308" fmla="*/ 19328 h 493591"/>
              <a:gd name="connsiteX2-309" fmla="*/ 322151 w 560550"/>
              <a:gd name="connsiteY2-310" fmla="*/ 46641 h 493591"/>
              <a:gd name="connsiteX3-311" fmla="*/ 426075 w 560550"/>
              <a:gd name="connsiteY3-312" fmla="*/ 252279 h 493591"/>
              <a:gd name="connsiteX4-313" fmla="*/ 549713 w 560550"/>
              <a:gd name="connsiteY4-314" fmla="*/ 442022 h 493591"/>
              <a:gd name="connsiteX5-315" fmla="*/ 553726 w 560550"/>
              <a:gd name="connsiteY5-316" fmla="*/ 448555 h 493591"/>
              <a:gd name="connsiteX6-317" fmla="*/ 557360 w 560550"/>
              <a:gd name="connsiteY6-318" fmla="*/ 480662 h 493591"/>
              <a:gd name="connsiteX7-319" fmla="*/ 557111 w 560550"/>
              <a:gd name="connsiteY7-320" fmla="*/ 481348 h 493591"/>
              <a:gd name="connsiteX8-321" fmla="*/ 527738 w 560550"/>
              <a:gd name="connsiteY8-322" fmla="*/ 493568 h 493591"/>
              <a:gd name="connsiteX9-323" fmla="*/ 496688 w 560550"/>
              <a:gd name="connsiteY9-324" fmla="*/ 492722 h 493591"/>
              <a:gd name="connsiteX10-325" fmla="*/ 275338 w 560550"/>
              <a:gd name="connsiteY10-326" fmla="*/ 480778 h 493591"/>
              <a:gd name="connsiteX11-327" fmla="*/ 266629 w 560550"/>
              <a:gd name="connsiteY11-328" fmla="*/ 479903 h 493591"/>
              <a:gd name="connsiteX12-329" fmla="*/ 40497 w 560550"/>
              <a:gd name="connsiteY12-330" fmla="*/ 492105 h 493591"/>
              <a:gd name="connsiteX13-331" fmla="*/ 32832 w 560550"/>
              <a:gd name="connsiteY13-332" fmla="*/ 492314 h 493591"/>
              <a:gd name="connsiteX14-333" fmla="*/ 3210 w 560550"/>
              <a:gd name="connsiteY14-334" fmla="*/ 479408 h 493591"/>
              <a:gd name="connsiteX15-335" fmla="*/ 2740 w 560550"/>
              <a:gd name="connsiteY15-336" fmla="*/ 478849 h 493591"/>
              <a:gd name="connsiteX16-337" fmla="*/ 6844 w 560550"/>
              <a:gd name="connsiteY16-338" fmla="*/ 447301 h 493591"/>
              <a:gd name="connsiteX17-339" fmla="*/ 23102 w 560550"/>
              <a:gd name="connsiteY17-340" fmla="*/ 420834 h 493591"/>
              <a:gd name="connsiteX18-341" fmla="*/ 149231 w 560550"/>
              <a:gd name="connsiteY18-342" fmla="*/ 228009 h 493591"/>
              <a:gd name="connsiteX19-343" fmla="*/ 251731 w 560550"/>
              <a:gd name="connsiteY19-344" fmla="*/ 26070 h 493591"/>
              <a:gd name="connsiteX20-345" fmla="*/ 255383 w 560550"/>
              <a:gd name="connsiteY20-346" fmla="*/ 19328 h 493591"/>
              <a:gd name="connsiteX21-347" fmla="*/ 281371 w 560550"/>
              <a:gd name="connsiteY21-348" fmla="*/ 127 h 493591"/>
              <a:gd name="connsiteX22-349" fmla="*/ 282090 w 560550"/>
              <a:gd name="connsiteY22-350" fmla="*/ 0 h 493591"/>
              <a:gd name="connsiteX0-351" fmla="*/ 282090 w 560550"/>
              <a:gd name="connsiteY0-352" fmla="*/ 0 h 493591"/>
              <a:gd name="connsiteX1-353" fmla="*/ 307359 w 560550"/>
              <a:gd name="connsiteY1-354" fmla="*/ 19328 h 493591"/>
              <a:gd name="connsiteX2-355" fmla="*/ 322151 w 560550"/>
              <a:gd name="connsiteY2-356" fmla="*/ 46641 h 493591"/>
              <a:gd name="connsiteX3-357" fmla="*/ 426075 w 560550"/>
              <a:gd name="connsiteY3-358" fmla="*/ 252279 h 493591"/>
              <a:gd name="connsiteX4-359" fmla="*/ 549713 w 560550"/>
              <a:gd name="connsiteY4-360" fmla="*/ 442022 h 493591"/>
              <a:gd name="connsiteX5-361" fmla="*/ 553726 w 560550"/>
              <a:gd name="connsiteY5-362" fmla="*/ 448555 h 493591"/>
              <a:gd name="connsiteX6-363" fmla="*/ 557360 w 560550"/>
              <a:gd name="connsiteY6-364" fmla="*/ 480662 h 493591"/>
              <a:gd name="connsiteX7-365" fmla="*/ 557111 w 560550"/>
              <a:gd name="connsiteY7-366" fmla="*/ 481348 h 493591"/>
              <a:gd name="connsiteX8-367" fmla="*/ 527738 w 560550"/>
              <a:gd name="connsiteY8-368" fmla="*/ 493568 h 493591"/>
              <a:gd name="connsiteX9-369" fmla="*/ 496688 w 560550"/>
              <a:gd name="connsiteY9-370" fmla="*/ 492722 h 493591"/>
              <a:gd name="connsiteX10-371" fmla="*/ 266629 w 560550"/>
              <a:gd name="connsiteY10-372" fmla="*/ 479903 h 493591"/>
              <a:gd name="connsiteX11-373" fmla="*/ 40497 w 560550"/>
              <a:gd name="connsiteY11-374" fmla="*/ 492105 h 493591"/>
              <a:gd name="connsiteX12-375" fmla="*/ 32832 w 560550"/>
              <a:gd name="connsiteY12-376" fmla="*/ 492314 h 493591"/>
              <a:gd name="connsiteX13-377" fmla="*/ 3210 w 560550"/>
              <a:gd name="connsiteY13-378" fmla="*/ 479408 h 493591"/>
              <a:gd name="connsiteX14-379" fmla="*/ 2740 w 560550"/>
              <a:gd name="connsiteY14-380" fmla="*/ 478849 h 493591"/>
              <a:gd name="connsiteX15-381" fmla="*/ 6844 w 560550"/>
              <a:gd name="connsiteY15-382" fmla="*/ 447301 h 493591"/>
              <a:gd name="connsiteX16-383" fmla="*/ 23102 w 560550"/>
              <a:gd name="connsiteY16-384" fmla="*/ 420834 h 493591"/>
              <a:gd name="connsiteX17-385" fmla="*/ 149231 w 560550"/>
              <a:gd name="connsiteY17-386" fmla="*/ 228009 h 493591"/>
              <a:gd name="connsiteX18-387" fmla="*/ 251731 w 560550"/>
              <a:gd name="connsiteY18-388" fmla="*/ 26070 h 493591"/>
              <a:gd name="connsiteX19-389" fmla="*/ 255383 w 560550"/>
              <a:gd name="connsiteY19-390" fmla="*/ 19328 h 493591"/>
              <a:gd name="connsiteX20-391" fmla="*/ 281371 w 560550"/>
              <a:gd name="connsiteY20-392" fmla="*/ 127 h 493591"/>
              <a:gd name="connsiteX21-393" fmla="*/ 282090 w 560550"/>
              <a:gd name="connsiteY21-394" fmla="*/ 0 h 493591"/>
              <a:gd name="connsiteX0-395" fmla="*/ 282090 w 560550"/>
              <a:gd name="connsiteY0-396" fmla="*/ 0 h 493591"/>
              <a:gd name="connsiteX1-397" fmla="*/ 307359 w 560550"/>
              <a:gd name="connsiteY1-398" fmla="*/ 19328 h 493591"/>
              <a:gd name="connsiteX2-399" fmla="*/ 322151 w 560550"/>
              <a:gd name="connsiteY2-400" fmla="*/ 46641 h 493591"/>
              <a:gd name="connsiteX3-401" fmla="*/ 426075 w 560550"/>
              <a:gd name="connsiteY3-402" fmla="*/ 252279 h 493591"/>
              <a:gd name="connsiteX4-403" fmla="*/ 549713 w 560550"/>
              <a:gd name="connsiteY4-404" fmla="*/ 442022 h 493591"/>
              <a:gd name="connsiteX5-405" fmla="*/ 553726 w 560550"/>
              <a:gd name="connsiteY5-406" fmla="*/ 448555 h 493591"/>
              <a:gd name="connsiteX6-407" fmla="*/ 557360 w 560550"/>
              <a:gd name="connsiteY6-408" fmla="*/ 480662 h 493591"/>
              <a:gd name="connsiteX7-409" fmla="*/ 557111 w 560550"/>
              <a:gd name="connsiteY7-410" fmla="*/ 481348 h 493591"/>
              <a:gd name="connsiteX8-411" fmla="*/ 527738 w 560550"/>
              <a:gd name="connsiteY8-412" fmla="*/ 493568 h 493591"/>
              <a:gd name="connsiteX9-413" fmla="*/ 496688 w 560550"/>
              <a:gd name="connsiteY9-414" fmla="*/ 492722 h 493591"/>
              <a:gd name="connsiteX10-415" fmla="*/ 266629 w 560550"/>
              <a:gd name="connsiteY10-416" fmla="*/ 479903 h 493591"/>
              <a:gd name="connsiteX11-417" fmla="*/ 40497 w 560550"/>
              <a:gd name="connsiteY11-418" fmla="*/ 492105 h 493591"/>
              <a:gd name="connsiteX12-419" fmla="*/ 32832 w 560550"/>
              <a:gd name="connsiteY12-420" fmla="*/ 492314 h 493591"/>
              <a:gd name="connsiteX13-421" fmla="*/ 3210 w 560550"/>
              <a:gd name="connsiteY13-422" fmla="*/ 479408 h 493591"/>
              <a:gd name="connsiteX14-423" fmla="*/ 2740 w 560550"/>
              <a:gd name="connsiteY14-424" fmla="*/ 478849 h 493591"/>
              <a:gd name="connsiteX15-425" fmla="*/ 6844 w 560550"/>
              <a:gd name="connsiteY15-426" fmla="*/ 447301 h 493591"/>
              <a:gd name="connsiteX16-427" fmla="*/ 23102 w 560550"/>
              <a:gd name="connsiteY16-428" fmla="*/ 420834 h 493591"/>
              <a:gd name="connsiteX17-429" fmla="*/ 149231 w 560550"/>
              <a:gd name="connsiteY17-430" fmla="*/ 228009 h 493591"/>
              <a:gd name="connsiteX18-431" fmla="*/ 251731 w 560550"/>
              <a:gd name="connsiteY18-432" fmla="*/ 26070 h 493591"/>
              <a:gd name="connsiteX19-433" fmla="*/ 255383 w 560550"/>
              <a:gd name="connsiteY19-434" fmla="*/ 19328 h 493591"/>
              <a:gd name="connsiteX20-435" fmla="*/ 281371 w 560550"/>
              <a:gd name="connsiteY20-436" fmla="*/ 127 h 493591"/>
              <a:gd name="connsiteX21-437" fmla="*/ 282090 w 560550"/>
              <a:gd name="connsiteY21-438" fmla="*/ 0 h 49359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560550" h="493591">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buFontTx/>
              <a:buNone/>
              <a:defRPr/>
            </a:pPr>
            <a:endParaRPr lang="zh-CN" altLang="en-US" sz="1015" noProof="1">
              <a:solidFill>
                <a:srgbClr val="FFFFFF"/>
              </a:solidFill>
              <a:cs typeface="Arial" panose="020B0604020202020204" pitchFamily="34" charset="0"/>
            </a:endParaRPr>
          </a:p>
        </p:txBody>
      </p:sp>
      <p:sp>
        <p:nvSpPr>
          <p:cNvPr id="14" name="KSO_Shape"/>
          <p:cNvSpPr/>
          <p:nvPr/>
        </p:nvSpPr>
        <p:spPr>
          <a:xfrm rot="3075228">
            <a:off x="3363119" y="2640806"/>
            <a:ext cx="193675" cy="169863"/>
          </a:xfrm>
          <a:custGeom>
            <a:avLst/>
            <a:gdLst>
              <a:gd name="connsiteX0" fmla="*/ 282090 w 560550"/>
              <a:gd name="connsiteY0" fmla="*/ 0 h 493591"/>
              <a:gd name="connsiteX1" fmla="*/ 307359 w 560550"/>
              <a:gd name="connsiteY1" fmla="*/ 19328 h 493591"/>
              <a:gd name="connsiteX2" fmla="*/ 322151 w 560550"/>
              <a:gd name="connsiteY2" fmla="*/ 46641 h 493591"/>
              <a:gd name="connsiteX3" fmla="*/ 422483 w 560550"/>
              <a:gd name="connsiteY3" fmla="*/ 244308 h 493591"/>
              <a:gd name="connsiteX4" fmla="*/ 421839 w 560550"/>
              <a:gd name="connsiteY4" fmla="*/ 243943 h 493591"/>
              <a:gd name="connsiteX5" fmla="*/ 426075 w 560550"/>
              <a:gd name="connsiteY5" fmla="*/ 252279 h 493591"/>
              <a:gd name="connsiteX6" fmla="*/ 549713 w 560550"/>
              <a:gd name="connsiteY6" fmla="*/ 442022 h 493591"/>
              <a:gd name="connsiteX7" fmla="*/ 553726 w 560550"/>
              <a:gd name="connsiteY7" fmla="*/ 448555 h 493591"/>
              <a:gd name="connsiteX8" fmla="*/ 557360 w 560550"/>
              <a:gd name="connsiteY8" fmla="*/ 480662 h 493591"/>
              <a:gd name="connsiteX9" fmla="*/ 557111 w 560550"/>
              <a:gd name="connsiteY9" fmla="*/ 481348 h 493591"/>
              <a:gd name="connsiteX10" fmla="*/ 527738 w 560550"/>
              <a:gd name="connsiteY10" fmla="*/ 493568 h 493591"/>
              <a:gd name="connsiteX11" fmla="*/ 496688 w 560550"/>
              <a:gd name="connsiteY11" fmla="*/ 492722 h 493591"/>
              <a:gd name="connsiteX12" fmla="*/ 275338 w 560550"/>
              <a:gd name="connsiteY12" fmla="*/ 480778 h 493591"/>
              <a:gd name="connsiteX13" fmla="*/ 275975 w 560550"/>
              <a:gd name="connsiteY13" fmla="*/ 480403 h 493591"/>
              <a:gd name="connsiteX14" fmla="*/ 266629 w 560550"/>
              <a:gd name="connsiteY14" fmla="*/ 479903 h 493591"/>
              <a:gd name="connsiteX15" fmla="*/ 40497 w 560550"/>
              <a:gd name="connsiteY15" fmla="*/ 492105 h 493591"/>
              <a:gd name="connsiteX16" fmla="*/ 32832 w 560550"/>
              <a:gd name="connsiteY16" fmla="*/ 492314 h 493591"/>
              <a:gd name="connsiteX17" fmla="*/ 3210 w 560550"/>
              <a:gd name="connsiteY17" fmla="*/ 479408 h 493591"/>
              <a:gd name="connsiteX18" fmla="*/ 2740 w 560550"/>
              <a:gd name="connsiteY18" fmla="*/ 478849 h 493591"/>
              <a:gd name="connsiteX19" fmla="*/ 6844 w 560550"/>
              <a:gd name="connsiteY19" fmla="*/ 447301 h 493591"/>
              <a:gd name="connsiteX20" fmla="*/ 23102 w 560550"/>
              <a:gd name="connsiteY20" fmla="*/ 420834 h 493591"/>
              <a:gd name="connsiteX21" fmla="*/ 144121 w 560550"/>
              <a:gd name="connsiteY21" fmla="*/ 235111 h 493591"/>
              <a:gd name="connsiteX22" fmla="*/ 144127 w 560550"/>
              <a:gd name="connsiteY22" fmla="*/ 235851 h 493591"/>
              <a:gd name="connsiteX23" fmla="*/ 149231 w 560550"/>
              <a:gd name="connsiteY23" fmla="*/ 228009 h 493591"/>
              <a:gd name="connsiteX24" fmla="*/ 251731 w 560550"/>
              <a:gd name="connsiteY24" fmla="*/ 26070 h 493591"/>
              <a:gd name="connsiteX25" fmla="*/ 255383 w 560550"/>
              <a:gd name="connsiteY25" fmla="*/ 19328 h 493591"/>
              <a:gd name="connsiteX26" fmla="*/ 281371 w 560550"/>
              <a:gd name="connsiteY26" fmla="*/ 127 h 493591"/>
              <a:gd name="connsiteX27" fmla="*/ 282090 w 560550"/>
              <a:gd name="connsiteY27" fmla="*/ 0 h 493591"/>
              <a:gd name="connsiteX0-1" fmla="*/ 282090 w 560550"/>
              <a:gd name="connsiteY0-2" fmla="*/ 0 h 493591"/>
              <a:gd name="connsiteX1-3" fmla="*/ 307359 w 560550"/>
              <a:gd name="connsiteY1-4" fmla="*/ 19328 h 493591"/>
              <a:gd name="connsiteX2-5" fmla="*/ 322151 w 560550"/>
              <a:gd name="connsiteY2-6" fmla="*/ 46641 h 493591"/>
              <a:gd name="connsiteX3-7" fmla="*/ 422483 w 560550"/>
              <a:gd name="connsiteY3-8" fmla="*/ 244308 h 493591"/>
              <a:gd name="connsiteX4-9" fmla="*/ 426075 w 560550"/>
              <a:gd name="connsiteY4-10" fmla="*/ 252279 h 493591"/>
              <a:gd name="connsiteX5-11" fmla="*/ 549713 w 560550"/>
              <a:gd name="connsiteY5-12" fmla="*/ 442022 h 493591"/>
              <a:gd name="connsiteX6-13" fmla="*/ 553726 w 560550"/>
              <a:gd name="connsiteY6-14" fmla="*/ 448555 h 493591"/>
              <a:gd name="connsiteX7-15" fmla="*/ 557360 w 560550"/>
              <a:gd name="connsiteY7-16" fmla="*/ 480662 h 493591"/>
              <a:gd name="connsiteX8-17" fmla="*/ 557111 w 560550"/>
              <a:gd name="connsiteY8-18" fmla="*/ 481348 h 493591"/>
              <a:gd name="connsiteX9-19" fmla="*/ 527738 w 560550"/>
              <a:gd name="connsiteY9-20" fmla="*/ 493568 h 493591"/>
              <a:gd name="connsiteX10-21" fmla="*/ 496688 w 560550"/>
              <a:gd name="connsiteY10-22" fmla="*/ 492722 h 493591"/>
              <a:gd name="connsiteX11-23" fmla="*/ 275338 w 560550"/>
              <a:gd name="connsiteY11-24" fmla="*/ 480778 h 493591"/>
              <a:gd name="connsiteX12-25" fmla="*/ 275975 w 560550"/>
              <a:gd name="connsiteY12-26" fmla="*/ 480403 h 493591"/>
              <a:gd name="connsiteX13-27" fmla="*/ 266629 w 560550"/>
              <a:gd name="connsiteY13-28" fmla="*/ 479903 h 493591"/>
              <a:gd name="connsiteX14-29" fmla="*/ 40497 w 560550"/>
              <a:gd name="connsiteY14-30" fmla="*/ 492105 h 493591"/>
              <a:gd name="connsiteX15-31" fmla="*/ 32832 w 560550"/>
              <a:gd name="connsiteY15-32" fmla="*/ 492314 h 493591"/>
              <a:gd name="connsiteX16-33" fmla="*/ 3210 w 560550"/>
              <a:gd name="connsiteY16-34" fmla="*/ 479408 h 493591"/>
              <a:gd name="connsiteX17-35" fmla="*/ 2740 w 560550"/>
              <a:gd name="connsiteY17-36" fmla="*/ 478849 h 493591"/>
              <a:gd name="connsiteX18-37" fmla="*/ 6844 w 560550"/>
              <a:gd name="connsiteY18-38" fmla="*/ 447301 h 493591"/>
              <a:gd name="connsiteX19-39" fmla="*/ 23102 w 560550"/>
              <a:gd name="connsiteY19-40" fmla="*/ 420834 h 493591"/>
              <a:gd name="connsiteX20-41" fmla="*/ 144121 w 560550"/>
              <a:gd name="connsiteY20-42" fmla="*/ 235111 h 493591"/>
              <a:gd name="connsiteX21-43" fmla="*/ 144127 w 560550"/>
              <a:gd name="connsiteY21-44" fmla="*/ 235851 h 493591"/>
              <a:gd name="connsiteX22-45" fmla="*/ 149231 w 560550"/>
              <a:gd name="connsiteY22-46" fmla="*/ 228009 h 493591"/>
              <a:gd name="connsiteX23-47" fmla="*/ 251731 w 560550"/>
              <a:gd name="connsiteY23-48" fmla="*/ 26070 h 493591"/>
              <a:gd name="connsiteX24-49" fmla="*/ 255383 w 560550"/>
              <a:gd name="connsiteY24-50" fmla="*/ 19328 h 493591"/>
              <a:gd name="connsiteX25-51" fmla="*/ 281371 w 560550"/>
              <a:gd name="connsiteY25-52" fmla="*/ 127 h 493591"/>
              <a:gd name="connsiteX26-53" fmla="*/ 282090 w 560550"/>
              <a:gd name="connsiteY26-54" fmla="*/ 0 h 493591"/>
              <a:gd name="connsiteX0-55" fmla="*/ 282090 w 560550"/>
              <a:gd name="connsiteY0-56" fmla="*/ 0 h 493591"/>
              <a:gd name="connsiteX1-57" fmla="*/ 307359 w 560550"/>
              <a:gd name="connsiteY1-58" fmla="*/ 19328 h 493591"/>
              <a:gd name="connsiteX2-59" fmla="*/ 322151 w 560550"/>
              <a:gd name="connsiteY2-60" fmla="*/ 46641 h 493591"/>
              <a:gd name="connsiteX3-61" fmla="*/ 426075 w 560550"/>
              <a:gd name="connsiteY3-62" fmla="*/ 252279 h 493591"/>
              <a:gd name="connsiteX4-63" fmla="*/ 549713 w 560550"/>
              <a:gd name="connsiteY4-64" fmla="*/ 442022 h 493591"/>
              <a:gd name="connsiteX5-65" fmla="*/ 553726 w 560550"/>
              <a:gd name="connsiteY5-66" fmla="*/ 448555 h 493591"/>
              <a:gd name="connsiteX6-67" fmla="*/ 557360 w 560550"/>
              <a:gd name="connsiteY6-68" fmla="*/ 480662 h 493591"/>
              <a:gd name="connsiteX7-69" fmla="*/ 557111 w 560550"/>
              <a:gd name="connsiteY7-70" fmla="*/ 481348 h 493591"/>
              <a:gd name="connsiteX8-71" fmla="*/ 527738 w 560550"/>
              <a:gd name="connsiteY8-72" fmla="*/ 493568 h 493591"/>
              <a:gd name="connsiteX9-73" fmla="*/ 496688 w 560550"/>
              <a:gd name="connsiteY9-74" fmla="*/ 492722 h 493591"/>
              <a:gd name="connsiteX10-75" fmla="*/ 275338 w 560550"/>
              <a:gd name="connsiteY10-76" fmla="*/ 480778 h 493591"/>
              <a:gd name="connsiteX11-77" fmla="*/ 275975 w 560550"/>
              <a:gd name="connsiteY11-78" fmla="*/ 480403 h 493591"/>
              <a:gd name="connsiteX12-79" fmla="*/ 266629 w 560550"/>
              <a:gd name="connsiteY12-80" fmla="*/ 479903 h 493591"/>
              <a:gd name="connsiteX13-81" fmla="*/ 40497 w 560550"/>
              <a:gd name="connsiteY13-82" fmla="*/ 492105 h 493591"/>
              <a:gd name="connsiteX14-83" fmla="*/ 32832 w 560550"/>
              <a:gd name="connsiteY14-84" fmla="*/ 492314 h 493591"/>
              <a:gd name="connsiteX15-85" fmla="*/ 3210 w 560550"/>
              <a:gd name="connsiteY15-86" fmla="*/ 479408 h 493591"/>
              <a:gd name="connsiteX16-87" fmla="*/ 2740 w 560550"/>
              <a:gd name="connsiteY16-88" fmla="*/ 478849 h 493591"/>
              <a:gd name="connsiteX17-89" fmla="*/ 6844 w 560550"/>
              <a:gd name="connsiteY17-90" fmla="*/ 447301 h 493591"/>
              <a:gd name="connsiteX18-91" fmla="*/ 23102 w 560550"/>
              <a:gd name="connsiteY18-92" fmla="*/ 420834 h 493591"/>
              <a:gd name="connsiteX19-93" fmla="*/ 144121 w 560550"/>
              <a:gd name="connsiteY19-94" fmla="*/ 235111 h 493591"/>
              <a:gd name="connsiteX20-95" fmla="*/ 144127 w 560550"/>
              <a:gd name="connsiteY20-96" fmla="*/ 235851 h 493591"/>
              <a:gd name="connsiteX21-97" fmla="*/ 149231 w 560550"/>
              <a:gd name="connsiteY21-98" fmla="*/ 228009 h 493591"/>
              <a:gd name="connsiteX22-99" fmla="*/ 251731 w 560550"/>
              <a:gd name="connsiteY22-100" fmla="*/ 26070 h 493591"/>
              <a:gd name="connsiteX23-101" fmla="*/ 255383 w 560550"/>
              <a:gd name="connsiteY23-102" fmla="*/ 19328 h 493591"/>
              <a:gd name="connsiteX24-103" fmla="*/ 281371 w 560550"/>
              <a:gd name="connsiteY24-104" fmla="*/ 127 h 493591"/>
              <a:gd name="connsiteX25-105" fmla="*/ 282090 w 560550"/>
              <a:gd name="connsiteY25-106" fmla="*/ 0 h 493591"/>
              <a:gd name="connsiteX0-107" fmla="*/ 282090 w 560550"/>
              <a:gd name="connsiteY0-108" fmla="*/ 0 h 493591"/>
              <a:gd name="connsiteX1-109" fmla="*/ 307359 w 560550"/>
              <a:gd name="connsiteY1-110" fmla="*/ 19328 h 493591"/>
              <a:gd name="connsiteX2-111" fmla="*/ 322151 w 560550"/>
              <a:gd name="connsiteY2-112" fmla="*/ 46641 h 493591"/>
              <a:gd name="connsiteX3-113" fmla="*/ 426075 w 560550"/>
              <a:gd name="connsiteY3-114" fmla="*/ 252279 h 493591"/>
              <a:gd name="connsiteX4-115" fmla="*/ 549713 w 560550"/>
              <a:gd name="connsiteY4-116" fmla="*/ 442022 h 493591"/>
              <a:gd name="connsiteX5-117" fmla="*/ 553726 w 560550"/>
              <a:gd name="connsiteY5-118" fmla="*/ 448555 h 493591"/>
              <a:gd name="connsiteX6-119" fmla="*/ 557360 w 560550"/>
              <a:gd name="connsiteY6-120" fmla="*/ 480662 h 493591"/>
              <a:gd name="connsiteX7-121" fmla="*/ 557111 w 560550"/>
              <a:gd name="connsiteY7-122" fmla="*/ 481348 h 493591"/>
              <a:gd name="connsiteX8-123" fmla="*/ 527738 w 560550"/>
              <a:gd name="connsiteY8-124" fmla="*/ 493568 h 493591"/>
              <a:gd name="connsiteX9-125" fmla="*/ 496688 w 560550"/>
              <a:gd name="connsiteY9-126" fmla="*/ 492722 h 493591"/>
              <a:gd name="connsiteX10-127" fmla="*/ 275338 w 560550"/>
              <a:gd name="connsiteY10-128" fmla="*/ 480778 h 493591"/>
              <a:gd name="connsiteX11-129" fmla="*/ 275975 w 560550"/>
              <a:gd name="connsiteY11-130" fmla="*/ 480403 h 493591"/>
              <a:gd name="connsiteX12-131" fmla="*/ 266629 w 560550"/>
              <a:gd name="connsiteY12-132" fmla="*/ 479903 h 493591"/>
              <a:gd name="connsiteX13-133" fmla="*/ 40497 w 560550"/>
              <a:gd name="connsiteY13-134" fmla="*/ 492105 h 493591"/>
              <a:gd name="connsiteX14-135" fmla="*/ 32832 w 560550"/>
              <a:gd name="connsiteY14-136" fmla="*/ 492314 h 493591"/>
              <a:gd name="connsiteX15-137" fmla="*/ 3210 w 560550"/>
              <a:gd name="connsiteY15-138" fmla="*/ 479408 h 493591"/>
              <a:gd name="connsiteX16-139" fmla="*/ 2740 w 560550"/>
              <a:gd name="connsiteY16-140" fmla="*/ 478849 h 493591"/>
              <a:gd name="connsiteX17-141" fmla="*/ 6844 w 560550"/>
              <a:gd name="connsiteY17-142" fmla="*/ 447301 h 493591"/>
              <a:gd name="connsiteX18-143" fmla="*/ 23102 w 560550"/>
              <a:gd name="connsiteY18-144" fmla="*/ 420834 h 493591"/>
              <a:gd name="connsiteX19-145" fmla="*/ 144121 w 560550"/>
              <a:gd name="connsiteY19-146" fmla="*/ 235111 h 493591"/>
              <a:gd name="connsiteX20-147" fmla="*/ 144127 w 560550"/>
              <a:gd name="connsiteY20-148" fmla="*/ 235851 h 493591"/>
              <a:gd name="connsiteX21-149" fmla="*/ 149231 w 560550"/>
              <a:gd name="connsiteY21-150" fmla="*/ 228009 h 493591"/>
              <a:gd name="connsiteX22-151" fmla="*/ 251731 w 560550"/>
              <a:gd name="connsiteY22-152" fmla="*/ 26070 h 493591"/>
              <a:gd name="connsiteX23-153" fmla="*/ 255383 w 560550"/>
              <a:gd name="connsiteY23-154" fmla="*/ 19328 h 493591"/>
              <a:gd name="connsiteX24-155" fmla="*/ 281371 w 560550"/>
              <a:gd name="connsiteY24-156" fmla="*/ 127 h 493591"/>
              <a:gd name="connsiteX25-157" fmla="*/ 282090 w 560550"/>
              <a:gd name="connsiteY25-158" fmla="*/ 0 h 493591"/>
              <a:gd name="connsiteX0-159" fmla="*/ 282090 w 560550"/>
              <a:gd name="connsiteY0-160" fmla="*/ 0 h 493591"/>
              <a:gd name="connsiteX1-161" fmla="*/ 307359 w 560550"/>
              <a:gd name="connsiteY1-162" fmla="*/ 19328 h 493591"/>
              <a:gd name="connsiteX2-163" fmla="*/ 322151 w 560550"/>
              <a:gd name="connsiteY2-164" fmla="*/ 46641 h 493591"/>
              <a:gd name="connsiteX3-165" fmla="*/ 426075 w 560550"/>
              <a:gd name="connsiteY3-166" fmla="*/ 252279 h 493591"/>
              <a:gd name="connsiteX4-167" fmla="*/ 549713 w 560550"/>
              <a:gd name="connsiteY4-168" fmla="*/ 442022 h 493591"/>
              <a:gd name="connsiteX5-169" fmla="*/ 553726 w 560550"/>
              <a:gd name="connsiteY5-170" fmla="*/ 448555 h 493591"/>
              <a:gd name="connsiteX6-171" fmla="*/ 557360 w 560550"/>
              <a:gd name="connsiteY6-172" fmla="*/ 480662 h 493591"/>
              <a:gd name="connsiteX7-173" fmla="*/ 557111 w 560550"/>
              <a:gd name="connsiteY7-174" fmla="*/ 481348 h 493591"/>
              <a:gd name="connsiteX8-175" fmla="*/ 527738 w 560550"/>
              <a:gd name="connsiteY8-176" fmla="*/ 493568 h 493591"/>
              <a:gd name="connsiteX9-177" fmla="*/ 496688 w 560550"/>
              <a:gd name="connsiteY9-178" fmla="*/ 492722 h 493591"/>
              <a:gd name="connsiteX10-179" fmla="*/ 275338 w 560550"/>
              <a:gd name="connsiteY10-180" fmla="*/ 480778 h 493591"/>
              <a:gd name="connsiteX11-181" fmla="*/ 275975 w 560550"/>
              <a:gd name="connsiteY11-182" fmla="*/ 480403 h 493591"/>
              <a:gd name="connsiteX12-183" fmla="*/ 266629 w 560550"/>
              <a:gd name="connsiteY12-184" fmla="*/ 479903 h 493591"/>
              <a:gd name="connsiteX13-185" fmla="*/ 40497 w 560550"/>
              <a:gd name="connsiteY13-186" fmla="*/ 492105 h 493591"/>
              <a:gd name="connsiteX14-187" fmla="*/ 32832 w 560550"/>
              <a:gd name="connsiteY14-188" fmla="*/ 492314 h 493591"/>
              <a:gd name="connsiteX15-189" fmla="*/ 3210 w 560550"/>
              <a:gd name="connsiteY15-190" fmla="*/ 479408 h 493591"/>
              <a:gd name="connsiteX16-191" fmla="*/ 2740 w 560550"/>
              <a:gd name="connsiteY16-192" fmla="*/ 478849 h 493591"/>
              <a:gd name="connsiteX17-193" fmla="*/ 6844 w 560550"/>
              <a:gd name="connsiteY17-194" fmla="*/ 447301 h 493591"/>
              <a:gd name="connsiteX18-195" fmla="*/ 23102 w 560550"/>
              <a:gd name="connsiteY18-196" fmla="*/ 420834 h 493591"/>
              <a:gd name="connsiteX19-197" fmla="*/ 144121 w 560550"/>
              <a:gd name="connsiteY19-198" fmla="*/ 235111 h 493591"/>
              <a:gd name="connsiteX20-199" fmla="*/ 149231 w 560550"/>
              <a:gd name="connsiteY20-200" fmla="*/ 228009 h 493591"/>
              <a:gd name="connsiteX21-201" fmla="*/ 251731 w 560550"/>
              <a:gd name="connsiteY21-202" fmla="*/ 26070 h 493591"/>
              <a:gd name="connsiteX22-203" fmla="*/ 255383 w 560550"/>
              <a:gd name="connsiteY22-204" fmla="*/ 19328 h 493591"/>
              <a:gd name="connsiteX23-205" fmla="*/ 281371 w 560550"/>
              <a:gd name="connsiteY23-206" fmla="*/ 127 h 493591"/>
              <a:gd name="connsiteX24-207" fmla="*/ 282090 w 560550"/>
              <a:gd name="connsiteY24-208" fmla="*/ 0 h 493591"/>
              <a:gd name="connsiteX0-209" fmla="*/ 282090 w 560550"/>
              <a:gd name="connsiteY0-210" fmla="*/ 0 h 493591"/>
              <a:gd name="connsiteX1-211" fmla="*/ 307359 w 560550"/>
              <a:gd name="connsiteY1-212" fmla="*/ 19328 h 493591"/>
              <a:gd name="connsiteX2-213" fmla="*/ 322151 w 560550"/>
              <a:gd name="connsiteY2-214" fmla="*/ 46641 h 493591"/>
              <a:gd name="connsiteX3-215" fmla="*/ 426075 w 560550"/>
              <a:gd name="connsiteY3-216" fmla="*/ 252279 h 493591"/>
              <a:gd name="connsiteX4-217" fmla="*/ 549713 w 560550"/>
              <a:gd name="connsiteY4-218" fmla="*/ 442022 h 493591"/>
              <a:gd name="connsiteX5-219" fmla="*/ 553726 w 560550"/>
              <a:gd name="connsiteY5-220" fmla="*/ 448555 h 493591"/>
              <a:gd name="connsiteX6-221" fmla="*/ 557360 w 560550"/>
              <a:gd name="connsiteY6-222" fmla="*/ 480662 h 493591"/>
              <a:gd name="connsiteX7-223" fmla="*/ 557111 w 560550"/>
              <a:gd name="connsiteY7-224" fmla="*/ 481348 h 493591"/>
              <a:gd name="connsiteX8-225" fmla="*/ 527738 w 560550"/>
              <a:gd name="connsiteY8-226" fmla="*/ 493568 h 493591"/>
              <a:gd name="connsiteX9-227" fmla="*/ 496688 w 560550"/>
              <a:gd name="connsiteY9-228" fmla="*/ 492722 h 493591"/>
              <a:gd name="connsiteX10-229" fmla="*/ 275338 w 560550"/>
              <a:gd name="connsiteY10-230" fmla="*/ 480778 h 493591"/>
              <a:gd name="connsiteX11-231" fmla="*/ 275975 w 560550"/>
              <a:gd name="connsiteY11-232" fmla="*/ 480403 h 493591"/>
              <a:gd name="connsiteX12-233" fmla="*/ 266629 w 560550"/>
              <a:gd name="connsiteY12-234" fmla="*/ 479903 h 493591"/>
              <a:gd name="connsiteX13-235" fmla="*/ 40497 w 560550"/>
              <a:gd name="connsiteY13-236" fmla="*/ 492105 h 493591"/>
              <a:gd name="connsiteX14-237" fmla="*/ 32832 w 560550"/>
              <a:gd name="connsiteY14-238" fmla="*/ 492314 h 493591"/>
              <a:gd name="connsiteX15-239" fmla="*/ 3210 w 560550"/>
              <a:gd name="connsiteY15-240" fmla="*/ 479408 h 493591"/>
              <a:gd name="connsiteX16-241" fmla="*/ 2740 w 560550"/>
              <a:gd name="connsiteY16-242" fmla="*/ 478849 h 493591"/>
              <a:gd name="connsiteX17-243" fmla="*/ 6844 w 560550"/>
              <a:gd name="connsiteY17-244" fmla="*/ 447301 h 493591"/>
              <a:gd name="connsiteX18-245" fmla="*/ 23102 w 560550"/>
              <a:gd name="connsiteY18-246" fmla="*/ 420834 h 493591"/>
              <a:gd name="connsiteX19-247" fmla="*/ 149231 w 560550"/>
              <a:gd name="connsiteY19-248" fmla="*/ 228009 h 493591"/>
              <a:gd name="connsiteX20-249" fmla="*/ 251731 w 560550"/>
              <a:gd name="connsiteY20-250" fmla="*/ 26070 h 493591"/>
              <a:gd name="connsiteX21-251" fmla="*/ 255383 w 560550"/>
              <a:gd name="connsiteY21-252" fmla="*/ 19328 h 493591"/>
              <a:gd name="connsiteX22-253" fmla="*/ 281371 w 560550"/>
              <a:gd name="connsiteY22-254" fmla="*/ 127 h 493591"/>
              <a:gd name="connsiteX23-255" fmla="*/ 282090 w 560550"/>
              <a:gd name="connsiteY23-256" fmla="*/ 0 h 493591"/>
              <a:gd name="connsiteX0-257" fmla="*/ 282090 w 560550"/>
              <a:gd name="connsiteY0-258" fmla="*/ 0 h 493591"/>
              <a:gd name="connsiteX1-259" fmla="*/ 307359 w 560550"/>
              <a:gd name="connsiteY1-260" fmla="*/ 19328 h 493591"/>
              <a:gd name="connsiteX2-261" fmla="*/ 322151 w 560550"/>
              <a:gd name="connsiteY2-262" fmla="*/ 46641 h 493591"/>
              <a:gd name="connsiteX3-263" fmla="*/ 426075 w 560550"/>
              <a:gd name="connsiteY3-264" fmla="*/ 252279 h 493591"/>
              <a:gd name="connsiteX4-265" fmla="*/ 549713 w 560550"/>
              <a:gd name="connsiteY4-266" fmla="*/ 442022 h 493591"/>
              <a:gd name="connsiteX5-267" fmla="*/ 553726 w 560550"/>
              <a:gd name="connsiteY5-268" fmla="*/ 448555 h 493591"/>
              <a:gd name="connsiteX6-269" fmla="*/ 557360 w 560550"/>
              <a:gd name="connsiteY6-270" fmla="*/ 480662 h 493591"/>
              <a:gd name="connsiteX7-271" fmla="*/ 557111 w 560550"/>
              <a:gd name="connsiteY7-272" fmla="*/ 481348 h 493591"/>
              <a:gd name="connsiteX8-273" fmla="*/ 527738 w 560550"/>
              <a:gd name="connsiteY8-274" fmla="*/ 493568 h 493591"/>
              <a:gd name="connsiteX9-275" fmla="*/ 496688 w 560550"/>
              <a:gd name="connsiteY9-276" fmla="*/ 492722 h 493591"/>
              <a:gd name="connsiteX10-277" fmla="*/ 275338 w 560550"/>
              <a:gd name="connsiteY10-278" fmla="*/ 480778 h 493591"/>
              <a:gd name="connsiteX11-279" fmla="*/ 275975 w 560550"/>
              <a:gd name="connsiteY11-280" fmla="*/ 480403 h 493591"/>
              <a:gd name="connsiteX12-281" fmla="*/ 266629 w 560550"/>
              <a:gd name="connsiteY12-282" fmla="*/ 479903 h 493591"/>
              <a:gd name="connsiteX13-283" fmla="*/ 40497 w 560550"/>
              <a:gd name="connsiteY13-284" fmla="*/ 492105 h 493591"/>
              <a:gd name="connsiteX14-285" fmla="*/ 32832 w 560550"/>
              <a:gd name="connsiteY14-286" fmla="*/ 492314 h 493591"/>
              <a:gd name="connsiteX15-287" fmla="*/ 3210 w 560550"/>
              <a:gd name="connsiteY15-288" fmla="*/ 479408 h 493591"/>
              <a:gd name="connsiteX16-289" fmla="*/ 2740 w 560550"/>
              <a:gd name="connsiteY16-290" fmla="*/ 478849 h 493591"/>
              <a:gd name="connsiteX17-291" fmla="*/ 6844 w 560550"/>
              <a:gd name="connsiteY17-292" fmla="*/ 447301 h 493591"/>
              <a:gd name="connsiteX18-293" fmla="*/ 23102 w 560550"/>
              <a:gd name="connsiteY18-294" fmla="*/ 420834 h 493591"/>
              <a:gd name="connsiteX19-295" fmla="*/ 149231 w 560550"/>
              <a:gd name="connsiteY19-296" fmla="*/ 228009 h 493591"/>
              <a:gd name="connsiteX20-297" fmla="*/ 251731 w 560550"/>
              <a:gd name="connsiteY20-298" fmla="*/ 26070 h 493591"/>
              <a:gd name="connsiteX21-299" fmla="*/ 255383 w 560550"/>
              <a:gd name="connsiteY21-300" fmla="*/ 19328 h 493591"/>
              <a:gd name="connsiteX22-301" fmla="*/ 281371 w 560550"/>
              <a:gd name="connsiteY22-302" fmla="*/ 127 h 493591"/>
              <a:gd name="connsiteX23-303" fmla="*/ 282090 w 560550"/>
              <a:gd name="connsiteY23-304" fmla="*/ 0 h 493591"/>
              <a:gd name="connsiteX0-305" fmla="*/ 282090 w 560550"/>
              <a:gd name="connsiteY0-306" fmla="*/ 0 h 493591"/>
              <a:gd name="connsiteX1-307" fmla="*/ 307359 w 560550"/>
              <a:gd name="connsiteY1-308" fmla="*/ 19328 h 493591"/>
              <a:gd name="connsiteX2-309" fmla="*/ 322151 w 560550"/>
              <a:gd name="connsiteY2-310" fmla="*/ 46641 h 493591"/>
              <a:gd name="connsiteX3-311" fmla="*/ 426075 w 560550"/>
              <a:gd name="connsiteY3-312" fmla="*/ 252279 h 493591"/>
              <a:gd name="connsiteX4-313" fmla="*/ 549713 w 560550"/>
              <a:gd name="connsiteY4-314" fmla="*/ 442022 h 493591"/>
              <a:gd name="connsiteX5-315" fmla="*/ 553726 w 560550"/>
              <a:gd name="connsiteY5-316" fmla="*/ 448555 h 493591"/>
              <a:gd name="connsiteX6-317" fmla="*/ 557360 w 560550"/>
              <a:gd name="connsiteY6-318" fmla="*/ 480662 h 493591"/>
              <a:gd name="connsiteX7-319" fmla="*/ 557111 w 560550"/>
              <a:gd name="connsiteY7-320" fmla="*/ 481348 h 493591"/>
              <a:gd name="connsiteX8-321" fmla="*/ 527738 w 560550"/>
              <a:gd name="connsiteY8-322" fmla="*/ 493568 h 493591"/>
              <a:gd name="connsiteX9-323" fmla="*/ 496688 w 560550"/>
              <a:gd name="connsiteY9-324" fmla="*/ 492722 h 493591"/>
              <a:gd name="connsiteX10-325" fmla="*/ 275338 w 560550"/>
              <a:gd name="connsiteY10-326" fmla="*/ 480778 h 493591"/>
              <a:gd name="connsiteX11-327" fmla="*/ 266629 w 560550"/>
              <a:gd name="connsiteY11-328" fmla="*/ 479903 h 493591"/>
              <a:gd name="connsiteX12-329" fmla="*/ 40497 w 560550"/>
              <a:gd name="connsiteY12-330" fmla="*/ 492105 h 493591"/>
              <a:gd name="connsiteX13-331" fmla="*/ 32832 w 560550"/>
              <a:gd name="connsiteY13-332" fmla="*/ 492314 h 493591"/>
              <a:gd name="connsiteX14-333" fmla="*/ 3210 w 560550"/>
              <a:gd name="connsiteY14-334" fmla="*/ 479408 h 493591"/>
              <a:gd name="connsiteX15-335" fmla="*/ 2740 w 560550"/>
              <a:gd name="connsiteY15-336" fmla="*/ 478849 h 493591"/>
              <a:gd name="connsiteX16-337" fmla="*/ 6844 w 560550"/>
              <a:gd name="connsiteY16-338" fmla="*/ 447301 h 493591"/>
              <a:gd name="connsiteX17-339" fmla="*/ 23102 w 560550"/>
              <a:gd name="connsiteY17-340" fmla="*/ 420834 h 493591"/>
              <a:gd name="connsiteX18-341" fmla="*/ 149231 w 560550"/>
              <a:gd name="connsiteY18-342" fmla="*/ 228009 h 493591"/>
              <a:gd name="connsiteX19-343" fmla="*/ 251731 w 560550"/>
              <a:gd name="connsiteY19-344" fmla="*/ 26070 h 493591"/>
              <a:gd name="connsiteX20-345" fmla="*/ 255383 w 560550"/>
              <a:gd name="connsiteY20-346" fmla="*/ 19328 h 493591"/>
              <a:gd name="connsiteX21-347" fmla="*/ 281371 w 560550"/>
              <a:gd name="connsiteY21-348" fmla="*/ 127 h 493591"/>
              <a:gd name="connsiteX22-349" fmla="*/ 282090 w 560550"/>
              <a:gd name="connsiteY22-350" fmla="*/ 0 h 493591"/>
              <a:gd name="connsiteX0-351" fmla="*/ 282090 w 560550"/>
              <a:gd name="connsiteY0-352" fmla="*/ 0 h 493591"/>
              <a:gd name="connsiteX1-353" fmla="*/ 307359 w 560550"/>
              <a:gd name="connsiteY1-354" fmla="*/ 19328 h 493591"/>
              <a:gd name="connsiteX2-355" fmla="*/ 322151 w 560550"/>
              <a:gd name="connsiteY2-356" fmla="*/ 46641 h 493591"/>
              <a:gd name="connsiteX3-357" fmla="*/ 426075 w 560550"/>
              <a:gd name="connsiteY3-358" fmla="*/ 252279 h 493591"/>
              <a:gd name="connsiteX4-359" fmla="*/ 549713 w 560550"/>
              <a:gd name="connsiteY4-360" fmla="*/ 442022 h 493591"/>
              <a:gd name="connsiteX5-361" fmla="*/ 553726 w 560550"/>
              <a:gd name="connsiteY5-362" fmla="*/ 448555 h 493591"/>
              <a:gd name="connsiteX6-363" fmla="*/ 557360 w 560550"/>
              <a:gd name="connsiteY6-364" fmla="*/ 480662 h 493591"/>
              <a:gd name="connsiteX7-365" fmla="*/ 557111 w 560550"/>
              <a:gd name="connsiteY7-366" fmla="*/ 481348 h 493591"/>
              <a:gd name="connsiteX8-367" fmla="*/ 527738 w 560550"/>
              <a:gd name="connsiteY8-368" fmla="*/ 493568 h 493591"/>
              <a:gd name="connsiteX9-369" fmla="*/ 496688 w 560550"/>
              <a:gd name="connsiteY9-370" fmla="*/ 492722 h 493591"/>
              <a:gd name="connsiteX10-371" fmla="*/ 266629 w 560550"/>
              <a:gd name="connsiteY10-372" fmla="*/ 479903 h 493591"/>
              <a:gd name="connsiteX11-373" fmla="*/ 40497 w 560550"/>
              <a:gd name="connsiteY11-374" fmla="*/ 492105 h 493591"/>
              <a:gd name="connsiteX12-375" fmla="*/ 32832 w 560550"/>
              <a:gd name="connsiteY12-376" fmla="*/ 492314 h 493591"/>
              <a:gd name="connsiteX13-377" fmla="*/ 3210 w 560550"/>
              <a:gd name="connsiteY13-378" fmla="*/ 479408 h 493591"/>
              <a:gd name="connsiteX14-379" fmla="*/ 2740 w 560550"/>
              <a:gd name="connsiteY14-380" fmla="*/ 478849 h 493591"/>
              <a:gd name="connsiteX15-381" fmla="*/ 6844 w 560550"/>
              <a:gd name="connsiteY15-382" fmla="*/ 447301 h 493591"/>
              <a:gd name="connsiteX16-383" fmla="*/ 23102 w 560550"/>
              <a:gd name="connsiteY16-384" fmla="*/ 420834 h 493591"/>
              <a:gd name="connsiteX17-385" fmla="*/ 149231 w 560550"/>
              <a:gd name="connsiteY17-386" fmla="*/ 228009 h 493591"/>
              <a:gd name="connsiteX18-387" fmla="*/ 251731 w 560550"/>
              <a:gd name="connsiteY18-388" fmla="*/ 26070 h 493591"/>
              <a:gd name="connsiteX19-389" fmla="*/ 255383 w 560550"/>
              <a:gd name="connsiteY19-390" fmla="*/ 19328 h 493591"/>
              <a:gd name="connsiteX20-391" fmla="*/ 281371 w 560550"/>
              <a:gd name="connsiteY20-392" fmla="*/ 127 h 493591"/>
              <a:gd name="connsiteX21-393" fmla="*/ 282090 w 560550"/>
              <a:gd name="connsiteY21-394" fmla="*/ 0 h 493591"/>
              <a:gd name="connsiteX0-395" fmla="*/ 282090 w 560550"/>
              <a:gd name="connsiteY0-396" fmla="*/ 0 h 493591"/>
              <a:gd name="connsiteX1-397" fmla="*/ 307359 w 560550"/>
              <a:gd name="connsiteY1-398" fmla="*/ 19328 h 493591"/>
              <a:gd name="connsiteX2-399" fmla="*/ 322151 w 560550"/>
              <a:gd name="connsiteY2-400" fmla="*/ 46641 h 493591"/>
              <a:gd name="connsiteX3-401" fmla="*/ 426075 w 560550"/>
              <a:gd name="connsiteY3-402" fmla="*/ 252279 h 493591"/>
              <a:gd name="connsiteX4-403" fmla="*/ 549713 w 560550"/>
              <a:gd name="connsiteY4-404" fmla="*/ 442022 h 493591"/>
              <a:gd name="connsiteX5-405" fmla="*/ 553726 w 560550"/>
              <a:gd name="connsiteY5-406" fmla="*/ 448555 h 493591"/>
              <a:gd name="connsiteX6-407" fmla="*/ 557360 w 560550"/>
              <a:gd name="connsiteY6-408" fmla="*/ 480662 h 493591"/>
              <a:gd name="connsiteX7-409" fmla="*/ 557111 w 560550"/>
              <a:gd name="connsiteY7-410" fmla="*/ 481348 h 493591"/>
              <a:gd name="connsiteX8-411" fmla="*/ 527738 w 560550"/>
              <a:gd name="connsiteY8-412" fmla="*/ 493568 h 493591"/>
              <a:gd name="connsiteX9-413" fmla="*/ 496688 w 560550"/>
              <a:gd name="connsiteY9-414" fmla="*/ 492722 h 493591"/>
              <a:gd name="connsiteX10-415" fmla="*/ 266629 w 560550"/>
              <a:gd name="connsiteY10-416" fmla="*/ 479903 h 493591"/>
              <a:gd name="connsiteX11-417" fmla="*/ 40497 w 560550"/>
              <a:gd name="connsiteY11-418" fmla="*/ 492105 h 493591"/>
              <a:gd name="connsiteX12-419" fmla="*/ 32832 w 560550"/>
              <a:gd name="connsiteY12-420" fmla="*/ 492314 h 493591"/>
              <a:gd name="connsiteX13-421" fmla="*/ 3210 w 560550"/>
              <a:gd name="connsiteY13-422" fmla="*/ 479408 h 493591"/>
              <a:gd name="connsiteX14-423" fmla="*/ 2740 w 560550"/>
              <a:gd name="connsiteY14-424" fmla="*/ 478849 h 493591"/>
              <a:gd name="connsiteX15-425" fmla="*/ 6844 w 560550"/>
              <a:gd name="connsiteY15-426" fmla="*/ 447301 h 493591"/>
              <a:gd name="connsiteX16-427" fmla="*/ 23102 w 560550"/>
              <a:gd name="connsiteY16-428" fmla="*/ 420834 h 493591"/>
              <a:gd name="connsiteX17-429" fmla="*/ 149231 w 560550"/>
              <a:gd name="connsiteY17-430" fmla="*/ 228009 h 493591"/>
              <a:gd name="connsiteX18-431" fmla="*/ 251731 w 560550"/>
              <a:gd name="connsiteY18-432" fmla="*/ 26070 h 493591"/>
              <a:gd name="connsiteX19-433" fmla="*/ 255383 w 560550"/>
              <a:gd name="connsiteY19-434" fmla="*/ 19328 h 493591"/>
              <a:gd name="connsiteX20-435" fmla="*/ 281371 w 560550"/>
              <a:gd name="connsiteY20-436" fmla="*/ 127 h 493591"/>
              <a:gd name="connsiteX21-437" fmla="*/ 282090 w 560550"/>
              <a:gd name="connsiteY21-438" fmla="*/ 0 h 49359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560550" h="493591">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buFontTx/>
              <a:buNone/>
              <a:defRPr/>
            </a:pPr>
            <a:endParaRPr lang="zh-CN" altLang="en-US" sz="1015" noProof="1">
              <a:solidFill>
                <a:srgbClr val="FFFFFF"/>
              </a:solidFill>
              <a:cs typeface="Arial" panose="020B0604020202020204" pitchFamily="34" charset="0"/>
            </a:endParaRPr>
          </a:p>
        </p:txBody>
      </p:sp>
      <p:sp>
        <p:nvSpPr>
          <p:cNvPr id="15" name="KSO_Shape"/>
          <p:cNvSpPr/>
          <p:nvPr/>
        </p:nvSpPr>
        <p:spPr>
          <a:xfrm rot="298659" flipH="1" flipV="1">
            <a:off x="2470150" y="4416425"/>
            <a:ext cx="193675" cy="171450"/>
          </a:xfrm>
          <a:custGeom>
            <a:avLst/>
            <a:gdLst>
              <a:gd name="connsiteX0" fmla="*/ 282090 w 560550"/>
              <a:gd name="connsiteY0" fmla="*/ 0 h 493591"/>
              <a:gd name="connsiteX1" fmla="*/ 307359 w 560550"/>
              <a:gd name="connsiteY1" fmla="*/ 19328 h 493591"/>
              <a:gd name="connsiteX2" fmla="*/ 322151 w 560550"/>
              <a:gd name="connsiteY2" fmla="*/ 46641 h 493591"/>
              <a:gd name="connsiteX3" fmla="*/ 422483 w 560550"/>
              <a:gd name="connsiteY3" fmla="*/ 244308 h 493591"/>
              <a:gd name="connsiteX4" fmla="*/ 421839 w 560550"/>
              <a:gd name="connsiteY4" fmla="*/ 243943 h 493591"/>
              <a:gd name="connsiteX5" fmla="*/ 426075 w 560550"/>
              <a:gd name="connsiteY5" fmla="*/ 252279 h 493591"/>
              <a:gd name="connsiteX6" fmla="*/ 549713 w 560550"/>
              <a:gd name="connsiteY6" fmla="*/ 442022 h 493591"/>
              <a:gd name="connsiteX7" fmla="*/ 553726 w 560550"/>
              <a:gd name="connsiteY7" fmla="*/ 448555 h 493591"/>
              <a:gd name="connsiteX8" fmla="*/ 557360 w 560550"/>
              <a:gd name="connsiteY8" fmla="*/ 480662 h 493591"/>
              <a:gd name="connsiteX9" fmla="*/ 557111 w 560550"/>
              <a:gd name="connsiteY9" fmla="*/ 481348 h 493591"/>
              <a:gd name="connsiteX10" fmla="*/ 527738 w 560550"/>
              <a:gd name="connsiteY10" fmla="*/ 493568 h 493591"/>
              <a:gd name="connsiteX11" fmla="*/ 496688 w 560550"/>
              <a:gd name="connsiteY11" fmla="*/ 492722 h 493591"/>
              <a:gd name="connsiteX12" fmla="*/ 275338 w 560550"/>
              <a:gd name="connsiteY12" fmla="*/ 480778 h 493591"/>
              <a:gd name="connsiteX13" fmla="*/ 275975 w 560550"/>
              <a:gd name="connsiteY13" fmla="*/ 480403 h 493591"/>
              <a:gd name="connsiteX14" fmla="*/ 266629 w 560550"/>
              <a:gd name="connsiteY14" fmla="*/ 479903 h 493591"/>
              <a:gd name="connsiteX15" fmla="*/ 40497 w 560550"/>
              <a:gd name="connsiteY15" fmla="*/ 492105 h 493591"/>
              <a:gd name="connsiteX16" fmla="*/ 32832 w 560550"/>
              <a:gd name="connsiteY16" fmla="*/ 492314 h 493591"/>
              <a:gd name="connsiteX17" fmla="*/ 3210 w 560550"/>
              <a:gd name="connsiteY17" fmla="*/ 479408 h 493591"/>
              <a:gd name="connsiteX18" fmla="*/ 2740 w 560550"/>
              <a:gd name="connsiteY18" fmla="*/ 478849 h 493591"/>
              <a:gd name="connsiteX19" fmla="*/ 6844 w 560550"/>
              <a:gd name="connsiteY19" fmla="*/ 447301 h 493591"/>
              <a:gd name="connsiteX20" fmla="*/ 23102 w 560550"/>
              <a:gd name="connsiteY20" fmla="*/ 420834 h 493591"/>
              <a:gd name="connsiteX21" fmla="*/ 144121 w 560550"/>
              <a:gd name="connsiteY21" fmla="*/ 235111 h 493591"/>
              <a:gd name="connsiteX22" fmla="*/ 144127 w 560550"/>
              <a:gd name="connsiteY22" fmla="*/ 235851 h 493591"/>
              <a:gd name="connsiteX23" fmla="*/ 149231 w 560550"/>
              <a:gd name="connsiteY23" fmla="*/ 228009 h 493591"/>
              <a:gd name="connsiteX24" fmla="*/ 251731 w 560550"/>
              <a:gd name="connsiteY24" fmla="*/ 26070 h 493591"/>
              <a:gd name="connsiteX25" fmla="*/ 255383 w 560550"/>
              <a:gd name="connsiteY25" fmla="*/ 19328 h 493591"/>
              <a:gd name="connsiteX26" fmla="*/ 281371 w 560550"/>
              <a:gd name="connsiteY26" fmla="*/ 127 h 493591"/>
              <a:gd name="connsiteX27" fmla="*/ 282090 w 560550"/>
              <a:gd name="connsiteY27" fmla="*/ 0 h 493591"/>
              <a:gd name="connsiteX0-1" fmla="*/ 282090 w 560550"/>
              <a:gd name="connsiteY0-2" fmla="*/ 0 h 493591"/>
              <a:gd name="connsiteX1-3" fmla="*/ 307359 w 560550"/>
              <a:gd name="connsiteY1-4" fmla="*/ 19328 h 493591"/>
              <a:gd name="connsiteX2-5" fmla="*/ 322151 w 560550"/>
              <a:gd name="connsiteY2-6" fmla="*/ 46641 h 493591"/>
              <a:gd name="connsiteX3-7" fmla="*/ 422483 w 560550"/>
              <a:gd name="connsiteY3-8" fmla="*/ 244308 h 493591"/>
              <a:gd name="connsiteX4-9" fmla="*/ 426075 w 560550"/>
              <a:gd name="connsiteY4-10" fmla="*/ 252279 h 493591"/>
              <a:gd name="connsiteX5-11" fmla="*/ 549713 w 560550"/>
              <a:gd name="connsiteY5-12" fmla="*/ 442022 h 493591"/>
              <a:gd name="connsiteX6-13" fmla="*/ 553726 w 560550"/>
              <a:gd name="connsiteY6-14" fmla="*/ 448555 h 493591"/>
              <a:gd name="connsiteX7-15" fmla="*/ 557360 w 560550"/>
              <a:gd name="connsiteY7-16" fmla="*/ 480662 h 493591"/>
              <a:gd name="connsiteX8-17" fmla="*/ 557111 w 560550"/>
              <a:gd name="connsiteY8-18" fmla="*/ 481348 h 493591"/>
              <a:gd name="connsiteX9-19" fmla="*/ 527738 w 560550"/>
              <a:gd name="connsiteY9-20" fmla="*/ 493568 h 493591"/>
              <a:gd name="connsiteX10-21" fmla="*/ 496688 w 560550"/>
              <a:gd name="connsiteY10-22" fmla="*/ 492722 h 493591"/>
              <a:gd name="connsiteX11-23" fmla="*/ 275338 w 560550"/>
              <a:gd name="connsiteY11-24" fmla="*/ 480778 h 493591"/>
              <a:gd name="connsiteX12-25" fmla="*/ 275975 w 560550"/>
              <a:gd name="connsiteY12-26" fmla="*/ 480403 h 493591"/>
              <a:gd name="connsiteX13-27" fmla="*/ 266629 w 560550"/>
              <a:gd name="connsiteY13-28" fmla="*/ 479903 h 493591"/>
              <a:gd name="connsiteX14-29" fmla="*/ 40497 w 560550"/>
              <a:gd name="connsiteY14-30" fmla="*/ 492105 h 493591"/>
              <a:gd name="connsiteX15-31" fmla="*/ 32832 w 560550"/>
              <a:gd name="connsiteY15-32" fmla="*/ 492314 h 493591"/>
              <a:gd name="connsiteX16-33" fmla="*/ 3210 w 560550"/>
              <a:gd name="connsiteY16-34" fmla="*/ 479408 h 493591"/>
              <a:gd name="connsiteX17-35" fmla="*/ 2740 w 560550"/>
              <a:gd name="connsiteY17-36" fmla="*/ 478849 h 493591"/>
              <a:gd name="connsiteX18-37" fmla="*/ 6844 w 560550"/>
              <a:gd name="connsiteY18-38" fmla="*/ 447301 h 493591"/>
              <a:gd name="connsiteX19-39" fmla="*/ 23102 w 560550"/>
              <a:gd name="connsiteY19-40" fmla="*/ 420834 h 493591"/>
              <a:gd name="connsiteX20-41" fmla="*/ 144121 w 560550"/>
              <a:gd name="connsiteY20-42" fmla="*/ 235111 h 493591"/>
              <a:gd name="connsiteX21-43" fmla="*/ 144127 w 560550"/>
              <a:gd name="connsiteY21-44" fmla="*/ 235851 h 493591"/>
              <a:gd name="connsiteX22-45" fmla="*/ 149231 w 560550"/>
              <a:gd name="connsiteY22-46" fmla="*/ 228009 h 493591"/>
              <a:gd name="connsiteX23-47" fmla="*/ 251731 w 560550"/>
              <a:gd name="connsiteY23-48" fmla="*/ 26070 h 493591"/>
              <a:gd name="connsiteX24-49" fmla="*/ 255383 w 560550"/>
              <a:gd name="connsiteY24-50" fmla="*/ 19328 h 493591"/>
              <a:gd name="connsiteX25-51" fmla="*/ 281371 w 560550"/>
              <a:gd name="connsiteY25-52" fmla="*/ 127 h 493591"/>
              <a:gd name="connsiteX26-53" fmla="*/ 282090 w 560550"/>
              <a:gd name="connsiteY26-54" fmla="*/ 0 h 493591"/>
              <a:gd name="connsiteX0-55" fmla="*/ 282090 w 560550"/>
              <a:gd name="connsiteY0-56" fmla="*/ 0 h 493591"/>
              <a:gd name="connsiteX1-57" fmla="*/ 307359 w 560550"/>
              <a:gd name="connsiteY1-58" fmla="*/ 19328 h 493591"/>
              <a:gd name="connsiteX2-59" fmla="*/ 322151 w 560550"/>
              <a:gd name="connsiteY2-60" fmla="*/ 46641 h 493591"/>
              <a:gd name="connsiteX3-61" fmla="*/ 426075 w 560550"/>
              <a:gd name="connsiteY3-62" fmla="*/ 252279 h 493591"/>
              <a:gd name="connsiteX4-63" fmla="*/ 549713 w 560550"/>
              <a:gd name="connsiteY4-64" fmla="*/ 442022 h 493591"/>
              <a:gd name="connsiteX5-65" fmla="*/ 553726 w 560550"/>
              <a:gd name="connsiteY5-66" fmla="*/ 448555 h 493591"/>
              <a:gd name="connsiteX6-67" fmla="*/ 557360 w 560550"/>
              <a:gd name="connsiteY6-68" fmla="*/ 480662 h 493591"/>
              <a:gd name="connsiteX7-69" fmla="*/ 557111 w 560550"/>
              <a:gd name="connsiteY7-70" fmla="*/ 481348 h 493591"/>
              <a:gd name="connsiteX8-71" fmla="*/ 527738 w 560550"/>
              <a:gd name="connsiteY8-72" fmla="*/ 493568 h 493591"/>
              <a:gd name="connsiteX9-73" fmla="*/ 496688 w 560550"/>
              <a:gd name="connsiteY9-74" fmla="*/ 492722 h 493591"/>
              <a:gd name="connsiteX10-75" fmla="*/ 275338 w 560550"/>
              <a:gd name="connsiteY10-76" fmla="*/ 480778 h 493591"/>
              <a:gd name="connsiteX11-77" fmla="*/ 275975 w 560550"/>
              <a:gd name="connsiteY11-78" fmla="*/ 480403 h 493591"/>
              <a:gd name="connsiteX12-79" fmla="*/ 266629 w 560550"/>
              <a:gd name="connsiteY12-80" fmla="*/ 479903 h 493591"/>
              <a:gd name="connsiteX13-81" fmla="*/ 40497 w 560550"/>
              <a:gd name="connsiteY13-82" fmla="*/ 492105 h 493591"/>
              <a:gd name="connsiteX14-83" fmla="*/ 32832 w 560550"/>
              <a:gd name="connsiteY14-84" fmla="*/ 492314 h 493591"/>
              <a:gd name="connsiteX15-85" fmla="*/ 3210 w 560550"/>
              <a:gd name="connsiteY15-86" fmla="*/ 479408 h 493591"/>
              <a:gd name="connsiteX16-87" fmla="*/ 2740 w 560550"/>
              <a:gd name="connsiteY16-88" fmla="*/ 478849 h 493591"/>
              <a:gd name="connsiteX17-89" fmla="*/ 6844 w 560550"/>
              <a:gd name="connsiteY17-90" fmla="*/ 447301 h 493591"/>
              <a:gd name="connsiteX18-91" fmla="*/ 23102 w 560550"/>
              <a:gd name="connsiteY18-92" fmla="*/ 420834 h 493591"/>
              <a:gd name="connsiteX19-93" fmla="*/ 144121 w 560550"/>
              <a:gd name="connsiteY19-94" fmla="*/ 235111 h 493591"/>
              <a:gd name="connsiteX20-95" fmla="*/ 144127 w 560550"/>
              <a:gd name="connsiteY20-96" fmla="*/ 235851 h 493591"/>
              <a:gd name="connsiteX21-97" fmla="*/ 149231 w 560550"/>
              <a:gd name="connsiteY21-98" fmla="*/ 228009 h 493591"/>
              <a:gd name="connsiteX22-99" fmla="*/ 251731 w 560550"/>
              <a:gd name="connsiteY22-100" fmla="*/ 26070 h 493591"/>
              <a:gd name="connsiteX23-101" fmla="*/ 255383 w 560550"/>
              <a:gd name="connsiteY23-102" fmla="*/ 19328 h 493591"/>
              <a:gd name="connsiteX24-103" fmla="*/ 281371 w 560550"/>
              <a:gd name="connsiteY24-104" fmla="*/ 127 h 493591"/>
              <a:gd name="connsiteX25-105" fmla="*/ 282090 w 560550"/>
              <a:gd name="connsiteY25-106" fmla="*/ 0 h 493591"/>
              <a:gd name="connsiteX0-107" fmla="*/ 282090 w 560550"/>
              <a:gd name="connsiteY0-108" fmla="*/ 0 h 493591"/>
              <a:gd name="connsiteX1-109" fmla="*/ 307359 w 560550"/>
              <a:gd name="connsiteY1-110" fmla="*/ 19328 h 493591"/>
              <a:gd name="connsiteX2-111" fmla="*/ 322151 w 560550"/>
              <a:gd name="connsiteY2-112" fmla="*/ 46641 h 493591"/>
              <a:gd name="connsiteX3-113" fmla="*/ 426075 w 560550"/>
              <a:gd name="connsiteY3-114" fmla="*/ 252279 h 493591"/>
              <a:gd name="connsiteX4-115" fmla="*/ 549713 w 560550"/>
              <a:gd name="connsiteY4-116" fmla="*/ 442022 h 493591"/>
              <a:gd name="connsiteX5-117" fmla="*/ 553726 w 560550"/>
              <a:gd name="connsiteY5-118" fmla="*/ 448555 h 493591"/>
              <a:gd name="connsiteX6-119" fmla="*/ 557360 w 560550"/>
              <a:gd name="connsiteY6-120" fmla="*/ 480662 h 493591"/>
              <a:gd name="connsiteX7-121" fmla="*/ 557111 w 560550"/>
              <a:gd name="connsiteY7-122" fmla="*/ 481348 h 493591"/>
              <a:gd name="connsiteX8-123" fmla="*/ 527738 w 560550"/>
              <a:gd name="connsiteY8-124" fmla="*/ 493568 h 493591"/>
              <a:gd name="connsiteX9-125" fmla="*/ 496688 w 560550"/>
              <a:gd name="connsiteY9-126" fmla="*/ 492722 h 493591"/>
              <a:gd name="connsiteX10-127" fmla="*/ 275338 w 560550"/>
              <a:gd name="connsiteY10-128" fmla="*/ 480778 h 493591"/>
              <a:gd name="connsiteX11-129" fmla="*/ 275975 w 560550"/>
              <a:gd name="connsiteY11-130" fmla="*/ 480403 h 493591"/>
              <a:gd name="connsiteX12-131" fmla="*/ 266629 w 560550"/>
              <a:gd name="connsiteY12-132" fmla="*/ 479903 h 493591"/>
              <a:gd name="connsiteX13-133" fmla="*/ 40497 w 560550"/>
              <a:gd name="connsiteY13-134" fmla="*/ 492105 h 493591"/>
              <a:gd name="connsiteX14-135" fmla="*/ 32832 w 560550"/>
              <a:gd name="connsiteY14-136" fmla="*/ 492314 h 493591"/>
              <a:gd name="connsiteX15-137" fmla="*/ 3210 w 560550"/>
              <a:gd name="connsiteY15-138" fmla="*/ 479408 h 493591"/>
              <a:gd name="connsiteX16-139" fmla="*/ 2740 w 560550"/>
              <a:gd name="connsiteY16-140" fmla="*/ 478849 h 493591"/>
              <a:gd name="connsiteX17-141" fmla="*/ 6844 w 560550"/>
              <a:gd name="connsiteY17-142" fmla="*/ 447301 h 493591"/>
              <a:gd name="connsiteX18-143" fmla="*/ 23102 w 560550"/>
              <a:gd name="connsiteY18-144" fmla="*/ 420834 h 493591"/>
              <a:gd name="connsiteX19-145" fmla="*/ 144121 w 560550"/>
              <a:gd name="connsiteY19-146" fmla="*/ 235111 h 493591"/>
              <a:gd name="connsiteX20-147" fmla="*/ 144127 w 560550"/>
              <a:gd name="connsiteY20-148" fmla="*/ 235851 h 493591"/>
              <a:gd name="connsiteX21-149" fmla="*/ 149231 w 560550"/>
              <a:gd name="connsiteY21-150" fmla="*/ 228009 h 493591"/>
              <a:gd name="connsiteX22-151" fmla="*/ 251731 w 560550"/>
              <a:gd name="connsiteY22-152" fmla="*/ 26070 h 493591"/>
              <a:gd name="connsiteX23-153" fmla="*/ 255383 w 560550"/>
              <a:gd name="connsiteY23-154" fmla="*/ 19328 h 493591"/>
              <a:gd name="connsiteX24-155" fmla="*/ 281371 w 560550"/>
              <a:gd name="connsiteY24-156" fmla="*/ 127 h 493591"/>
              <a:gd name="connsiteX25-157" fmla="*/ 282090 w 560550"/>
              <a:gd name="connsiteY25-158" fmla="*/ 0 h 493591"/>
              <a:gd name="connsiteX0-159" fmla="*/ 282090 w 560550"/>
              <a:gd name="connsiteY0-160" fmla="*/ 0 h 493591"/>
              <a:gd name="connsiteX1-161" fmla="*/ 307359 w 560550"/>
              <a:gd name="connsiteY1-162" fmla="*/ 19328 h 493591"/>
              <a:gd name="connsiteX2-163" fmla="*/ 322151 w 560550"/>
              <a:gd name="connsiteY2-164" fmla="*/ 46641 h 493591"/>
              <a:gd name="connsiteX3-165" fmla="*/ 426075 w 560550"/>
              <a:gd name="connsiteY3-166" fmla="*/ 252279 h 493591"/>
              <a:gd name="connsiteX4-167" fmla="*/ 549713 w 560550"/>
              <a:gd name="connsiteY4-168" fmla="*/ 442022 h 493591"/>
              <a:gd name="connsiteX5-169" fmla="*/ 553726 w 560550"/>
              <a:gd name="connsiteY5-170" fmla="*/ 448555 h 493591"/>
              <a:gd name="connsiteX6-171" fmla="*/ 557360 w 560550"/>
              <a:gd name="connsiteY6-172" fmla="*/ 480662 h 493591"/>
              <a:gd name="connsiteX7-173" fmla="*/ 557111 w 560550"/>
              <a:gd name="connsiteY7-174" fmla="*/ 481348 h 493591"/>
              <a:gd name="connsiteX8-175" fmla="*/ 527738 w 560550"/>
              <a:gd name="connsiteY8-176" fmla="*/ 493568 h 493591"/>
              <a:gd name="connsiteX9-177" fmla="*/ 496688 w 560550"/>
              <a:gd name="connsiteY9-178" fmla="*/ 492722 h 493591"/>
              <a:gd name="connsiteX10-179" fmla="*/ 275338 w 560550"/>
              <a:gd name="connsiteY10-180" fmla="*/ 480778 h 493591"/>
              <a:gd name="connsiteX11-181" fmla="*/ 275975 w 560550"/>
              <a:gd name="connsiteY11-182" fmla="*/ 480403 h 493591"/>
              <a:gd name="connsiteX12-183" fmla="*/ 266629 w 560550"/>
              <a:gd name="connsiteY12-184" fmla="*/ 479903 h 493591"/>
              <a:gd name="connsiteX13-185" fmla="*/ 40497 w 560550"/>
              <a:gd name="connsiteY13-186" fmla="*/ 492105 h 493591"/>
              <a:gd name="connsiteX14-187" fmla="*/ 32832 w 560550"/>
              <a:gd name="connsiteY14-188" fmla="*/ 492314 h 493591"/>
              <a:gd name="connsiteX15-189" fmla="*/ 3210 w 560550"/>
              <a:gd name="connsiteY15-190" fmla="*/ 479408 h 493591"/>
              <a:gd name="connsiteX16-191" fmla="*/ 2740 w 560550"/>
              <a:gd name="connsiteY16-192" fmla="*/ 478849 h 493591"/>
              <a:gd name="connsiteX17-193" fmla="*/ 6844 w 560550"/>
              <a:gd name="connsiteY17-194" fmla="*/ 447301 h 493591"/>
              <a:gd name="connsiteX18-195" fmla="*/ 23102 w 560550"/>
              <a:gd name="connsiteY18-196" fmla="*/ 420834 h 493591"/>
              <a:gd name="connsiteX19-197" fmla="*/ 144121 w 560550"/>
              <a:gd name="connsiteY19-198" fmla="*/ 235111 h 493591"/>
              <a:gd name="connsiteX20-199" fmla="*/ 149231 w 560550"/>
              <a:gd name="connsiteY20-200" fmla="*/ 228009 h 493591"/>
              <a:gd name="connsiteX21-201" fmla="*/ 251731 w 560550"/>
              <a:gd name="connsiteY21-202" fmla="*/ 26070 h 493591"/>
              <a:gd name="connsiteX22-203" fmla="*/ 255383 w 560550"/>
              <a:gd name="connsiteY22-204" fmla="*/ 19328 h 493591"/>
              <a:gd name="connsiteX23-205" fmla="*/ 281371 w 560550"/>
              <a:gd name="connsiteY23-206" fmla="*/ 127 h 493591"/>
              <a:gd name="connsiteX24-207" fmla="*/ 282090 w 560550"/>
              <a:gd name="connsiteY24-208" fmla="*/ 0 h 493591"/>
              <a:gd name="connsiteX0-209" fmla="*/ 282090 w 560550"/>
              <a:gd name="connsiteY0-210" fmla="*/ 0 h 493591"/>
              <a:gd name="connsiteX1-211" fmla="*/ 307359 w 560550"/>
              <a:gd name="connsiteY1-212" fmla="*/ 19328 h 493591"/>
              <a:gd name="connsiteX2-213" fmla="*/ 322151 w 560550"/>
              <a:gd name="connsiteY2-214" fmla="*/ 46641 h 493591"/>
              <a:gd name="connsiteX3-215" fmla="*/ 426075 w 560550"/>
              <a:gd name="connsiteY3-216" fmla="*/ 252279 h 493591"/>
              <a:gd name="connsiteX4-217" fmla="*/ 549713 w 560550"/>
              <a:gd name="connsiteY4-218" fmla="*/ 442022 h 493591"/>
              <a:gd name="connsiteX5-219" fmla="*/ 553726 w 560550"/>
              <a:gd name="connsiteY5-220" fmla="*/ 448555 h 493591"/>
              <a:gd name="connsiteX6-221" fmla="*/ 557360 w 560550"/>
              <a:gd name="connsiteY6-222" fmla="*/ 480662 h 493591"/>
              <a:gd name="connsiteX7-223" fmla="*/ 557111 w 560550"/>
              <a:gd name="connsiteY7-224" fmla="*/ 481348 h 493591"/>
              <a:gd name="connsiteX8-225" fmla="*/ 527738 w 560550"/>
              <a:gd name="connsiteY8-226" fmla="*/ 493568 h 493591"/>
              <a:gd name="connsiteX9-227" fmla="*/ 496688 w 560550"/>
              <a:gd name="connsiteY9-228" fmla="*/ 492722 h 493591"/>
              <a:gd name="connsiteX10-229" fmla="*/ 275338 w 560550"/>
              <a:gd name="connsiteY10-230" fmla="*/ 480778 h 493591"/>
              <a:gd name="connsiteX11-231" fmla="*/ 275975 w 560550"/>
              <a:gd name="connsiteY11-232" fmla="*/ 480403 h 493591"/>
              <a:gd name="connsiteX12-233" fmla="*/ 266629 w 560550"/>
              <a:gd name="connsiteY12-234" fmla="*/ 479903 h 493591"/>
              <a:gd name="connsiteX13-235" fmla="*/ 40497 w 560550"/>
              <a:gd name="connsiteY13-236" fmla="*/ 492105 h 493591"/>
              <a:gd name="connsiteX14-237" fmla="*/ 32832 w 560550"/>
              <a:gd name="connsiteY14-238" fmla="*/ 492314 h 493591"/>
              <a:gd name="connsiteX15-239" fmla="*/ 3210 w 560550"/>
              <a:gd name="connsiteY15-240" fmla="*/ 479408 h 493591"/>
              <a:gd name="connsiteX16-241" fmla="*/ 2740 w 560550"/>
              <a:gd name="connsiteY16-242" fmla="*/ 478849 h 493591"/>
              <a:gd name="connsiteX17-243" fmla="*/ 6844 w 560550"/>
              <a:gd name="connsiteY17-244" fmla="*/ 447301 h 493591"/>
              <a:gd name="connsiteX18-245" fmla="*/ 23102 w 560550"/>
              <a:gd name="connsiteY18-246" fmla="*/ 420834 h 493591"/>
              <a:gd name="connsiteX19-247" fmla="*/ 149231 w 560550"/>
              <a:gd name="connsiteY19-248" fmla="*/ 228009 h 493591"/>
              <a:gd name="connsiteX20-249" fmla="*/ 251731 w 560550"/>
              <a:gd name="connsiteY20-250" fmla="*/ 26070 h 493591"/>
              <a:gd name="connsiteX21-251" fmla="*/ 255383 w 560550"/>
              <a:gd name="connsiteY21-252" fmla="*/ 19328 h 493591"/>
              <a:gd name="connsiteX22-253" fmla="*/ 281371 w 560550"/>
              <a:gd name="connsiteY22-254" fmla="*/ 127 h 493591"/>
              <a:gd name="connsiteX23-255" fmla="*/ 282090 w 560550"/>
              <a:gd name="connsiteY23-256" fmla="*/ 0 h 493591"/>
              <a:gd name="connsiteX0-257" fmla="*/ 282090 w 560550"/>
              <a:gd name="connsiteY0-258" fmla="*/ 0 h 493591"/>
              <a:gd name="connsiteX1-259" fmla="*/ 307359 w 560550"/>
              <a:gd name="connsiteY1-260" fmla="*/ 19328 h 493591"/>
              <a:gd name="connsiteX2-261" fmla="*/ 322151 w 560550"/>
              <a:gd name="connsiteY2-262" fmla="*/ 46641 h 493591"/>
              <a:gd name="connsiteX3-263" fmla="*/ 426075 w 560550"/>
              <a:gd name="connsiteY3-264" fmla="*/ 252279 h 493591"/>
              <a:gd name="connsiteX4-265" fmla="*/ 549713 w 560550"/>
              <a:gd name="connsiteY4-266" fmla="*/ 442022 h 493591"/>
              <a:gd name="connsiteX5-267" fmla="*/ 553726 w 560550"/>
              <a:gd name="connsiteY5-268" fmla="*/ 448555 h 493591"/>
              <a:gd name="connsiteX6-269" fmla="*/ 557360 w 560550"/>
              <a:gd name="connsiteY6-270" fmla="*/ 480662 h 493591"/>
              <a:gd name="connsiteX7-271" fmla="*/ 557111 w 560550"/>
              <a:gd name="connsiteY7-272" fmla="*/ 481348 h 493591"/>
              <a:gd name="connsiteX8-273" fmla="*/ 527738 w 560550"/>
              <a:gd name="connsiteY8-274" fmla="*/ 493568 h 493591"/>
              <a:gd name="connsiteX9-275" fmla="*/ 496688 w 560550"/>
              <a:gd name="connsiteY9-276" fmla="*/ 492722 h 493591"/>
              <a:gd name="connsiteX10-277" fmla="*/ 275338 w 560550"/>
              <a:gd name="connsiteY10-278" fmla="*/ 480778 h 493591"/>
              <a:gd name="connsiteX11-279" fmla="*/ 275975 w 560550"/>
              <a:gd name="connsiteY11-280" fmla="*/ 480403 h 493591"/>
              <a:gd name="connsiteX12-281" fmla="*/ 266629 w 560550"/>
              <a:gd name="connsiteY12-282" fmla="*/ 479903 h 493591"/>
              <a:gd name="connsiteX13-283" fmla="*/ 40497 w 560550"/>
              <a:gd name="connsiteY13-284" fmla="*/ 492105 h 493591"/>
              <a:gd name="connsiteX14-285" fmla="*/ 32832 w 560550"/>
              <a:gd name="connsiteY14-286" fmla="*/ 492314 h 493591"/>
              <a:gd name="connsiteX15-287" fmla="*/ 3210 w 560550"/>
              <a:gd name="connsiteY15-288" fmla="*/ 479408 h 493591"/>
              <a:gd name="connsiteX16-289" fmla="*/ 2740 w 560550"/>
              <a:gd name="connsiteY16-290" fmla="*/ 478849 h 493591"/>
              <a:gd name="connsiteX17-291" fmla="*/ 6844 w 560550"/>
              <a:gd name="connsiteY17-292" fmla="*/ 447301 h 493591"/>
              <a:gd name="connsiteX18-293" fmla="*/ 23102 w 560550"/>
              <a:gd name="connsiteY18-294" fmla="*/ 420834 h 493591"/>
              <a:gd name="connsiteX19-295" fmla="*/ 149231 w 560550"/>
              <a:gd name="connsiteY19-296" fmla="*/ 228009 h 493591"/>
              <a:gd name="connsiteX20-297" fmla="*/ 251731 w 560550"/>
              <a:gd name="connsiteY20-298" fmla="*/ 26070 h 493591"/>
              <a:gd name="connsiteX21-299" fmla="*/ 255383 w 560550"/>
              <a:gd name="connsiteY21-300" fmla="*/ 19328 h 493591"/>
              <a:gd name="connsiteX22-301" fmla="*/ 281371 w 560550"/>
              <a:gd name="connsiteY22-302" fmla="*/ 127 h 493591"/>
              <a:gd name="connsiteX23-303" fmla="*/ 282090 w 560550"/>
              <a:gd name="connsiteY23-304" fmla="*/ 0 h 493591"/>
              <a:gd name="connsiteX0-305" fmla="*/ 282090 w 560550"/>
              <a:gd name="connsiteY0-306" fmla="*/ 0 h 493591"/>
              <a:gd name="connsiteX1-307" fmla="*/ 307359 w 560550"/>
              <a:gd name="connsiteY1-308" fmla="*/ 19328 h 493591"/>
              <a:gd name="connsiteX2-309" fmla="*/ 322151 w 560550"/>
              <a:gd name="connsiteY2-310" fmla="*/ 46641 h 493591"/>
              <a:gd name="connsiteX3-311" fmla="*/ 426075 w 560550"/>
              <a:gd name="connsiteY3-312" fmla="*/ 252279 h 493591"/>
              <a:gd name="connsiteX4-313" fmla="*/ 549713 w 560550"/>
              <a:gd name="connsiteY4-314" fmla="*/ 442022 h 493591"/>
              <a:gd name="connsiteX5-315" fmla="*/ 553726 w 560550"/>
              <a:gd name="connsiteY5-316" fmla="*/ 448555 h 493591"/>
              <a:gd name="connsiteX6-317" fmla="*/ 557360 w 560550"/>
              <a:gd name="connsiteY6-318" fmla="*/ 480662 h 493591"/>
              <a:gd name="connsiteX7-319" fmla="*/ 557111 w 560550"/>
              <a:gd name="connsiteY7-320" fmla="*/ 481348 h 493591"/>
              <a:gd name="connsiteX8-321" fmla="*/ 527738 w 560550"/>
              <a:gd name="connsiteY8-322" fmla="*/ 493568 h 493591"/>
              <a:gd name="connsiteX9-323" fmla="*/ 496688 w 560550"/>
              <a:gd name="connsiteY9-324" fmla="*/ 492722 h 493591"/>
              <a:gd name="connsiteX10-325" fmla="*/ 275338 w 560550"/>
              <a:gd name="connsiteY10-326" fmla="*/ 480778 h 493591"/>
              <a:gd name="connsiteX11-327" fmla="*/ 266629 w 560550"/>
              <a:gd name="connsiteY11-328" fmla="*/ 479903 h 493591"/>
              <a:gd name="connsiteX12-329" fmla="*/ 40497 w 560550"/>
              <a:gd name="connsiteY12-330" fmla="*/ 492105 h 493591"/>
              <a:gd name="connsiteX13-331" fmla="*/ 32832 w 560550"/>
              <a:gd name="connsiteY13-332" fmla="*/ 492314 h 493591"/>
              <a:gd name="connsiteX14-333" fmla="*/ 3210 w 560550"/>
              <a:gd name="connsiteY14-334" fmla="*/ 479408 h 493591"/>
              <a:gd name="connsiteX15-335" fmla="*/ 2740 w 560550"/>
              <a:gd name="connsiteY15-336" fmla="*/ 478849 h 493591"/>
              <a:gd name="connsiteX16-337" fmla="*/ 6844 w 560550"/>
              <a:gd name="connsiteY16-338" fmla="*/ 447301 h 493591"/>
              <a:gd name="connsiteX17-339" fmla="*/ 23102 w 560550"/>
              <a:gd name="connsiteY17-340" fmla="*/ 420834 h 493591"/>
              <a:gd name="connsiteX18-341" fmla="*/ 149231 w 560550"/>
              <a:gd name="connsiteY18-342" fmla="*/ 228009 h 493591"/>
              <a:gd name="connsiteX19-343" fmla="*/ 251731 w 560550"/>
              <a:gd name="connsiteY19-344" fmla="*/ 26070 h 493591"/>
              <a:gd name="connsiteX20-345" fmla="*/ 255383 w 560550"/>
              <a:gd name="connsiteY20-346" fmla="*/ 19328 h 493591"/>
              <a:gd name="connsiteX21-347" fmla="*/ 281371 w 560550"/>
              <a:gd name="connsiteY21-348" fmla="*/ 127 h 493591"/>
              <a:gd name="connsiteX22-349" fmla="*/ 282090 w 560550"/>
              <a:gd name="connsiteY22-350" fmla="*/ 0 h 493591"/>
              <a:gd name="connsiteX0-351" fmla="*/ 282090 w 560550"/>
              <a:gd name="connsiteY0-352" fmla="*/ 0 h 493591"/>
              <a:gd name="connsiteX1-353" fmla="*/ 307359 w 560550"/>
              <a:gd name="connsiteY1-354" fmla="*/ 19328 h 493591"/>
              <a:gd name="connsiteX2-355" fmla="*/ 322151 w 560550"/>
              <a:gd name="connsiteY2-356" fmla="*/ 46641 h 493591"/>
              <a:gd name="connsiteX3-357" fmla="*/ 426075 w 560550"/>
              <a:gd name="connsiteY3-358" fmla="*/ 252279 h 493591"/>
              <a:gd name="connsiteX4-359" fmla="*/ 549713 w 560550"/>
              <a:gd name="connsiteY4-360" fmla="*/ 442022 h 493591"/>
              <a:gd name="connsiteX5-361" fmla="*/ 553726 w 560550"/>
              <a:gd name="connsiteY5-362" fmla="*/ 448555 h 493591"/>
              <a:gd name="connsiteX6-363" fmla="*/ 557360 w 560550"/>
              <a:gd name="connsiteY6-364" fmla="*/ 480662 h 493591"/>
              <a:gd name="connsiteX7-365" fmla="*/ 557111 w 560550"/>
              <a:gd name="connsiteY7-366" fmla="*/ 481348 h 493591"/>
              <a:gd name="connsiteX8-367" fmla="*/ 527738 w 560550"/>
              <a:gd name="connsiteY8-368" fmla="*/ 493568 h 493591"/>
              <a:gd name="connsiteX9-369" fmla="*/ 496688 w 560550"/>
              <a:gd name="connsiteY9-370" fmla="*/ 492722 h 493591"/>
              <a:gd name="connsiteX10-371" fmla="*/ 266629 w 560550"/>
              <a:gd name="connsiteY10-372" fmla="*/ 479903 h 493591"/>
              <a:gd name="connsiteX11-373" fmla="*/ 40497 w 560550"/>
              <a:gd name="connsiteY11-374" fmla="*/ 492105 h 493591"/>
              <a:gd name="connsiteX12-375" fmla="*/ 32832 w 560550"/>
              <a:gd name="connsiteY12-376" fmla="*/ 492314 h 493591"/>
              <a:gd name="connsiteX13-377" fmla="*/ 3210 w 560550"/>
              <a:gd name="connsiteY13-378" fmla="*/ 479408 h 493591"/>
              <a:gd name="connsiteX14-379" fmla="*/ 2740 w 560550"/>
              <a:gd name="connsiteY14-380" fmla="*/ 478849 h 493591"/>
              <a:gd name="connsiteX15-381" fmla="*/ 6844 w 560550"/>
              <a:gd name="connsiteY15-382" fmla="*/ 447301 h 493591"/>
              <a:gd name="connsiteX16-383" fmla="*/ 23102 w 560550"/>
              <a:gd name="connsiteY16-384" fmla="*/ 420834 h 493591"/>
              <a:gd name="connsiteX17-385" fmla="*/ 149231 w 560550"/>
              <a:gd name="connsiteY17-386" fmla="*/ 228009 h 493591"/>
              <a:gd name="connsiteX18-387" fmla="*/ 251731 w 560550"/>
              <a:gd name="connsiteY18-388" fmla="*/ 26070 h 493591"/>
              <a:gd name="connsiteX19-389" fmla="*/ 255383 w 560550"/>
              <a:gd name="connsiteY19-390" fmla="*/ 19328 h 493591"/>
              <a:gd name="connsiteX20-391" fmla="*/ 281371 w 560550"/>
              <a:gd name="connsiteY20-392" fmla="*/ 127 h 493591"/>
              <a:gd name="connsiteX21-393" fmla="*/ 282090 w 560550"/>
              <a:gd name="connsiteY21-394" fmla="*/ 0 h 493591"/>
              <a:gd name="connsiteX0-395" fmla="*/ 282090 w 560550"/>
              <a:gd name="connsiteY0-396" fmla="*/ 0 h 493591"/>
              <a:gd name="connsiteX1-397" fmla="*/ 307359 w 560550"/>
              <a:gd name="connsiteY1-398" fmla="*/ 19328 h 493591"/>
              <a:gd name="connsiteX2-399" fmla="*/ 322151 w 560550"/>
              <a:gd name="connsiteY2-400" fmla="*/ 46641 h 493591"/>
              <a:gd name="connsiteX3-401" fmla="*/ 426075 w 560550"/>
              <a:gd name="connsiteY3-402" fmla="*/ 252279 h 493591"/>
              <a:gd name="connsiteX4-403" fmla="*/ 549713 w 560550"/>
              <a:gd name="connsiteY4-404" fmla="*/ 442022 h 493591"/>
              <a:gd name="connsiteX5-405" fmla="*/ 553726 w 560550"/>
              <a:gd name="connsiteY5-406" fmla="*/ 448555 h 493591"/>
              <a:gd name="connsiteX6-407" fmla="*/ 557360 w 560550"/>
              <a:gd name="connsiteY6-408" fmla="*/ 480662 h 493591"/>
              <a:gd name="connsiteX7-409" fmla="*/ 557111 w 560550"/>
              <a:gd name="connsiteY7-410" fmla="*/ 481348 h 493591"/>
              <a:gd name="connsiteX8-411" fmla="*/ 527738 w 560550"/>
              <a:gd name="connsiteY8-412" fmla="*/ 493568 h 493591"/>
              <a:gd name="connsiteX9-413" fmla="*/ 496688 w 560550"/>
              <a:gd name="connsiteY9-414" fmla="*/ 492722 h 493591"/>
              <a:gd name="connsiteX10-415" fmla="*/ 266629 w 560550"/>
              <a:gd name="connsiteY10-416" fmla="*/ 479903 h 493591"/>
              <a:gd name="connsiteX11-417" fmla="*/ 40497 w 560550"/>
              <a:gd name="connsiteY11-418" fmla="*/ 492105 h 493591"/>
              <a:gd name="connsiteX12-419" fmla="*/ 32832 w 560550"/>
              <a:gd name="connsiteY12-420" fmla="*/ 492314 h 493591"/>
              <a:gd name="connsiteX13-421" fmla="*/ 3210 w 560550"/>
              <a:gd name="connsiteY13-422" fmla="*/ 479408 h 493591"/>
              <a:gd name="connsiteX14-423" fmla="*/ 2740 w 560550"/>
              <a:gd name="connsiteY14-424" fmla="*/ 478849 h 493591"/>
              <a:gd name="connsiteX15-425" fmla="*/ 6844 w 560550"/>
              <a:gd name="connsiteY15-426" fmla="*/ 447301 h 493591"/>
              <a:gd name="connsiteX16-427" fmla="*/ 23102 w 560550"/>
              <a:gd name="connsiteY16-428" fmla="*/ 420834 h 493591"/>
              <a:gd name="connsiteX17-429" fmla="*/ 149231 w 560550"/>
              <a:gd name="connsiteY17-430" fmla="*/ 228009 h 493591"/>
              <a:gd name="connsiteX18-431" fmla="*/ 251731 w 560550"/>
              <a:gd name="connsiteY18-432" fmla="*/ 26070 h 493591"/>
              <a:gd name="connsiteX19-433" fmla="*/ 255383 w 560550"/>
              <a:gd name="connsiteY19-434" fmla="*/ 19328 h 493591"/>
              <a:gd name="connsiteX20-435" fmla="*/ 281371 w 560550"/>
              <a:gd name="connsiteY20-436" fmla="*/ 127 h 493591"/>
              <a:gd name="connsiteX21-437" fmla="*/ 282090 w 560550"/>
              <a:gd name="connsiteY21-438" fmla="*/ 0 h 49359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560550" h="493591">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buFontTx/>
              <a:buNone/>
              <a:defRPr/>
            </a:pPr>
            <a:endParaRPr lang="zh-CN" altLang="en-US" sz="1015" noProof="1">
              <a:solidFill>
                <a:srgbClr val="FFFFFF"/>
              </a:solidFill>
              <a:cs typeface="Arial" panose="020B0604020202020204" pitchFamily="34" charset="0"/>
            </a:endParaRPr>
          </a:p>
        </p:txBody>
      </p:sp>
      <p:sp>
        <p:nvSpPr>
          <p:cNvPr id="16" name="KSO_Shape"/>
          <p:cNvSpPr/>
          <p:nvPr/>
        </p:nvSpPr>
        <p:spPr>
          <a:xfrm rot="1336532" flipH="1" flipV="1">
            <a:off x="2243138" y="4365625"/>
            <a:ext cx="193675" cy="169863"/>
          </a:xfrm>
          <a:custGeom>
            <a:avLst/>
            <a:gdLst>
              <a:gd name="connsiteX0" fmla="*/ 282090 w 560550"/>
              <a:gd name="connsiteY0" fmla="*/ 0 h 493591"/>
              <a:gd name="connsiteX1" fmla="*/ 307359 w 560550"/>
              <a:gd name="connsiteY1" fmla="*/ 19328 h 493591"/>
              <a:gd name="connsiteX2" fmla="*/ 322151 w 560550"/>
              <a:gd name="connsiteY2" fmla="*/ 46641 h 493591"/>
              <a:gd name="connsiteX3" fmla="*/ 422483 w 560550"/>
              <a:gd name="connsiteY3" fmla="*/ 244308 h 493591"/>
              <a:gd name="connsiteX4" fmla="*/ 421839 w 560550"/>
              <a:gd name="connsiteY4" fmla="*/ 243943 h 493591"/>
              <a:gd name="connsiteX5" fmla="*/ 426075 w 560550"/>
              <a:gd name="connsiteY5" fmla="*/ 252279 h 493591"/>
              <a:gd name="connsiteX6" fmla="*/ 549713 w 560550"/>
              <a:gd name="connsiteY6" fmla="*/ 442022 h 493591"/>
              <a:gd name="connsiteX7" fmla="*/ 553726 w 560550"/>
              <a:gd name="connsiteY7" fmla="*/ 448555 h 493591"/>
              <a:gd name="connsiteX8" fmla="*/ 557360 w 560550"/>
              <a:gd name="connsiteY8" fmla="*/ 480662 h 493591"/>
              <a:gd name="connsiteX9" fmla="*/ 557111 w 560550"/>
              <a:gd name="connsiteY9" fmla="*/ 481348 h 493591"/>
              <a:gd name="connsiteX10" fmla="*/ 527738 w 560550"/>
              <a:gd name="connsiteY10" fmla="*/ 493568 h 493591"/>
              <a:gd name="connsiteX11" fmla="*/ 496688 w 560550"/>
              <a:gd name="connsiteY11" fmla="*/ 492722 h 493591"/>
              <a:gd name="connsiteX12" fmla="*/ 275338 w 560550"/>
              <a:gd name="connsiteY12" fmla="*/ 480778 h 493591"/>
              <a:gd name="connsiteX13" fmla="*/ 275975 w 560550"/>
              <a:gd name="connsiteY13" fmla="*/ 480403 h 493591"/>
              <a:gd name="connsiteX14" fmla="*/ 266629 w 560550"/>
              <a:gd name="connsiteY14" fmla="*/ 479903 h 493591"/>
              <a:gd name="connsiteX15" fmla="*/ 40497 w 560550"/>
              <a:gd name="connsiteY15" fmla="*/ 492105 h 493591"/>
              <a:gd name="connsiteX16" fmla="*/ 32832 w 560550"/>
              <a:gd name="connsiteY16" fmla="*/ 492314 h 493591"/>
              <a:gd name="connsiteX17" fmla="*/ 3210 w 560550"/>
              <a:gd name="connsiteY17" fmla="*/ 479408 h 493591"/>
              <a:gd name="connsiteX18" fmla="*/ 2740 w 560550"/>
              <a:gd name="connsiteY18" fmla="*/ 478849 h 493591"/>
              <a:gd name="connsiteX19" fmla="*/ 6844 w 560550"/>
              <a:gd name="connsiteY19" fmla="*/ 447301 h 493591"/>
              <a:gd name="connsiteX20" fmla="*/ 23102 w 560550"/>
              <a:gd name="connsiteY20" fmla="*/ 420834 h 493591"/>
              <a:gd name="connsiteX21" fmla="*/ 144121 w 560550"/>
              <a:gd name="connsiteY21" fmla="*/ 235111 h 493591"/>
              <a:gd name="connsiteX22" fmla="*/ 144127 w 560550"/>
              <a:gd name="connsiteY22" fmla="*/ 235851 h 493591"/>
              <a:gd name="connsiteX23" fmla="*/ 149231 w 560550"/>
              <a:gd name="connsiteY23" fmla="*/ 228009 h 493591"/>
              <a:gd name="connsiteX24" fmla="*/ 251731 w 560550"/>
              <a:gd name="connsiteY24" fmla="*/ 26070 h 493591"/>
              <a:gd name="connsiteX25" fmla="*/ 255383 w 560550"/>
              <a:gd name="connsiteY25" fmla="*/ 19328 h 493591"/>
              <a:gd name="connsiteX26" fmla="*/ 281371 w 560550"/>
              <a:gd name="connsiteY26" fmla="*/ 127 h 493591"/>
              <a:gd name="connsiteX27" fmla="*/ 282090 w 560550"/>
              <a:gd name="connsiteY27" fmla="*/ 0 h 493591"/>
              <a:gd name="connsiteX0-1" fmla="*/ 282090 w 560550"/>
              <a:gd name="connsiteY0-2" fmla="*/ 0 h 493591"/>
              <a:gd name="connsiteX1-3" fmla="*/ 307359 w 560550"/>
              <a:gd name="connsiteY1-4" fmla="*/ 19328 h 493591"/>
              <a:gd name="connsiteX2-5" fmla="*/ 322151 w 560550"/>
              <a:gd name="connsiteY2-6" fmla="*/ 46641 h 493591"/>
              <a:gd name="connsiteX3-7" fmla="*/ 422483 w 560550"/>
              <a:gd name="connsiteY3-8" fmla="*/ 244308 h 493591"/>
              <a:gd name="connsiteX4-9" fmla="*/ 426075 w 560550"/>
              <a:gd name="connsiteY4-10" fmla="*/ 252279 h 493591"/>
              <a:gd name="connsiteX5-11" fmla="*/ 549713 w 560550"/>
              <a:gd name="connsiteY5-12" fmla="*/ 442022 h 493591"/>
              <a:gd name="connsiteX6-13" fmla="*/ 553726 w 560550"/>
              <a:gd name="connsiteY6-14" fmla="*/ 448555 h 493591"/>
              <a:gd name="connsiteX7-15" fmla="*/ 557360 w 560550"/>
              <a:gd name="connsiteY7-16" fmla="*/ 480662 h 493591"/>
              <a:gd name="connsiteX8-17" fmla="*/ 557111 w 560550"/>
              <a:gd name="connsiteY8-18" fmla="*/ 481348 h 493591"/>
              <a:gd name="connsiteX9-19" fmla="*/ 527738 w 560550"/>
              <a:gd name="connsiteY9-20" fmla="*/ 493568 h 493591"/>
              <a:gd name="connsiteX10-21" fmla="*/ 496688 w 560550"/>
              <a:gd name="connsiteY10-22" fmla="*/ 492722 h 493591"/>
              <a:gd name="connsiteX11-23" fmla="*/ 275338 w 560550"/>
              <a:gd name="connsiteY11-24" fmla="*/ 480778 h 493591"/>
              <a:gd name="connsiteX12-25" fmla="*/ 275975 w 560550"/>
              <a:gd name="connsiteY12-26" fmla="*/ 480403 h 493591"/>
              <a:gd name="connsiteX13-27" fmla="*/ 266629 w 560550"/>
              <a:gd name="connsiteY13-28" fmla="*/ 479903 h 493591"/>
              <a:gd name="connsiteX14-29" fmla="*/ 40497 w 560550"/>
              <a:gd name="connsiteY14-30" fmla="*/ 492105 h 493591"/>
              <a:gd name="connsiteX15-31" fmla="*/ 32832 w 560550"/>
              <a:gd name="connsiteY15-32" fmla="*/ 492314 h 493591"/>
              <a:gd name="connsiteX16-33" fmla="*/ 3210 w 560550"/>
              <a:gd name="connsiteY16-34" fmla="*/ 479408 h 493591"/>
              <a:gd name="connsiteX17-35" fmla="*/ 2740 w 560550"/>
              <a:gd name="connsiteY17-36" fmla="*/ 478849 h 493591"/>
              <a:gd name="connsiteX18-37" fmla="*/ 6844 w 560550"/>
              <a:gd name="connsiteY18-38" fmla="*/ 447301 h 493591"/>
              <a:gd name="connsiteX19-39" fmla="*/ 23102 w 560550"/>
              <a:gd name="connsiteY19-40" fmla="*/ 420834 h 493591"/>
              <a:gd name="connsiteX20-41" fmla="*/ 144121 w 560550"/>
              <a:gd name="connsiteY20-42" fmla="*/ 235111 h 493591"/>
              <a:gd name="connsiteX21-43" fmla="*/ 144127 w 560550"/>
              <a:gd name="connsiteY21-44" fmla="*/ 235851 h 493591"/>
              <a:gd name="connsiteX22-45" fmla="*/ 149231 w 560550"/>
              <a:gd name="connsiteY22-46" fmla="*/ 228009 h 493591"/>
              <a:gd name="connsiteX23-47" fmla="*/ 251731 w 560550"/>
              <a:gd name="connsiteY23-48" fmla="*/ 26070 h 493591"/>
              <a:gd name="connsiteX24-49" fmla="*/ 255383 w 560550"/>
              <a:gd name="connsiteY24-50" fmla="*/ 19328 h 493591"/>
              <a:gd name="connsiteX25-51" fmla="*/ 281371 w 560550"/>
              <a:gd name="connsiteY25-52" fmla="*/ 127 h 493591"/>
              <a:gd name="connsiteX26-53" fmla="*/ 282090 w 560550"/>
              <a:gd name="connsiteY26-54" fmla="*/ 0 h 493591"/>
              <a:gd name="connsiteX0-55" fmla="*/ 282090 w 560550"/>
              <a:gd name="connsiteY0-56" fmla="*/ 0 h 493591"/>
              <a:gd name="connsiteX1-57" fmla="*/ 307359 w 560550"/>
              <a:gd name="connsiteY1-58" fmla="*/ 19328 h 493591"/>
              <a:gd name="connsiteX2-59" fmla="*/ 322151 w 560550"/>
              <a:gd name="connsiteY2-60" fmla="*/ 46641 h 493591"/>
              <a:gd name="connsiteX3-61" fmla="*/ 426075 w 560550"/>
              <a:gd name="connsiteY3-62" fmla="*/ 252279 h 493591"/>
              <a:gd name="connsiteX4-63" fmla="*/ 549713 w 560550"/>
              <a:gd name="connsiteY4-64" fmla="*/ 442022 h 493591"/>
              <a:gd name="connsiteX5-65" fmla="*/ 553726 w 560550"/>
              <a:gd name="connsiteY5-66" fmla="*/ 448555 h 493591"/>
              <a:gd name="connsiteX6-67" fmla="*/ 557360 w 560550"/>
              <a:gd name="connsiteY6-68" fmla="*/ 480662 h 493591"/>
              <a:gd name="connsiteX7-69" fmla="*/ 557111 w 560550"/>
              <a:gd name="connsiteY7-70" fmla="*/ 481348 h 493591"/>
              <a:gd name="connsiteX8-71" fmla="*/ 527738 w 560550"/>
              <a:gd name="connsiteY8-72" fmla="*/ 493568 h 493591"/>
              <a:gd name="connsiteX9-73" fmla="*/ 496688 w 560550"/>
              <a:gd name="connsiteY9-74" fmla="*/ 492722 h 493591"/>
              <a:gd name="connsiteX10-75" fmla="*/ 275338 w 560550"/>
              <a:gd name="connsiteY10-76" fmla="*/ 480778 h 493591"/>
              <a:gd name="connsiteX11-77" fmla="*/ 275975 w 560550"/>
              <a:gd name="connsiteY11-78" fmla="*/ 480403 h 493591"/>
              <a:gd name="connsiteX12-79" fmla="*/ 266629 w 560550"/>
              <a:gd name="connsiteY12-80" fmla="*/ 479903 h 493591"/>
              <a:gd name="connsiteX13-81" fmla="*/ 40497 w 560550"/>
              <a:gd name="connsiteY13-82" fmla="*/ 492105 h 493591"/>
              <a:gd name="connsiteX14-83" fmla="*/ 32832 w 560550"/>
              <a:gd name="connsiteY14-84" fmla="*/ 492314 h 493591"/>
              <a:gd name="connsiteX15-85" fmla="*/ 3210 w 560550"/>
              <a:gd name="connsiteY15-86" fmla="*/ 479408 h 493591"/>
              <a:gd name="connsiteX16-87" fmla="*/ 2740 w 560550"/>
              <a:gd name="connsiteY16-88" fmla="*/ 478849 h 493591"/>
              <a:gd name="connsiteX17-89" fmla="*/ 6844 w 560550"/>
              <a:gd name="connsiteY17-90" fmla="*/ 447301 h 493591"/>
              <a:gd name="connsiteX18-91" fmla="*/ 23102 w 560550"/>
              <a:gd name="connsiteY18-92" fmla="*/ 420834 h 493591"/>
              <a:gd name="connsiteX19-93" fmla="*/ 144121 w 560550"/>
              <a:gd name="connsiteY19-94" fmla="*/ 235111 h 493591"/>
              <a:gd name="connsiteX20-95" fmla="*/ 144127 w 560550"/>
              <a:gd name="connsiteY20-96" fmla="*/ 235851 h 493591"/>
              <a:gd name="connsiteX21-97" fmla="*/ 149231 w 560550"/>
              <a:gd name="connsiteY21-98" fmla="*/ 228009 h 493591"/>
              <a:gd name="connsiteX22-99" fmla="*/ 251731 w 560550"/>
              <a:gd name="connsiteY22-100" fmla="*/ 26070 h 493591"/>
              <a:gd name="connsiteX23-101" fmla="*/ 255383 w 560550"/>
              <a:gd name="connsiteY23-102" fmla="*/ 19328 h 493591"/>
              <a:gd name="connsiteX24-103" fmla="*/ 281371 w 560550"/>
              <a:gd name="connsiteY24-104" fmla="*/ 127 h 493591"/>
              <a:gd name="connsiteX25-105" fmla="*/ 282090 w 560550"/>
              <a:gd name="connsiteY25-106" fmla="*/ 0 h 493591"/>
              <a:gd name="connsiteX0-107" fmla="*/ 282090 w 560550"/>
              <a:gd name="connsiteY0-108" fmla="*/ 0 h 493591"/>
              <a:gd name="connsiteX1-109" fmla="*/ 307359 w 560550"/>
              <a:gd name="connsiteY1-110" fmla="*/ 19328 h 493591"/>
              <a:gd name="connsiteX2-111" fmla="*/ 322151 w 560550"/>
              <a:gd name="connsiteY2-112" fmla="*/ 46641 h 493591"/>
              <a:gd name="connsiteX3-113" fmla="*/ 426075 w 560550"/>
              <a:gd name="connsiteY3-114" fmla="*/ 252279 h 493591"/>
              <a:gd name="connsiteX4-115" fmla="*/ 549713 w 560550"/>
              <a:gd name="connsiteY4-116" fmla="*/ 442022 h 493591"/>
              <a:gd name="connsiteX5-117" fmla="*/ 553726 w 560550"/>
              <a:gd name="connsiteY5-118" fmla="*/ 448555 h 493591"/>
              <a:gd name="connsiteX6-119" fmla="*/ 557360 w 560550"/>
              <a:gd name="connsiteY6-120" fmla="*/ 480662 h 493591"/>
              <a:gd name="connsiteX7-121" fmla="*/ 557111 w 560550"/>
              <a:gd name="connsiteY7-122" fmla="*/ 481348 h 493591"/>
              <a:gd name="connsiteX8-123" fmla="*/ 527738 w 560550"/>
              <a:gd name="connsiteY8-124" fmla="*/ 493568 h 493591"/>
              <a:gd name="connsiteX9-125" fmla="*/ 496688 w 560550"/>
              <a:gd name="connsiteY9-126" fmla="*/ 492722 h 493591"/>
              <a:gd name="connsiteX10-127" fmla="*/ 275338 w 560550"/>
              <a:gd name="connsiteY10-128" fmla="*/ 480778 h 493591"/>
              <a:gd name="connsiteX11-129" fmla="*/ 275975 w 560550"/>
              <a:gd name="connsiteY11-130" fmla="*/ 480403 h 493591"/>
              <a:gd name="connsiteX12-131" fmla="*/ 266629 w 560550"/>
              <a:gd name="connsiteY12-132" fmla="*/ 479903 h 493591"/>
              <a:gd name="connsiteX13-133" fmla="*/ 40497 w 560550"/>
              <a:gd name="connsiteY13-134" fmla="*/ 492105 h 493591"/>
              <a:gd name="connsiteX14-135" fmla="*/ 32832 w 560550"/>
              <a:gd name="connsiteY14-136" fmla="*/ 492314 h 493591"/>
              <a:gd name="connsiteX15-137" fmla="*/ 3210 w 560550"/>
              <a:gd name="connsiteY15-138" fmla="*/ 479408 h 493591"/>
              <a:gd name="connsiteX16-139" fmla="*/ 2740 w 560550"/>
              <a:gd name="connsiteY16-140" fmla="*/ 478849 h 493591"/>
              <a:gd name="connsiteX17-141" fmla="*/ 6844 w 560550"/>
              <a:gd name="connsiteY17-142" fmla="*/ 447301 h 493591"/>
              <a:gd name="connsiteX18-143" fmla="*/ 23102 w 560550"/>
              <a:gd name="connsiteY18-144" fmla="*/ 420834 h 493591"/>
              <a:gd name="connsiteX19-145" fmla="*/ 144121 w 560550"/>
              <a:gd name="connsiteY19-146" fmla="*/ 235111 h 493591"/>
              <a:gd name="connsiteX20-147" fmla="*/ 144127 w 560550"/>
              <a:gd name="connsiteY20-148" fmla="*/ 235851 h 493591"/>
              <a:gd name="connsiteX21-149" fmla="*/ 149231 w 560550"/>
              <a:gd name="connsiteY21-150" fmla="*/ 228009 h 493591"/>
              <a:gd name="connsiteX22-151" fmla="*/ 251731 w 560550"/>
              <a:gd name="connsiteY22-152" fmla="*/ 26070 h 493591"/>
              <a:gd name="connsiteX23-153" fmla="*/ 255383 w 560550"/>
              <a:gd name="connsiteY23-154" fmla="*/ 19328 h 493591"/>
              <a:gd name="connsiteX24-155" fmla="*/ 281371 w 560550"/>
              <a:gd name="connsiteY24-156" fmla="*/ 127 h 493591"/>
              <a:gd name="connsiteX25-157" fmla="*/ 282090 w 560550"/>
              <a:gd name="connsiteY25-158" fmla="*/ 0 h 493591"/>
              <a:gd name="connsiteX0-159" fmla="*/ 282090 w 560550"/>
              <a:gd name="connsiteY0-160" fmla="*/ 0 h 493591"/>
              <a:gd name="connsiteX1-161" fmla="*/ 307359 w 560550"/>
              <a:gd name="connsiteY1-162" fmla="*/ 19328 h 493591"/>
              <a:gd name="connsiteX2-163" fmla="*/ 322151 w 560550"/>
              <a:gd name="connsiteY2-164" fmla="*/ 46641 h 493591"/>
              <a:gd name="connsiteX3-165" fmla="*/ 426075 w 560550"/>
              <a:gd name="connsiteY3-166" fmla="*/ 252279 h 493591"/>
              <a:gd name="connsiteX4-167" fmla="*/ 549713 w 560550"/>
              <a:gd name="connsiteY4-168" fmla="*/ 442022 h 493591"/>
              <a:gd name="connsiteX5-169" fmla="*/ 553726 w 560550"/>
              <a:gd name="connsiteY5-170" fmla="*/ 448555 h 493591"/>
              <a:gd name="connsiteX6-171" fmla="*/ 557360 w 560550"/>
              <a:gd name="connsiteY6-172" fmla="*/ 480662 h 493591"/>
              <a:gd name="connsiteX7-173" fmla="*/ 557111 w 560550"/>
              <a:gd name="connsiteY7-174" fmla="*/ 481348 h 493591"/>
              <a:gd name="connsiteX8-175" fmla="*/ 527738 w 560550"/>
              <a:gd name="connsiteY8-176" fmla="*/ 493568 h 493591"/>
              <a:gd name="connsiteX9-177" fmla="*/ 496688 w 560550"/>
              <a:gd name="connsiteY9-178" fmla="*/ 492722 h 493591"/>
              <a:gd name="connsiteX10-179" fmla="*/ 275338 w 560550"/>
              <a:gd name="connsiteY10-180" fmla="*/ 480778 h 493591"/>
              <a:gd name="connsiteX11-181" fmla="*/ 275975 w 560550"/>
              <a:gd name="connsiteY11-182" fmla="*/ 480403 h 493591"/>
              <a:gd name="connsiteX12-183" fmla="*/ 266629 w 560550"/>
              <a:gd name="connsiteY12-184" fmla="*/ 479903 h 493591"/>
              <a:gd name="connsiteX13-185" fmla="*/ 40497 w 560550"/>
              <a:gd name="connsiteY13-186" fmla="*/ 492105 h 493591"/>
              <a:gd name="connsiteX14-187" fmla="*/ 32832 w 560550"/>
              <a:gd name="connsiteY14-188" fmla="*/ 492314 h 493591"/>
              <a:gd name="connsiteX15-189" fmla="*/ 3210 w 560550"/>
              <a:gd name="connsiteY15-190" fmla="*/ 479408 h 493591"/>
              <a:gd name="connsiteX16-191" fmla="*/ 2740 w 560550"/>
              <a:gd name="connsiteY16-192" fmla="*/ 478849 h 493591"/>
              <a:gd name="connsiteX17-193" fmla="*/ 6844 w 560550"/>
              <a:gd name="connsiteY17-194" fmla="*/ 447301 h 493591"/>
              <a:gd name="connsiteX18-195" fmla="*/ 23102 w 560550"/>
              <a:gd name="connsiteY18-196" fmla="*/ 420834 h 493591"/>
              <a:gd name="connsiteX19-197" fmla="*/ 144121 w 560550"/>
              <a:gd name="connsiteY19-198" fmla="*/ 235111 h 493591"/>
              <a:gd name="connsiteX20-199" fmla="*/ 149231 w 560550"/>
              <a:gd name="connsiteY20-200" fmla="*/ 228009 h 493591"/>
              <a:gd name="connsiteX21-201" fmla="*/ 251731 w 560550"/>
              <a:gd name="connsiteY21-202" fmla="*/ 26070 h 493591"/>
              <a:gd name="connsiteX22-203" fmla="*/ 255383 w 560550"/>
              <a:gd name="connsiteY22-204" fmla="*/ 19328 h 493591"/>
              <a:gd name="connsiteX23-205" fmla="*/ 281371 w 560550"/>
              <a:gd name="connsiteY23-206" fmla="*/ 127 h 493591"/>
              <a:gd name="connsiteX24-207" fmla="*/ 282090 w 560550"/>
              <a:gd name="connsiteY24-208" fmla="*/ 0 h 493591"/>
              <a:gd name="connsiteX0-209" fmla="*/ 282090 w 560550"/>
              <a:gd name="connsiteY0-210" fmla="*/ 0 h 493591"/>
              <a:gd name="connsiteX1-211" fmla="*/ 307359 w 560550"/>
              <a:gd name="connsiteY1-212" fmla="*/ 19328 h 493591"/>
              <a:gd name="connsiteX2-213" fmla="*/ 322151 w 560550"/>
              <a:gd name="connsiteY2-214" fmla="*/ 46641 h 493591"/>
              <a:gd name="connsiteX3-215" fmla="*/ 426075 w 560550"/>
              <a:gd name="connsiteY3-216" fmla="*/ 252279 h 493591"/>
              <a:gd name="connsiteX4-217" fmla="*/ 549713 w 560550"/>
              <a:gd name="connsiteY4-218" fmla="*/ 442022 h 493591"/>
              <a:gd name="connsiteX5-219" fmla="*/ 553726 w 560550"/>
              <a:gd name="connsiteY5-220" fmla="*/ 448555 h 493591"/>
              <a:gd name="connsiteX6-221" fmla="*/ 557360 w 560550"/>
              <a:gd name="connsiteY6-222" fmla="*/ 480662 h 493591"/>
              <a:gd name="connsiteX7-223" fmla="*/ 557111 w 560550"/>
              <a:gd name="connsiteY7-224" fmla="*/ 481348 h 493591"/>
              <a:gd name="connsiteX8-225" fmla="*/ 527738 w 560550"/>
              <a:gd name="connsiteY8-226" fmla="*/ 493568 h 493591"/>
              <a:gd name="connsiteX9-227" fmla="*/ 496688 w 560550"/>
              <a:gd name="connsiteY9-228" fmla="*/ 492722 h 493591"/>
              <a:gd name="connsiteX10-229" fmla="*/ 275338 w 560550"/>
              <a:gd name="connsiteY10-230" fmla="*/ 480778 h 493591"/>
              <a:gd name="connsiteX11-231" fmla="*/ 275975 w 560550"/>
              <a:gd name="connsiteY11-232" fmla="*/ 480403 h 493591"/>
              <a:gd name="connsiteX12-233" fmla="*/ 266629 w 560550"/>
              <a:gd name="connsiteY12-234" fmla="*/ 479903 h 493591"/>
              <a:gd name="connsiteX13-235" fmla="*/ 40497 w 560550"/>
              <a:gd name="connsiteY13-236" fmla="*/ 492105 h 493591"/>
              <a:gd name="connsiteX14-237" fmla="*/ 32832 w 560550"/>
              <a:gd name="connsiteY14-238" fmla="*/ 492314 h 493591"/>
              <a:gd name="connsiteX15-239" fmla="*/ 3210 w 560550"/>
              <a:gd name="connsiteY15-240" fmla="*/ 479408 h 493591"/>
              <a:gd name="connsiteX16-241" fmla="*/ 2740 w 560550"/>
              <a:gd name="connsiteY16-242" fmla="*/ 478849 h 493591"/>
              <a:gd name="connsiteX17-243" fmla="*/ 6844 w 560550"/>
              <a:gd name="connsiteY17-244" fmla="*/ 447301 h 493591"/>
              <a:gd name="connsiteX18-245" fmla="*/ 23102 w 560550"/>
              <a:gd name="connsiteY18-246" fmla="*/ 420834 h 493591"/>
              <a:gd name="connsiteX19-247" fmla="*/ 149231 w 560550"/>
              <a:gd name="connsiteY19-248" fmla="*/ 228009 h 493591"/>
              <a:gd name="connsiteX20-249" fmla="*/ 251731 w 560550"/>
              <a:gd name="connsiteY20-250" fmla="*/ 26070 h 493591"/>
              <a:gd name="connsiteX21-251" fmla="*/ 255383 w 560550"/>
              <a:gd name="connsiteY21-252" fmla="*/ 19328 h 493591"/>
              <a:gd name="connsiteX22-253" fmla="*/ 281371 w 560550"/>
              <a:gd name="connsiteY22-254" fmla="*/ 127 h 493591"/>
              <a:gd name="connsiteX23-255" fmla="*/ 282090 w 560550"/>
              <a:gd name="connsiteY23-256" fmla="*/ 0 h 493591"/>
              <a:gd name="connsiteX0-257" fmla="*/ 282090 w 560550"/>
              <a:gd name="connsiteY0-258" fmla="*/ 0 h 493591"/>
              <a:gd name="connsiteX1-259" fmla="*/ 307359 w 560550"/>
              <a:gd name="connsiteY1-260" fmla="*/ 19328 h 493591"/>
              <a:gd name="connsiteX2-261" fmla="*/ 322151 w 560550"/>
              <a:gd name="connsiteY2-262" fmla="*/ 46641 h 493591"/>
              <a:gd name="connsiteX3-263" fmla="*/ 426075 w 560550"/>
              <a:gd name="connsiteY3-264" fmla="*/ 252279 h 493591"/>
              <a:gd name="connsiteX4-265" fmla="*/ 549713 w 560550"/>
              <a:gd name="connsiteY4-266" fmla="*/ 442022 h 493591"/>
              <a:gd name="connsiteX5-267" fmla="*/ 553726 w 560550"/>
              <a:gd name="connsiteY5-268" fmla="*/ 448555 h 493591"/>
              <a:gd name="connsiteX6-269" fmla="*/ 557360 w 560550"/>
              <a:gd name="connsiteY6-270" fmla="*/ 480662 h 493591"/>
              <a:gd name="connsiteX7-271" fmla="*/ 557111 w 560550"/>
              <a:gd name="connsiteY7-272" fmla="*/ 481348 h 493591"/>
              <a:gd name="connsiteX8-273" fmla="*/ 527738 w 560550"/>
              <a:gd name="connsiteY8-274" fmla="*/ 493568 h 493591"/>
              <a:gd name="connsiteX9-275" fmla="*/ 496688 w 560550"/>
              <a:gd name="connsiteY9-276" fmla="*/ 492722 h 493591"/>
              <a:gd name="connsiteX10-277" fmla="*/ 275338 w 560550"/>
              <a:gd name="connsiteY10-278" fmla="*/ 480778 h 493591"/>
              <a:gd name="connsiteX11-279" fmla="*/ 275975 w 560550"/>
              <a:gd name="connsiteY11-280" fmla="*/ 480403 h 493591"/>
              <a:gd name="connsiteX12-281" fmla="*/ 266629 w 560550"/>
              <a:gd name="connsiteY12-282" fmla="*/ 479903 h 493591"/>
              <a:gd name="connsiteX13-283" fmla="*/ 40497 w 560550"/>
              <a:gd name="connsiteY13-284" fmla="*/ 492105 h 493591"/>
              <a:gd name="connsiteX14-285" fmla="*/ 32832 w 560550"/>
              <a:gd name="connsiteY14-286" fmla="*/ 492314 h 493591"/>
              <a:gd name="connsiteX15-287" fmla="*/ 3210 w 560550"/>
              <a:gd name="connsiteY15-288" fmla="*/ 479408 h 493591"/>
              <a:gd name="connsiteX16-289" fmla="*/ 2740 w 560550"/>
              <a:gd name="connsiteY16-290" fmla="*/ 478849 h 493591"/>
              <a:gd name="connsiteX17-291" fmla="*/ 6844 w 560550"/>
              <a:gd name="connsiteY17-292" fmla="*/ 447301 h 493591"/>
              <a:gd name="connsiteX18-293" fmla="*/ 23102 w 560550"/>
              <a:gd name="connsiteY18-294" fmla="*/ 420834 h 493591"/>
              <a:gd name="connsiteX19-295" fmla="*/ 149231 w 560550"/>
              <a:gd name="connsiteY19-296" fmla="*/ 228009 h 493591"/>
              <a:gd name="connsiteX20-297" fmla="*/ 251731 w 560550"/>
              <a:gd name="connsiteY20-298" fmla="*/ 26070 h 493591"/>
              <a:gd name="connsiteX21-299" fmla="*/ 255383 w 560550"/>
              <a:gd name="connsiteY21-300" fmla="*/ 19328 h 493591"/>
              <a:gd name="connsiteX22-301" fmla="*/ 281371 w 560550"/>
              <a:gd name="connsiteY22-302" fmla="*/ 127 h 493591"/>
              <a:gd name="connsiteX23-303" fmla="*/ 282090 w 560550"/>
              <a:gd name="connsiteY23-304" fmla="*/ 0 h 493591"/>
              <a:gd name="connsiteX0-305" fmla="*/ 282090 w 560550"/>
              <a:gd name="connsiteY0-306" fmla="*/ 0 h 493591"/>
              <a:gd name="connsiteX1-307" fmla="*/ 307359 w 560550"/>
              <a:gd name="connsiteY1-308" fmla="*/ 19328 h 493591"/>
              <a:gd name="connsiteX2-309" fmla="*/ 322151 w 560550"/>
              <a:gd name="connsiteY2-310" fmla="*/ 46641 h 493591"/>
              <a:gd name="connsiteX3-311" fmla="*/ 426075 w 560550"/>
              <a:gd name="connsiteY3-312" fmla="*/ 252279 h 493591"/>
              <a:gd name="connsiteX4-313" fmla="*/ 549713 w 560550"/>
              <a:gd name="connsiteY4-314" fmla="*/ 442022 h 493591"/>
              <a:gd name="connsiteX5-315" fmla="*/ 553726 w 560550"/>
              <a:gd name="connsiteY5-316" fmla="*/ 448555 h 493591"/>
              <a:gd name="connsiteX6-317" fmla="*/ 557360 w 560550"/>
              <a:gd name="connsiteY6-318" fmla="*/ 480662 h 493591"/>
              <a:gd name="connsiteX7-319" fmla="*/ 557111 w 560550"/>
              <a:gd name="connsiteY7-320" fmla="*/ 481348 h 493591"/>
              <a:gd name="connsiteX8-321" fmla="*/ 527738 w 560550"/>
              <a:gd name="connsiteY8-322" fmla="*/ 493568 h 493591"/>
              <a:gd name="connsiteX9-323" fmla="*/ 496688 w 560550"/>
              <a:gd name="connsiteY9-324" fmla="*/ 492722 h 493591"/>
              <a:gd name="connsiteX10-325" fmla="*/ 275338 w 560550"/>
              <a:gd name="connsiteY10-326" fmla="*/ 480778 h 493591"/>
              <a:gd name="connsiteX11-327" fmla="*/ 266629 w 560550"/>
              <a:gd name="connsiteY11-328" fmla="*/ 479903 h 493591"/>
              <a:gd name="connsiteX12-329" fmla="*/ 40497 w 560550"/>
              <a:gd name="connsiteY12-330" fmla="*/ 492105 h 493591"/>
              <a:gd name="connsiteX13-331" fmla="*/ 32832 w 560550"/>
              <a:gd name="connsiteY13-332" fmla="*/ 492314 h 493591"/>
              <a:gd name="connsiteX14-333" fmla="*/ 3210 w 560550"/>
              <a:gd name="connsiteY14-334" fmla="*/ 479408 h 493591"/>
              <a:gd name="connsiteX15-335" fmla="*/ 2740 w 560550"/>
              <a:gd name="connsiteY15-336" fmla="*/ 478849 h 493591"/>
              <a:gd name="connsiteX16-337" fmla="*/ 6844 w 560550"/>
              <a:gd name="connsiteY16-338" fmla="*/ 447301 h 493591"/>
              <a:gd name="connsiteX17-339" fmla="*/ 23102 w 560550"/>
              <a:gd name="connsiteY17-340" fmla="*/ 420834 h 493591"/>
              <a:gd name="connsiteX18-341" fmla="*/ 149231 w 560550"/>
              <a:gd name="connsiteY18-342" fmla="*/ 228009 h 493591"/>
              <a:gd name="connsiteX19-343" fmla="*/ 251731 w 560550"/>
              <a:gd name="connsiteY19-344" fmla="*/ 26070 h 493591"/>
              <a:gd name="connsiteX20-345" fmla="*/ 255383 w 560550"/>
              <a:gd name="connsiteY20-346" fmla="*/ 19328 h 493591"/>
              <a:gd name="connsiteX21-347" fmla="*/ 281371 w 560550"/>
              <a:gd name="connsiteY21-348" fmla="*/ 127 h 493591"/>
              <a:gd name="connsiteX22-349" fmla="*/ 282090 w 560550"/>
              <a:gd name="connsiteY22-350" fmla="*/ 0 h 493591"/>
              <a:gd name="connsiteX0-351" fmla="*/ 282090 w 560550"/>
              <a:gd name="connsiteY0-352" fmla="*/ 0 h 493591"/>
              <a:gd name="connsiteX1-353" fmla="*/ 307359 w 560550"/>
              <a:gd name="connsiteY1-354" fmla="*/ 19328 h 493591"/>
              <a:gd name="connsiteX2-355" fmla="*/ 322151 w 560550"/>
              <a:gd name="connsiteY2-356" fmla="*/ 46641 h 493591"/>
              <a:gd name="connsiteX3-357" fmla="*/ 426075 w 560550"/>
              <a:gd name="connsiteY3-358" fmla="*/ 252279 h 493591"/>
              <a:gd name="connsiteX4-359" fmla="*/ 549713 w 560550"/>
              <a:gd name="connsiteY4-360" fmla="*/ 442022 h 493591"/>
              <a:gd name="connsiteX5-361" fmla="*/ 553726 w 560550"/>
              <a:gd name="connsiteY5-362" fmla="*/ 448555 h 493591"/>
              <a:gd name="connsiteX6-363" fmla="*/ 557360 w 560550"/>
              <a:gd name="connsiteY6-364" fmla="*/ 480662 h 493591"/>
              <a:gd name="connsiteX7-365" fmla="*/ 557111 w 560550"/>
              <a:gd name="connsiteY7-366" fmla="*/ 481348 h 493591"/>
              <a:gd name="connsiteX8-367" fmla="*/ 527738 w 560550"/>
              <a:gd name="connsiteY8-368" fmla="*/ 493568 h 493591"/>
              <a:gd name="connsiteX9-369" fmla="*/ 496688 w 560550"/>
              <a:gd name="connsiteY9-370" fmla="*/ 492722 h 493591"/>
              <a:gd name="connsiteX10-371" fmla="*/ 266629 w 560550"/>
              <a:gd name="connsiteY10-372" fmla="*/ 479903 h 493591"/>
              <a:gd name="connsiteX11-373" fmla="*/ 40497 w 560550"/>
              <a:gd name="connsiteY11-374" fmla="*/ 492105 h 493591"/>
              <a:gd name="connsiteX12-375" fmla="*/ 32832 w 560550"/>
              <a:gd name="connsiteY12-376" fmla="*/ 492314 h 493591"/>
              <a:gd name="connsiteX13-377" fmla="*/ 3210 w 560550"/>
              <a:gd name="connsiteY13-378" fmla="*/ 479408 h 493591"/>
              <a:gd name="connsiteX14-379" fmla="*/ 2740 w 560550"/>
              <a:gd name="connsiteY14-380" fmla="*/ 478849 h 493591"/>
              <a:gd name="connsiteX15-381" fmla="*/ 6844 w 560550"/>
              <a:gd name="connsiteY15-382" fmla="*/ 447301 h 493591"/>
              <a:gd name="connsiteX16-383" fmla="*/ 23102 w 560550"/>
              <a:gd name="connsiteY16-384" fmla="*/ 420834 h 493591"/>
              <a:gd name="connsiteX17-385" fmla="*/ 149231 w 560550"/>
              <a:gd name="connsiteY17-386" fmla="*/ 228009 h 493591"/>
              <a:gd name="connsiteX18-387" fmla="*/ 251731 w 560550"/>
              <a:gd name="connsiteY18-388" fmla="*/ 26070 h 493591"/>
              <a:gd name="connsiteX19-389" fmla="*/ 255383 w 560550"/>
              <a:gd name="connsiteY19-390" fmla="*/ 19328 h 493591"/>
              <a:gd name="connsiteX20-391" fmla="*/ 281371 w 560550"/>
              <a:gd name="connsiteY20-392" fmla="*/ 127 h 493591"/>
              <a:gd name="connsiteX21-393" fmla="*/ 282090 w 560550"/>
              <a:gd name="connsiteY21-394" fmla="*/ 0 h 493591"/>
              <a:gd name="connsiteX0-395" fmla="*/ 282090 w 560550"/>
              <a:gd name="connsiteY0-396" fmla="*/ 0 h 493591"/>
              <a:gd name="connsiteX1-397" fmla="*/ 307359 w 560550"/>
              <a:gd name="connsiteY1-398" fmla="*/ 19328 h 493591"/>
              <a:gd name="connsiteX2-399" fmla="*/ 322151 w 560550"/>
              <a:gd name="connsiteY2-400" fmla="*/ 46641 h 493591"/>
              <a:gd name="connsiteX3-401" fmla="*/ 426075 w 560550"/>
              <a:gd name="connsiteY3-402" fmla="*/ 252279 h 493591"/>
              <a:gd name="connsiteX4-403" fmla="*/ 549713 w 560550"/>
              <a:gd name="connsiteY4-404" fmla="*/ 442022 h 493591"/>
              <a:gd name="connsiteX5-405" fmla="*/ 553726 w 560550"/>
              <a:gd name="connsiteY5-406" fmla="*/ 448555 h 493591"/>
              <a:gd name="connsiteX6-407" fmla="*/ 557360 w 560550"/>
              <a:gd name="connsiteY6-408" fmla="*/ 480662 h 493591"/>
              <a:gd name="connsiteX7-409" fmla="*/ 557111 w 560550"/>
              <a:gd name="connsiteY7-410" fmla="*/ 481348 h 493591"/>
              <a:gd name="connsiteX8-411" fmla="*/ 527738 w 560550"/>
              <a:gd name="connsiteY8-412" fmla="*/ 493568 h 493591"/>
              <a:gd name="connsiteX9-413" fmla="*/ 496688 w 560550"/>
              <a:gd name="connsiteY9-414" fmla="*/ 492722 h 493591"/>
              <a:gd name="connsiteX10-415" fmla="*/ 266629 w 560550"/>
              <a:gd name="connsiteY10-416" fmla="*/ 479903 h 493591"/>
              <a:gd name="connsiteX11-417" fmla="*/ 40497 w 560550"/>
              <a:gd name="connsiteY11-418" fmla="*/ 492105 h 493591"/>
              <a:gd name="connsiteX12-419" fmla="*/ 32832 w 560550"/>
              <a:gd name="connsiteY12-420" fmla="*/ 492314 h 493591"/>
              <a:gd name="connsiteX13-421" fmla="*/ 3210 w 560550"/>
              <a:gd name="connsiteY13-422" fmla="*/ 479408 h 493591"/>
              <a:gd name="connsiteX14-423" fmla="*/ 2740 w 560550"/>
              <a:gd name="connsiteY14-424" fmla="*/ 478849 h 493591"/>
              <a:gd name="connsiteX15-425" fmla="*/ 6844 w 560550"/>
              <a:gd name="connsiteY15-426" fmla="*/ 447301 h 493591"/>
              <a:gd name="connsiteX16-427" fmla="*/ 23102 w 560550"/>
              <a:gd name="connsiteY16-428" fmla="*/ 420834 h 493591"/>
              <a:gd name="connsiteX17-429" fmla="*/ 149231 w 560550"/>
              <a:gd name="connsiteY17-430" fmla="*/ 228009 h 493591"/>
              <a:gd name="connsiteX18-431" fmla="*/ 251731 w 560550"/>
              <a:gd name="connsiteY18-432" fmla="*/ 26070 h 493591"/>
              <a:gd name="connsiteX19-433" fmla="*/ 255383 w 560550"/>
              <a:gd name="connsiteY19-434" fmla="*/ 19328 h 493591"/>
              <a:gd name="connsiteX20-435" fmla="*/ 281371 w 560550"/>
              <a:gd name="connsiteY20-436" fmla="*/ 127 h 493591"/>
              <a:gd name="connsiteX21-437" fmla="*/ 282090 w 560550"/>
              <a:gd name="connsiteY21-438" fmla="*/ 0 h 49359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560550" h="493591">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buFontTx/>
              <a:buNone/>
              <a:defRPr/>
            </a:pPr>
            <a:endParaRPr lang="zh-CN" altLang="en-US" sz="1015" noProof="1">
              <a:solidFill>
                <a:srgbClr val="FFFFFF"/>
              </a:solidFill>
              <a:cs typeface="Arial" panose="020B0604020202020204" pitchFamily="34" charset="0"/>
            </a:endParaRPr>
          </a:p>
        </p:txBody>
      </p:sp>
      <p:sp>
        <p:nvSpPr>
          <p:cNvPr id="17" name="KSO_Shape"/>
          <p:cNvSpPr/>
          <p:nvPr/>
        </p:nvSpPr>
        <p:spPr>
          <a:xfrm rot="2236532" flipH="1" flipV="1">
            <a:off x="2039938" y="4243388"/>
            <a:ext cx="193675" cy="169862"/>
          </a:xfrm>
          <a:custGeom>
            <a:avLst/>
            <a:gdLst>
              <a:gd name="connsiteX0" fmla="*/ 282090 w 560550"/>
              <a:gd name="connsiteY0" fmla="*/ 0 h 493591"/>
              <a:gd name="connsiteX1" fmla="*/ 307359 w 560550"/>
              <a:gd name="connsiteY1" fmla="*/ 19328 h 493591"/>
              <a:gd name="connsiteX2" fmla="*/ 322151 w 560550"/>
              <a:gd name="connsiteY2" fmla="*/ 46641 h 493591"/>
              <a:gd name="connsiteX3" fmla="*/ 422483 w 560550"/>
              <a:gd name="connsiteY3" fmla="*/ 244308 h 493591"/>
              <a:gd name="connsiteX4" fmla="*/ 421839 w 560550"/>
              <a:gd name="connsiteY4" fmla="*/ 243943 h 493591"/>
              <a:gd name="connsiteX5" fmla="*/ 426075 w 560550"/>
              <a:gd name="connsiteY5" fmla="*/ 252279 h 493591"/>
              <a:gd name="connsiteX6" fmla="*/ 549713 w 560550"/>
              <a:gd name="connsiteY6" fmla="*/ 442022 h 493591"/>
              <a:gd name="connsiteX7" fmla="*/ 553726 w 560550"/>
              <a:gd name="connsiteY7" fmla="*/ 448555 h 493591"/>
              <a:gd name="connsiteX8" fmla="*/ 557360 w 560550"/>
              <a:gd name="connsiteY8" fmla="*/ 480662 h 493591"/>
              <a:gd name="connsiteX9" fmla="*/ 557111 w 560550"/>
              <a:gd name="connsiteY9" fmla="*/ 481348 h 493591"/>
              <a:gd name="connsiteX10" fmla="*/ 527738 w 560550"/>
              <a:gd name="connsiteY10" fmla="*/ 493568 h 493591"/>
              <a:gd name="connsiteX11" fmla="*/ 496688 w 560550"/>
              <a:gd name="connsiteY11" fmla="*/ 492722 h 493591"/>
              <a:gd name="connsiteX12" fmla="*/ 275338 w 560550"/>
              <a:gd name="connsiteY12" fmla="*/ 480778 h 493591"/>
              <a:gd name="connsiteX13" fmla="*/ 275975 w 560550"/>
              <a:gd name="connsiteY13" fmla="*/ 480403 h 493591"/>
              <a:gd name="connsiteX14" fmla="*/ 266629 w 560550"/>
              <a:gd name="connsiteY14" fmla="*/ 479903 h 493591"/>
              <a:gd name="connsiteX15" fmla="*/ 40497 w 560550"/>
              <a:gd name="connsiteY15" fmla="*/ 492105 h 493591"/>
              <a:gd name="connsiteX16" fmla="*/ 32832 w 560550"/>
              <a:gd name="connsiteY16" fmla="*/ 492314 h 493591"/>
              <a:gd name="connsiteX17" fmla="*/ 3210 w 560550"/>
              <a:gd name="connsiteY17" fmla="*/ 479408 h 493591"/>
              <a:gd name="connsiteX18" fmla="*/ 2740 w 560550"/>
              <a:gd name="connsiteY18" fmla="*/ 478849 h 493591"/>
              <a:gd name="connsiteX19" fmla="*/ 6844 w 560550"/>
              <a:gd name="connsiteY19" fmla="*/ 447301 h 493591"/>
              <a:gd name="connsiteX20" fmla="*/ 23102 w 560550"/>
              <a:gd name="connsiteY20" fmla="*/ 420834 h 493591"/>
              <a:gd name="connsiteX21" fmla="*/ 144121 w 560550"/>
              <a:gd name="connsiteY21" fmla="*/ 235111 h 493591"/>
              <a:gd name="connsiteX22" fmla="*/ 144127 w 560550"/>
              <a:gd name="connsiteY22" fmla="*/ 235851 h 493591"/>
              <a:gd name="connsiteX23" fmla="*/ 149231 w 560550"/>
              <a:gd name="connsiteY23" fmla="*/ 228009 h 493591"/>
              <a:gd name="connsiteX24" fmla="*/ 251731 w 560550"/>
              <a:gd name="connsiteY24" fmla="*/ 26070 h 493591"/>
              <a:gd name="connsiteX25" fmla="*/ 255383 w 560550"/>
              <a:gd name="connsiteY25" fmla="*/ 19328 h 493591"/>
              <a:gd name="connsiteX26" fmla="*/ 281371 w 560550"/>
              <a:gd name="connsiteY26" fmla="*/ 127 h 493591"/>
              <a:gd name="connsiteX27" fmla="*/ 282090 w 560550"/>
              <a:gd name="connsiteY27" fmla="*/ 0 h 493591"/>
              <a:gd name="connsiteX0-1" fmla="*/ 282090 w 560550"/>
              <a:gd name="connsiteY0-2" fmla="*/ 0 h 493591"/>
              <a:gd name="connsiteX1-3" fmla="*/ 307359 w 560550"/>
              <a:gd name="connsiteY1-4" fmla="*/ 19328 h 493591"/>
              <a:gd name="connsiteX2-5" fmla="*/ 322151 w 560550"/>
              <a:gd name="connsiteY2-6" fmla="*/ 46641 h 493591"/>
              <a:gd name="connsiteX3-7" fmla="*/ 422483 w 560550"/>
              <a:gd name="connsiteY3-8" fmla="*/ 244308 h 493591"/>
              <a:gd name="connsiteX4-9" fmla="*/ 426075 w 560550"/>
              <a:gd name="connsiteY4-10" fmla="*/ 252279 h 493591"/>
              <a:gd name="connsiteX5-11" fmla="*/ 549713 w 560550"/>
              <a:gd name="connsiteY5-12" fmla="*/ 442022 h 493591"/>
              <a:gd name="connsiteX6-13" fmla="*/ 553726 w 560550"/>
              <a:gd name="connsiteY6-14" fmla="*/ 448555 h 493591"/>
              <a:gd name="connsiteX7-15" fmla="*/ 557360 w 560550"/>
              <a:gd name="connsiteY7-16" fmla="*/ 480662 h 493591"/>
              <a:gd name="connsiteX8-17" fmla="*/ 557111 w 560550"/>
              <a:gd name="connsiteY8-18" fmla="*/ 481348 h 493591"/>
              <a:gd name="connsiteX9-19" fmla="*/ 527738 w 560550"/>
              <a:gd name="connsiteY9-20" fmla="*/ 493568 h 493591"/>
              <a:gd name="connsiteX10-21" fmla="*/ 496688 w 560550"/>
              <a:gd name="connsiteY10-22" fmla="*/ 492722 h 493591"/>
              <a:gd name="connsiteX11-23" fmla="*/ 275338 w 560550"/>
              <a:gd name="connsiteY11-24" fmla="*/ 480778 h 493591"/>
              <a:gd name="connsiteX12-25" fmla="*/ 275975 w 560550"/>
              <a:gd name="connsiteY12-26" fmla="*/ 480403 h 493591"/>
              <a:gd name="connsiteX13-27" fmla="*/ 266629 w 560550"/>
              <a:gd name="connsiteY13-28" fmla="*/ 479903 h 493591"/>
              <a:gd name="connsiteX14-29" fmla="*/ 40497 w 560550"/>
              <a:gd name="connsiteY14-30" fmla="*/ 492105 h 493591"/>
              <a:gd name="connsiteX15-31" fmla="*/ 32832 w 560550"/>
              <a:gd name="connsiteY15-32" fmla="*/ 492314 h 493591"/>
              <a:gd name="connsiteX16-33" fmla="*/ 3210 w 560550"/>
              <a:gd name="connsiteY16-34" fmla="*/ 479408 h 493591"/>
              <a:gd name="connsiteX17-35" fmla="*/ 2740 w 560550"/>
              <a:gd name="connsiteY17-36" fmla="*/ 478849 h 493591"/>
              <a:gd name="connsiteX18-37" fmla="*/ 6844 w 560550"/>
              <a:gd name="connsiteY18-38" fmla="*/ 447301 h 493591"/>
              <a:gd name="connsiteX19-39" fmla="*/ 23102 w 560550"/>
              <a:gd name="connsiteY19-40" fmla="*/ 420834 h 493591"/>
              <a:gd name="connsiteX20-41" fmla="*/ 144121 w 560550"/>
              <a:gd name="connsiteY20-42" fmla="*/ 235111 h 493591"/>
              <a:gd name="connsiteX21-43" fmla="*/ 144127 w 560550"/>
              <a:gd name="connsiteY21-44" fmla="*/ 235851 h 493591"/>
              <a:gd name="connsiteX22-45" fmla="*/ 149231 w 560550"/>
              <a:gd name="connsiteY22-46" fmla="*/ 228009 h 493591"/>
              <a:gd name="connsiteX23-47" fmla="*/ 251731 w 560550"/>
              <a:gd name="connsiteY23-48" fmla="*/ 26070 h 493591"/>
              <a:gd name="connsiteX24-49" fmla="*/ 255383 w 560550"/>
              <a:gd name="connsiteY24-50" fmla="*/ 19328 h 493591"/>
              <a:gd name="connsiteX25-51" fmla="*/ 281371 w 560550"/>
              <a:gd name="connsiteY25-52" fmla="*/ 127 h 493591"/>
              <a:gd name="connsiteX26-53" fmla="*/ 282090 w 560550"/>
              <a:gd name="connsiteY26-54" fmla="*/ 0 h 493591"/>
              <a:gd name="connsiteX0-55" fmla="*/ 282090 w 560550"/>
              <a:gd name="connsiteY0-56" fmla="*/ 0 h 493591"/>
              <a:gd name="connsiteX1-57" fmla="*/ 307359 w 560550"/>
              <a:gd name="connsiteY1-58" fmla="*/ 19328 h 493591"/>
              <a:gd name="connsiteX2-59" fmla="*/ 322151 w 560550"/>
              <a:gd name="connsiteY2-60" fmla="*/ 46641 h 493591"/>
              <a:gd name="connsiteX3-61" fmla="*/ 426075 w 560550"/>
              <a:gd name="connsiteY3-62" fmla="*/ 252279 h 493591"/>
              <a:gd name="connsiteX4-63" fmla="*/ 549713 w 560550"/>
              <a:gd name="connsiteY4-64" fmla="*/ 442022 h 493591"/>
              <a:gd name="connsiteX5-65" fmla="*/ 553726 w 560550"/>
              <a:gd name="connsiteY5-66" fmla="*/ 448555 h 493591"/>
              <a:gd name="connsiteX6-67" fmla="*/ 557360 w 560550"/>
              <a:gd name="connsiteY6-68" fmla="*/ 480662 h 493591"/>
              <a:gd name="connsiteX7-69" fmla="*/ 557111 w 560550"/>
              <a:gd name="connsiteY7-70" fmla="*/ 481348 h 493591"/>
              <a:gd name="connsiteX8-71" fmla="*/ 527738 w 560550"/>
              <a:gd name="connsiteY8-72" fmla="*/ 493568 h 493591"/>
              <a:gd name="connsiteX9-73" fmla="*/ 496688 w 560550"/>
              <a:gd name="connsiteY9-74" fmla="*/ 492722 h 493591"/>
              <a:gd name="connsiteX10-75" fmla="*/ 275338 w 560550"/>
              <a:gd name="connsiteY10-76" fmla="*/ 480778 h 493591"/>
              <a:gd name="connsiteX11-77" fmla="*/ 275975 w 560550"/>
              <a:gd name="connsiteY11-78" fmla="*/ 480403 h 493591"/>
              <a:gd name="connsiteX12-79" fmla="*/ 266629 w 560550"/>
              <a:gd name="connsiteY12-80" fmla="*/ 479903 h 493591"/>
              <a:gd name="connsiteX13-81" fmla="*/ 40497 w 560550"/>
              <a:gd name="connsiteY13-82" fmla="*/ 492105 h 493591"/>
              <a:gd name="connsiteX14-83" fmla="*/ 32832 w 560550"/>
              <a:gd name="connsiteY14-84" fmla="*/ 492314 h 493591"/>
              <a:gd name="connsiteX15-85" fmla="*/ 3210 w 560550"/>
              <a:gd name="connsiteY15-86" fmla="*/ 479408 h 493591"/>
              <a:gd name="connsiteX16-87" fmla="*/ 2740 w 560550"/>
              <a:gd name="connsiteY16-88" fmla="*/ 478849 h 493591"/>
              <a:gd name="connsiteX17-89" fmla="*/ 6844 w 560550"/>
              <a:gd name="connsiteY17-90" fmla="*/ 447301 h 493591"/>
              <a:gd name="connsiteX18-91" fmla="*/ 23102 w 560550"/>
              <a:gd name="connsiteY18-92" fmla="*/ 420834 h 493591"/>
              <a:gd name="connsiteX19-93" fmla="*/ 144121 w 560550"/>
              <a:gd name="connsiteY19-94" fmla="*/ 235111 h 493591"/>
              <a:gd name="connsiteX20-95" fmla="*/ 144127 w 560550"/>
              <a:gd name="connsiteY20-96" fmla="*/ 235851 h 493591"/>
              <a:gd name="connsiteX21-97" fmla="*/ 149231 w 560550"/>
              <a:gd name="connsiteY21-98" fmla="*/ 228009 h 493591"/>
              <a:gd name="connsiteX22-99" fmla="*/ 251731 w 560550"/>
              <a:gd name="connsiteY22-100" fmla="*/ 26070 h 493591"/>
              <a:gd name="connsiteX23-101" fmla="*/ 255383 w 560550"/>
              <a:gd name="connsiteY23-102" fmla="*/ 19328 h 493591"/>
              <a:gd name="connsiteX24-103" fmla="*/ 281371 w 560550"/>
              <a:gd name="connsiteY24-104" fmla="*/ 127 h 493591"/>
              <a:gd name="connsiteX25-105" fmla="*/ 282090 w 560550"/>
              <a:gd name="connsiteY25-106" fmla="*/ 0 h 493591"/>
              <a:gd name="connsiteX0-107" fmla="*/ 282090 w 560550"/>
              <a:gd name="connsiteY0-108" fmla="*/ 0 h 493591"/>
              <a:gd name="connsiteX1-109" fmla="*/ 307359 w 560550"/>
              <a:gd name="connsiteY1-110" fmla="*/ 19328 h 493591"/>
              <a:gd name="connsiteX2-111" fmla="*/ 322151 w 560550"/>
              <a:gd name="connsiteY2-112" fmla="*/ 46641 h 493591"/>
              <a:gd name="connsiteX3-113" fmla="*/ 426075 w 560550"/>
              <a:gd name="connsiteY3-114" fmla="*/ 252279 h 493591"/>
              <a:gd name="connsiteX4-115" fmla="*/ 549713 w 560550"/>
              <a:gd name="connsiteY4-116" fmla="*/ 442022 h 493591"/>
              <a:gd name="connsiteX5-117" fmla="*/ 553726 w 560550"/>
              <a:gd name="connsiteY5-118" fmla="*/ 448555 h 493591"/>
              <a:gd name="connsiteX6-119" fmla="*/ 557360 w 560550"/>
              <a:gd name="connsiteY6-120" fmla="*/ 480662 h 493591"/>
              <a:gd name="connsiteX7-121" fmla="*/ 557111 w 560550"/>
              <a:gd name="connsiteY7-122" fmla="*/ 481348 h 493591"/>
              <a:gd name="connsiteX8-123" fmla="*/ 527738 w 560550"/>
              <a:gd name="connsiteY8-124" fmla="*/ 493568 h 493591"/>
              <a:gd name="connsiteX9-125" fmla="*/ 496688 w 560550"/>
              <a:gd name="connsiteY9-126" fmla="*/ 492722 h 493591"/>
              <a:gd name="connsiteX10-127" fmla="*/ 275338 w 560550"/>
              <a:gd name="connsiteY10-128" fmla="*/ 480778 h 493591"/>
              <a:gd name="connsiteX11-129" fmla="*/ 275975 w 560550"/>
              <a:gd name="connsiteY11-130" fmla="*/ 480403 h 493591"/>
              <a:gd name="connsiteX12-131" fmla="*/ 266629 w 560550"/>
              <a:gd name="connsiteY12-132" fmla="*/ 479903 h 493591"/>
              <a:gd name="connsiteX13-133" fmla="*/ 40497 w 560550"/>
              <a:gd name="connsiteY13-134" fmla="*/ 492105 h 493591"/>
              <a:gd name="connsiteX14-135" fmla="*/ 32832 w 560550"/>
              <a:gd name="connsiteY14-136" fmla="*/ 492314 h 493591"/>
              <a:gd name="connsiteX15-137" fmla="*/ 3210 w 560550"/>
              <a:gd name="connsiteY15-138" fmla="*/ 479408 h 493591"/>
              <a:gd name="connsiteX16-139" fmla="*/ 2740 w 560550"/>
              <a:gd name="connsiteY16-140" fmla="*/ 478849 h 493591"/>
              <a:gd name="connsiteX17-141" fmla="*/ 6844 w 560550"/>
              <a:gd name="connsiteY17-142" fmla="*/ 447301 h 493591"/>
              <a:gd name="connsiteX18-143" fmla="*/ 23102 w 560550"/>
              <a:gd name="connsiteY18-144" fmla="*/ 420834 h 493591"/>
              <a:gd name="connsiteX19-145" fmla="*/ 144121 w 560550"/>
              <a:gd name="connsiteY19-146" fmla="*/ 235111 h 493591"/>
              <a:gd name="connsiteX20-147" fmla="*/ 144127 w 560550"/>
              <a:gd name="connsiteY20-148" fmla="*/ 235851 h 493591"/>
              <a:gd name="connsiteX21-149" fmla="*/ 149231 w 560550"/>
              <a:gd name="connsiteY21-150" fmla="*/ 228009 h 493591"/>
              <a:gd name="connsiteX22-151" fmla="*/ 251731 w 560550"/>
              <a:gd name="connsiteY22-152" fmla="*/ 26070 h 493591"/>
              <a:gd name="connsiteX23-153" fmla="*/ 255383 w 560550"/>
              <a:gd name="connsiteY23-154" fmla="*/ 19328 h 493591"/>
              <a:gd name="connsiteX24-155" fmla="*/ 281371 w 560550"/>
              <a:gd name="connsiteY24-156" fmla="*/ 127 h 493591"/>
              <a:gd name="connsiteX25-157" fmla="*/ 282090 w 560550"/>
              <a:gd name="connsiteY25-158" fmla="*/ 0 h 493591"/>
              <a:gd name="connsiteX0-159" fmla="*/ 282090 w 560550"/>
              <a:gd name="connsiteY0-160" fmla="*/ 0 h 493591"/>
              <a:gd name="connsiteX1-161" fmla="*/ 307359 w 560550"/>
              <a:gd name="connsiteY1-162" fmla="*/ 19328 h 493591"/>
              <a:gd name="connsiteX2-163" fmla="*/ 322151 w 560550"/>
              <a:gd name="connsiteY2-164" fmla="*/ 46641 h 493591"/>
              <a:gd name="connsiteX3-165" fmla="*/ 426075 w 560550"/>
              <a:gd name="connsiteY3-166" fmla="*/ 252279 h 493591"/>
              <a:gd name="connsiteX4-167" fmla="*/ 549713 w 560550"/>
              <a:gd name="connsiteY4-168" fmla="*/ 442022 h 493591"/>
              <a:gd name="connsiteX5-169" fmla="*/ 553726 w 560550"/>
              <a:gd name="connsiteY5-170" fmla="*/ 448555 h 493591"/>
              <a:gd name="connsiteX6-171" fmla="*/ 557360 w 560550"/>
              <a:gd name="connsiteY6-172" fmla="*/ 480662 h 493591"/>
              <a:gd name="connsiteX7-173" fmla="*/ 557111 w 560550"/>
              <a:gd name="connsiteY7-174" fmla="*/ 481348 h 493591"/>
              <a:gd name="connsiteX8-175" fmla="*/ 527738 w 560550"/>
              <a:gd name="connsiteY8-176" fmla="*/ 493568 h 493591"/>
              <a:gd name="connsiteX9-177" fmla="*/ 496688 w 560550"/>
              <a:gd name="connsiteY9-178" fmla="*/ 492722 h 493591"/>
              <a:gd name="connsiteX10-179" fmla="*/ 275338 w 560550"/>
              <a:gd name="connsiteY10-180" fmla="*/ 480778 h 493591"/>
              <a:gd name="connsiteX11-181" fmla="*/ 275975 w 560550"/>
              <a:gd name="connsiteY11-182" fmla="*/ 480403 h 493591"/>
              <a:gd name="connsiteX12-183" fmla="*/ 266629 w 560550"/>
              <a:gd name="connsiteY12-184" fmla="*/ 479903 h 493591"/>
              <a:gd name="connsiteX13-185" fmla="*/ 40497 w 560550"/>
              <a:gd name="connsiteY13-186" fmla="*/ 492105 h 493591"/>
              <a:gd name="connsiteX14-187" fmla="*/ 32832 w 560550"/>
              <a:gd name="connsiteY14-188" fmla="*/ 492314 h 493591"/>
              <a:gd name="connsiteX15-189" fmla="*/ 3210 w 560550"/>
              <a:gd name="connsiteY15-190" fmla="*/ 479408 h 493591"/>
              <a:gd name="connsiteX16-191" fmla="*/ 2740 w 560550"/>
              <a:gd name="connsiteY16-192" fmla="*/ 478849 h 493591"/>
              <a:gd name="connsiteX17-193" fmla="*/ 6844 w 560550"/>
              <a:gd name="connsiteY17-194" fmla="*/ 447301 h 493591"/>
              <a:gd name="connsiteX18-195" fmla="*/ 23102 w 560550"/>
              <a:gd name="connsiteY18-196" fmla="*/ 420834 h 493591"/>
              <a:gd name="connsiteX19-197" fmla="*/ 144121 w 560550"/>
              <a:gd name="connsiteY19-198" fmla="*/ 235111 h 493591"/>
              <a:gd name="connsiteX20-199" fmla="*/ 149231 w 560550"/>
              <a:gd name="connsiteY20-200" fmla="*/ 228009 h 493591"/>
              <a:gd name="connsiteX21-201" fmla="*/ 251731 w 560550"/>
              <a:gd name="connsiteY21-202" fmla="*/ 26070 h 493591"/>
              <a:gd name="connsiteX22-203" fmla="*/ 255383 w 560550"/>
              <a:gd name="connsiteY22-204" fmla="*/ 19328 h 493591"/>
              <a:gd name="connsiteX23-205" fmla="*/ 281371 w 560550"/>
              <a:gd name="connsiteY23-206" fmla="*/ 127 h 493591"/>
              <a:gd name="connsiteX24-207" fmla="*/ 282090 w 560550"/>
              <a:gd name="connsiteY24-208" fmla="*/ 0 h 493591"/>
              <a:gd name="connsiteX0-209" fmla="*/ 282090 w 560550"/>
              <a:gd name="connsiteY0-210" fmla="*/ 0 h 493591"/>
              <a:gd name="connsiteX1-211" fmla="*/ 307359 w 560550"/>
              <a:gd name="connsiteY1-212" fmla="*/ 19328 h 493591"/>
              <a:gd name="connsiteX2-213" fmla="*/ 322151 w 560550"/>
              <a:gd name="connsiteY2-214" fmla="*/ 46641 h 493591"/>
              <a:gd name="connsiteX3-215" fmla="*/ 426075 w 560550"/>
              <a:gd name="connsiteY3-216" fmla="*/ 252279 h 493591"/>
              <a:gd name="connsiteX4-217" fmla="*/ 549713 w 560550"/>
              <a:gd name="connsiteY4-218" fmla="*/ 442022 h 493591"/>
              <a:gd name="connsiteX5-219" fmla="*/ 553726 w 560550"/>
              <a:gd name="connsiteY5-220" fmla="*/ 448555 h 493591"/>
              <a:gd name="connsiteX6-221" fmla="*/ 557360 w 560550"/>
              <a:gd name="connsiteY6-222" fmla="*/ 480662 h 493591"/>
              <a:gd name="connsiteX7-223" fmla="*/ 557111 w 560550"/>
              <a:gd name="connsiteY7-224" fmla="*/ 481348 h 493591"/>
              <a:gd name="connsiteX8-225" fmla="*/ 527738 w 560550"/>
              <a:gd name="connsiteY8-226" fmla="*/ 493568 h 493591"/>
              <a:gd name="connsiteX9-227" fmla="*/ 496688 w 560550"/>
              <a:gd name="connsiteY9-228" fmla="*/ 492722 h 493591"/>
              <a:gd name="connsiteX10-229" fmla="*/ 275338 w 560550"/>
              <a:gd name="connsiteY10-230" fmla="*/ 480778 h 493591"/>
              <a:gd name="connsiteX11-231" fmla="*/ 275975 w 560550"/>
              <a:gd name="connsiteY11-232" fmla="*/ 480403 h 493591"/>
              <a:gd name="connsiteX12-233" fmla="*/ 266629 w 560550"/>
              <a:gd name="connsiteY12-234" fmla="*/ 479903 h 493591"/>
              <a:gd name="connsiteX13-235" fmla="*/ 40497 w 560550"/>
              <a:gd name="connsiteY13-236" fmla="*/ 492105 h 493591"/>
              <a:gd name="connsiteX14-237" fmla="*/ 32832 w 560550"/>
              <a:gd name="connsiteY14-238" fmla="*/ 492314 h 493591"/>
              <a:gd name="connsiteX15-239" fmla="*/ 3210 w 560550"/>
              <a:gd name="connsiteY15-240" fmla="*/ 479408 h 493591"/>
              <a:gd name="connsiteX16-241" fmla="*/ 2740 w 560550"/>
              <a:gd name="connsiteY16-242" fmla="*/ 478849 h 493591"/>
              <a:gd name="connsiteX17-243" fmla="*/ 6844 w 560550"/>
              <a:gd name="connsiteY17-244" fmla="*/ 447301 h 493591"/>
              <a:gd name="connsiteX18-245" fmla="*/ 23102 w 560550"/>
              <a:gd name="connsiteY18-246" fmla="*/ 420834 h 493591"/>
              <a:gd name="connsiteX19-247" fmla="*/ 149231 w 560550"/>
              <a:gd name="connsiteY19-248" fmla="*/ 228009 h 493591"/>
              <a:gd name="connsiteX20-249" fmla="*/ 251731 w 560550"/>
              <a:gd name="connsiteY20-250" fmla="*/ 26070 h 493591"/>
              <a:gd name="connsiteX21-251" fmla="*/ 255383 w 560550"/>
              <a:gd name="connsiteY21-252" fmla="*/ 19328 h 493591"/>
              <a:gd name="connsiteX22-253" fmla="*/ 281371 w 560550"/>
              <a:gd name="connsiteY22-254" fmla="*/ 127 h 493591"/>
              <a:gd name="connsiteX23-255" fmla="*/ 282090 w 560550"/>
              <a:gd name="connsiteY23-256" fmla="*/ 0 h 493591"/>
              <a:gd name="connsiteX0-257" fmla="*/ 282090 w 560550"/>
              <a:gd name="connsiteY0-258" fmla="*/ 0 h 493591"/>
              <a:gd name="connsiteX1-259" fmla="*/ 307359 w 560550"/>
              <a:gd name="connsiteY1-260" fmla="*/ 19328 h 493591"/>
              <a:gd name="connsiteX2-261" fmla="*/ 322151 w 560550"/>
              <a:gd name="connsiteY2-262" fmla="*/ 46641 h 493591"/>
              <a:gd name="connsiteX3-263" fmla="*/ 426075 w 560550"/>
              <a:gd name="connsiteY3-264" fmla="*/ 252279 h 493591"/>
              <a:gd name="connsiteX4-265" fmla="*/ 549713 w 560550"/>
              <a:gd name="connsiteY4-266" fmla="*/ 442022 h 493591"/>
              <a:gd name="connsiteX5-267" fmla="*/ 553726 w 560550"/>
              <a:gd name="connsiteY5-268" fmla="*/ 448555 h 493591"/>
              <a:gd name="connsiteX6-269" fmla="*/ 557360 w 560550"/>
              <a:gd name="connsiteY6-270" fmla="*/ 480662 h 493591"/>
              <a:gd name="connsiteX7-271" fmla="*/ 557111 w 560550"/>
              <a:gd name="connsiteY7-272" fmla="*/ 481348 h 493591"/>
              <a:gd name="connsiteX8-273" fmla="*/ 527738 w 560550"/>
              <a:gd name="connsiteY8-274" fmla="*/ 493568 h 493591"/>
              <a:gd name="connsiteX9-275" fmla="*/ 496688 w 560550"/>
              <a:gd name="connsiteY9-276" fmla="*/ 492722 h 493591"/>
              <a:gd name="connsiteX10-277" fmla="*/ 275338 w 560550"/>
              <a:gd name="connsiteY10-278" fmla="*/ 480778 h 493591"/>
              <a:gd name="connsiteX11-279" fmla="*/ 275975 w 560550"/>
              <a:gd name="connsiteY11-280" fmla="*/ 480403 h 493591"/>
              <a:gd name="connsiteX12-281" fmla="*/ 266629 w 560550"/>
              <a:gd name="connsiteY12-282" fmla="*/ 479903 h 493591"/>
              <a:gd name="connsiteX13-283" fmla="*/ 40497 w 560550"/>
              <a:gd name="connsiteY13-284" fmla="*/ 492105 h 493591"/>
              <a:gd name="connsiteX14-285" fmla="*/ 32832 w 560550"/>
              <a:gd name="connsiteY14-286" fmla="*/ 492314 h 493591"/>
              <a:gd name="connsiteX15-287" fmla="*/ 3210 w 560550"/>
              <a:gd name="connsiteY15-288" fmla="*/ 479408 h 493591"/>
              <a:gd name="connsiteX16-289" fmla="*/ 2740 w 560550"/>
              <a:gd name="connsiteY16-290" fmla="*/ 478849 h 493591"/>
              <a:gd name="connsiteX17-291" fmla="*/ 6844 w 560550"/>
              <a:gd name="connsiteY17-292" fmla="*/ 447301 h 493591"/>
              <a:gd name="connsiteX18-293" fmla="*/ 23102 w 560550"/>
              <a:gd name="connsiteY18-294" fmla="*/ 420834 h 493591"/>
              <a:gd name="connsiteX19-295" fmla="*/ 149231 w 560550"/>
              <a:gd name="connsiteY19-296" fmla="*/ 228009 h 493591"/>
              <a:gd name="connsiteX20-297" fmla="*/ 251731 w 560550"/>
              <a:gd name="connsiteY20-298" fmla="*/ 26070 h 493591"/>
              <a:gd name="connsiteX21-299" fmla="*/ 255383 w 560550"/>
              <a:gd name="connsiteY21-300" fmla="*/ 19328 h 493591"/>
              <a:gd name="connsiteX22-301" fmla="*/ 281371 w 560550"/>
              <a:gd name="connsiteY22-302" fmla="*/ 127 h 493591"/>
              <a:gd name="connsiteX23-303" fmla="*/ 282090 w 560550"/>
              <a:gd name="connsiteY23-304" fmla="*/ 0 h 493591"/>
              <a:gd name="connsiteX0-305" fmla="*/ 282090 w 560550"/>
              <a:gd name="connsiteY0-306" fmla="*/ 0 h 493591"/>
              <a:gd name="connsiteX1-307" fmla="*/ 307359 w 560550"/>
              <a:gd name="connsiteY1-308" fmla="*/ 19328 h 493591"/>
              <a:gd name="connsiteX2-309" fmla="*/ 322151 w 560550"/>
              <a:gd name="connsiteY2-310" fmla="*/ 46641 h 493591"/>
              <a:gd name="connsiteX3-311" fmla="*/ 426075 w 560550"/>
              <a:gd name="connsiteY3-312" fmla="*/ 252279 h 493591"/>
              <a:gd name="connsiteX4-313" fmla="*/ 549713 w 560550"/>
              <a:gd name="connsiteY4-314" fmla="*/ 442022 h 493591"/>
              <a:gd name="connsiteX5-315" fmla="*/ 553726 w 560550"/>
              <a:gd name="connsiteY5-316" fmla="*/ 448555 h 493591"/>
              <a:gd name="connsiteX6-317" fmla="*/ 557360 w 560550"/>
              <a:gd name="connsiteY6-318" fmla="*/ 480662 h 493591"/>
              <a:gd name="connsiteX7-319" fmla="*/ 557111 w 560550"/>
              <a:gd name="connsiteY7-320" fmla="*/ 481348 h 493591"/>
              <a:gd name="connsiteX8-321" fmla="*/ 527738 w 560550"/>
              <a:gd name="connsiteY8-322" fmla="*/ 493568 h 493591"/>
              <a:gd name="connsiteX9-323" fmla="*/ 496688 w 560550"/>
              <a:gd name="connsiteY9-324" fmla="*/ 492722 h 493591"/>
              <a:gd name="connsiteX10-325" fmla="*/ 275338 w 560550"/>
              <a:gd name="connsiteY10-326" fmla="*/ 480778 h 493591"/>
              <a:gd name="connsiteX11-327" fmla="*/ 266629 w 560550"/>
              <a:gd name="connsiteY11-328" fmla="*/ 479903 h 493591"/>
              <a:gd name="connsiteX12-329" fmla="*/ 40497 w 560550"/>
              <a:gd name="connsiteY12-330" fmla="*/ 492105 h 493591"/>
              <a:gd name="connsiteX13-331" fmla="*/ 32832 w 560550"/>
              <a:gd name="connsiteY13-332" fmla="*/ 492314 h 493591"/>
              <a:gd name="connsiteX14-333" fmla="*/ 3210 w 560550"/>
              <a:gd name="connsiteY14-334" fmla="*/ 479408 h 493591"/>
              <a:gd name="connsiteX15-335" fmla="*/ 2740 w 560550"/>
              <a:gd name="connsiteY15-336" fmla="*/ 478849 h 493591"/>
              <a:gd name="connsiteX16-337" fmla="*/ 6844 w 560550"/>
              <a:gd name="connsiteY16-338" fmla="*/ 447301 h 493591"/>
              <a:gd name="connsiteX17-339" fmla="*/ 23102 w 560550"/>
              <a:gd name="connsiteY17-340" fmla="*/ 420834 h 493591"/>
              <a:gd name="connsiteX18-341" fmla="*/ 149231 w 560550"/>
              <a:gd name="connsiteY18-342" fmla="*/ 228009 h 493591"/>
              <a:gd name="connsiteX19-343" fmla="*/ 251731 w 560550"/>
              <a:gd name="connsiteY19-344" fmla="*/ 26070 h 493591"/>
              <a:gd name="connsiteX20-345" fmla="*/ 255383 w 560550"/>
              <a:gd name="connsiteY20-346" fmla="*/ 19328 h 493591"/>
              <a:gd name="connsiteX21-347" fmla="*/ 281371 w 560550"/>
              <a:gd name="connsiteY21-348" fmla="*/ 127 h 493591"/>
              <a:gd name="connsiteX22-349" fmla="*/ 282090 w 560550"/>
              <a:gd name="connsiteY22-350" fmla="*/ 0 h 493591"/>
              <a:gd name="connsiteX0-351" fmla="*/ 282090 w 560550"/>
              <a:gd name="connsiteY0-352" fmla="*/ 0 h 493591"/>
              <a:gd name="connsiteX1-353" fmla="*/ 307359 w 560550"/>
              <a:gd name="connsiteY1-354" fmla="*/ 19328 h 493591"/>
              <a:gd name="connsiteX2-355" fmla="*/ 322151 w 560550"/>
              <a:gd name="connsiteY2-356" fmla="*/ 46641 h 493591"/>
              <a:gd name="connsiteX3-357" fmla="*/ 426075 w 560550"/>
              <a:gd name="connsiteY3-358" fmla="*/ 252279 h 493591"/>
              <a:gd name="connsiteX4-359" fmla="*/ 549713 w 560550"/>
              <a:gd name="connsiteY4-360" fmla="*/ 442022 h 493591"/>
              <a:gd name="connsiteX5-361" fmla="*/ 553726 w 560550"/>
              <a:gd name="connsiteY5-362" fmla="*/ 448555 h 493591"/>
              <a:gd name="connsiteX6-363" fmla="*/ 557360 w 560550"/>
              <a:gd name="connsiteY6-364" fmla="*/ 480662 h 493591"/>
              <a:gd name="connsiteX7-365" fmla="*/ 557111 w 560550"/>
              <a:gd name="connsiteY7-366" fmla="*/ 481348 h 493591"/>
              <a:gd name="connsiteX8-367" fmla="*/ 527738 w 560550"/>
              <a:gd name="connsiteY8-368" fmla="*/ 493568 h 493591"/>
              <a:gd name="connsiteX9-369" fmla="*/ 496688 w 560550"/>
              <a:gd name="connsiteY9-370" fmla="*/ 492722 h 493591"/>
              <a:gd name="connsiteX10-371" fmla="*/ 266629 w 560550"/>
              <a:gd name="connsiteY10-372" fmla="*/ 479903 h 493591"/>
              <a:gd name="connsiteX11-373" fmla="*/ 40497 w 560550"/>
              <a:gd name="connsiteY11-374" fmla="*/ 492105 h 493591"/>
              <a:gd name="connsiteX12-375" fmla="*/ 32832 w 560550"/>
              <a:gd name="connsiteY12-376" fmla="*/ 492314 h 493591"/>
              <a:gd name="connsiteX13-377" fmla="*/ 3210 w 560550"/>
              <a:gd name="connsiteY13-378" fmla="*/ 479408 h 493591"/>
              <a:gd name="connsiteX14-379" fmla="*/ 2740 w 560550"/>
              <a:gd name="connsiteY14-380" fmla="*/ 478849 h 493591"/>
              <a:gd name="connsiteX15-381" fmla="*/ 6844 w 560550"/>
              <a:gd name="connsiteY15-382" fmla="*/ 447301 h 493591"/>
              <a:gd name="connsiteX16-383" fmla="*/ 23102 w 560550"/>
              <a:gd name="connsiteY16-384" fmla="*/ 420834 h 493591"/>
              <a:gd name="connsiteX17-385" fmla="*/ 149231 w 560550"/>
              <a:gd name="connsiteY17-386" fmla="*/ 228009 h 493591"/>
              <a:gd name="connsiteX18-387" fmla="*/ 251731 w 560550"/>
              <a:gd name="connsiteY18-388" fmla="*/ 26070 h 493591"/>
              <a:gd name="connsiteX19-389" fmla="*/ 255383 w 560550"/>
              <a:gd name="connsiteY19-390" fmla="*/ 19328 h 493591"/>
              <a:gd name="connsiteX20-391" fmla="*/ 281371 w 560550"/>
              <a:gd name="connsiteY20-392" fmla="*/ 127 h 493591"/>
              <a:gd name="connsiteX21-393" fmla="*/ 282090 w 560550"/>
              <a:gd name="connsiteY21-394" fmla="*/ 0 h 493591"/>
              <a:gd name="connsiteX0-395" fmla="*/ 282090 w 560550"/>
              <a:gd name="connsiteY0-396" fmla="*/ 0 h 493591"/>
              <a:gd name="connsiteX1-397" fmla="*/ 307359 w 560550"/>
              <a:gd name="connsiteY1-398" fmla="*/ 19328 h 493591"/>
              <a:gd name="connsiteX2-399" fmla="*/ 322151 w 560550"/>
              <a:gd name="connsiteY2-400" fmla="*/ 46641 h 493591"/>
              <a:gd name="connsiteX3-401" fmla="*/ 426075 w 560550"/>
              <a:gd name="connsiteY3-402" fmla="*/ 252279 h 493591"/>
              <a:gd name="connsiteX4-403" fmla="*/ 549713 w 560550"/>
              <a:gd name="connsiteY4-404" fmla="*/ 442022 h 493591"/>
              <a:gd name="connsiteX5-405" fmla="*/ 553726 w 560550"/>
              <a:gd name="connsiteY5-406" fmla="*/ 448555 h 493591"/>
              <a:gd name="connsiteX6-407" fmla="*/ 557360 w 560550"/>
              <a:gd name="connsiteY6-408" fmla="*/ 480662 h 493591"/>
              <a:gd name="connsiteX7-409" fmla="*/ 557111 w 560550"/>
              <a:gd name="connsiteY7-410" fmla="*/ 481348 h 493591"/>
              <a:gd name="connsiteX8-411" fmla="*/ 527738 w 560550"/>
              <a:gd name="connsiteY8-412" fmla="*/ 493568 h 493591"/>
              <a:gd name="connsiteX9-413" fmla="*/ 496688 w 560550"/>
              <a:gd name="connsiteY9-414" fmla="*/ 492722 h 493591"/>
              <a:gd name="connsiteX10-415" fmla="*/ 266629 w 560550"/>
              <a:gd name="connsiteY10-416" fmla="*/ 479903 h 493591"/>
              <a:gd name="connsiteX11-417" fmla="*/ 40497 w 560550"/>
              <a:gd name="connsiteY11-418" fmla="*/ 492105 h 493591"/>
              <a:gd name="connsiteX12-419" fmla="*/ 32832 w 560550"/>
              <a:gd name="connsiteY12-420" fmla="*/ 492314 h 493591"/>
              <a:gd name="connsiteX13-421" fmla="*/ 3210 w 560550"/>
              <a:gd name="connsiteY13-422" fmla="*/ 479408 h 493591"/>
              <a:gd name="connsiteX14-423" fmla="*/ 2740 w 560550"/>
              <a:gd name="connsiteY14-424" fmla="*/ 478849 h 493591"/>
              <a:gd name="connsiteX15-425" fmla="*/ 6844 w 560550"/>
              <a:gd name="connsiteY15-426" fmla="*/ 447301 h 493591"/>
              <a:gd name="connsiteX16-427" fmla="*/ 23102 w 560550"/>
              <a:gd name="connsiteY16-428" fmla="*/ 420834 h 493591"/>
              <a:gd name="connsiteX17-429" fmla="*/ 149231 w 560550"/>
              <a:gd name="connsiteY17-430" fmla="*/ 228009 h 493591"/>
              <a:gd name="connsiteX18-431" fmla="*/ 251731 w 560550"/>
              <a:gd name="connsiteY18-432" fmla="*/ 26070 h 493591"/>
              <a:gd name="connsiteX19-433" fmla="*/ 255383 w 560550"/>
              <a:gd name="connsiteY19-434" fmla="*/ 19328 h 493591"/>
              <a:gd name="connsiteX20-435" fmla="*/ 281371 w 560550"/>
              <a:gd name="connsiteY20-436" fmla="*/ 127 h 493591"/>
              <a:gd name="connsiteX21-437" fmla="*/ 282090 w 560550"/>
              <a:gd name="connsiteY21-438" fmla="*/ 0 h 49359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560550" h="493591">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buFontTx/>
              <a:buNone/>
              <a:defRPr/>
            </a:pPr>
            <a:endParaRPr lang="zh-CN" altLang="en-US" sz="1015" noProof="1">
              <a:solidFill>
                <a:srgbClr val="FFFFFF"/>
              </a:solidFill>
              <a:cs typeface="Arial" panose="020B0604020202020204" pitchFamily="34" charset="0"/>
            </a:endParaRPr>
          </a:p>
        </p:txBody>
      </p:sp>
      <p:sp>
        <p:nvSpPr>
          <p:cNvPr id="18" name="KSO_Shape"/>
          <p:cNvSpPr/>
          <p:nvPr/>
        </p:nvSpPr>
        <p:spPr>
          <a:xfrm rot="3136532" flipH="1" flipV="1">
            <a:off x="1889919" y="4079081"/>
            <a:ext cx="193675" cy="169863"/>
          </a:xfrm>
          <a:custGeom>
            <a:avLst/>
            <a:gdLst>
              <a:gd name="connsiteX0" fmla="*/ 282090 w 560550"/>
              <a:gd name="connsiteY0" fmla="*/ 0 h 493591"/>
              <a:gd name="connsiteX1" fmla="*/ 307359 w 560550"/>
              <a:gd name="connsiteY1" fmla="*/ 19328 h 493591"/>
              <a:gd name="connsiteX2" fmla="*/ 322151 w 560550"/>
              <a:gd name="connsiteY2" fmla="*/ 46641 h 493591"/>
              <a:gd name="connsiteX3" fmla="*/ 422483 w 560550"/>
              <a:gd name="connsiteY3" fmla="*/ 244308 h 493591"/>
              <a:gd name="connsiteX4" fmla="*/ 421839 w 560550"/>
              <a:gd name="connsiteY4" fmla="*/ 243943 h 493591"/>
              <a:gd name="connsiteX5" fmla="*/ 426075 w 560550"/>
              <a:gd name="connsiteY5" fmla="*/ 252279 h 493591"/>
              <a:gd name="connsiteX6" fmla="*/ 549713 w 560550"/>
              <a:gd name="connsiteY6" fmla="*/ 442022 h 493591"/>
              <a:gd name="connsiteX7" fmla="*/ 553726 w 560550"/>
              <a:gd name="connsiteY7" fmla="*/ 448555 h 493591"/>
              <a:gd name="connsiteX8" fmla="*/ 557360 w 560550"/>
              <a:gd name="connsiteY8" fmla="*/ 480662 h 493591"/>
              <a:gd name="connsiteX9" fmla="*/ 557111 w 560550"/>
              <a:gd name="connsiteY9" fmla="*/ 481348 h 493591"/>
              <a:gd name="connsiteX10" fmla="*/ 527738 w 560550"/>
              <a:gd name="connsiteY10" fmla="*/ 493568 h 493591"/>
              <a:gd name="connsiteX11" fmla="*/ 496688 w 560550"/>
              <a:gd name="connsiteY11" fmla="*/ 492722 h 493591"/>
              <a:gd name="connsiteX12" fmla="*/ 275338 w 560550"/>
              <a:gd name="connsiteY12" fmla="*/ 480778 h 493591"/>
              <a:gd name="connsiteX13" fmla="*/ 275975 w 560550"/>
              <a:gd name="connsiteY13" fmla="*/ 480403 h 493591"/>
              <a:gd name="connsiteX14" fmla="*/ 266629 w 560550"/>
              <a:gd name="connsiteY14" fmla="*/ 479903 h 493591"/>
              <a:gd name="connsiteX15" fmla="*/ 40497 w 560550"/>
              <a:gd name="connsiteY15" fmla="*/ 492105 h 493591"/>
              <a:gd name="connsiteX16" fmla="*/ 32832 w 560550"/>
              <a:gd name="connsiteY16" fmla="*/ 492314 h 493591"/>
              <a:gd name="connsiteX17" fmla="*/ 3210 w 560550"/>
              <a:gd name="connsiteY17" fmla="*/ 479408 h 493591"/>
              <a:gd name="connsiteX18" fmla="*/ 2740 w 560550"/>
              <a:gd name="connsiteY18" fmla="*/ 478849 h 493591"/>
              <a:gd name="connsiteX19" fmla="*/ 6844 w 560550"/>
              <a:gd name="connsiteY19" fmla="*/ 447301 h 493591"/>
              <a:gd name="connsiteX20" fmla="*/ 23102 w 560550"/>
              <a:gd name="connsiteY20" fmla="*/ 420834 h 493591"/>
              <a:gd name="connsiteX21" fmla="*/ 144121 w 560550"/>
              <a:gd name="connsiteY21" fmla="*/ 235111 h 493591"/>
              <a:gd name="connsiteX22" fmla="*/ 144127 w 560550"/>
              <a:gd name="connsiteY22" fmla="*/ 235851 h 493591"/>
              <a:gd name="connsiteX23" fmla="*/ 149231 w 560550"/>
              <a:gd name="connsiteY23" fmla="*/ 228009 h 493591"/>
              <a:gd name="connsiteX24" fmla="*/ 251731 w 560550"/>
              <a:gd name="connsiteY24" fmla="*/ 26070 h 493591"/>
              <a:gd name="connsiteX25" fmla="*/ 255383 w 560550"/>
              <a:gd name="connsiteY25" fmla="*/ 19328 h 493591"/>
              <a:gd name="connsiteX26" fmla="*/ 281371 w 560550"/>
              <a:gd name="connsiteY26" fmla="*/ 127 h 493591"/>
              <a:gd name="connsiteX27" fmla="*/ 282090 w 560550"/>
              <a:gd name="connsiteY27" fmla="*/ 0 h 493591"/>
              <a:gd name="connsiteX0-1" fmla="*/ 282090 w 560550"/>
              <a:gd name="connsiteY0-2" fmla="*/ 0 h 493591"/>
              <a:gd name="connsiteX1-3" fmla="*/ 307359 w 560550"/>
              <a:gd name="connsiteY1-4" fmla="*/ 19328 h 493591"/>
              <a:gd name="connsiteX2-5" fmla="*/ 322151 w 560550"/>
              <a:gd name="connsiteY2-6" fmla="*/ 46641 h 493591"/>
              <a:gd name="connsiteX3-7" fmla="*/ 422483 w 560550"/>
              <a:gd name="connsiteY3-8" fmla="*/ 244308 h 493591"/>
              <a:gd name="connsiteX4-9" fmla="*/ 426075 w 560550"/>
              <a:gd name="connsiteY4-10" fmla="*/ 252279 h 493591"/>
              <a:gd name="connsiteX5-11" fmla="*/ 549713 w 560550"/>
              <a:gd name="connsiteY5-12" fmla="*/ 442022 h 493591"/>
              <a:gd name="connsiteX6-13" fmla="*/ 553726 w 560550"/>
              <a:gd name="connsiteY6-14" fmla="*/ 448555 h 493591"/>
              <a:gd name="connsiteX7-15" fmla="*/ 557360 w 560550"/>
              <a:gd name="connsiteY7-16" fmla="*/ 480662 h 493591"/>
              <a:gd name="connsiteX8-17" fmla="*/ 557111 w 560550"/>
              <a:gd name="connsiteY8-18" fmla="*/ 481348 h 493591"/>
              <a:gd name="connsiteX9-19" fmla="*/ 527738 w 560550"/>
              <a:gd name="connsiteY9-20" fmla="*/ 493568 h 493591"/>
              <a:gd name="connsiteX10-21" fmla="*/ 496688 w 560550"/>
              <a:gd name="connsiteY10-22" fmla="*/ 492722 h 493591"/>
              <a:gd name="connsiteX11-23" fmla="*/ 275338 w 560550"/>
              <a:gd name="connsiteY11-24" fmla="*/ 480778 h 493591"/>
              <a:gd name="connsiteX12-25" fmla="*/ 275975 w 560550"/>
              <a:gd name="connsiteY12-26" fmla="*/ 480403 h 493591"/>
              <a:gd name="connsiteX13-27" fmla="*/ 266629 w 560550"/>
              <a:gd name="connsiteY13-28" fmla="*/ 479903 h 493591"/>
              <a:gd name="connsiteX14-29" fmla="*/ 40497 w 560550"/>
              <a:gd name="connsiteY14-30" fmla="*/ 492105 h 493591"/>
              <a:gd name="connsiteX15-31" fmla="*/ 32832 w 560550"/>
              <a:gd name="connsiteY15-32" fmla="*/ 492314 h 493591"/>
              <a:gd name="connsiteX16-33" fmla="*/ 3210 w 560550"/>
              <a:gd name="connsiteY16-34" fmla="*/ 479408 h 493591"/>
              <a:gd name="connsiteX17-35" fmla="*/ 2740 w 560550"/>
              <a:gd name="connsiteY17-36" fmla="*/ 478849 h 493591"/>
              <a:gd name="connsiteX18-37" fmla="*/ 6844 w 560550"/>
              <a:gd name="connsiteY18-38" fmla="*/ 447301 h 493591"/>
              <a:gd name="connsiteX19-39" fmla="*/ 23102 w 560550"/>
              <a:gd name="connsiteY19-40" fmla="*/ 420834 h 493591"/>
              <a:gd name="connsiteX20-41" fmla="*/ 144121 w 560550"/>
              <a:gd name="connsiteY20-42" fmla="*/ 235111 h 493591"/>
              <a:gd name="connsiteX21-43" fmla="*/ 144127 w 560550"/>
              <a:gd name="connsiteY21-44" fmla="*/ 235851 h 493591"/>
              <a:gd name="connsiteX22-45" fmla="*/ 149231 w 560550"/>
              <a:gd name="connsiteY22-46" fmla="*/ 228009 h 493591"/>
              <a:gd name="connsiteX23-47" fmla="*/ 251731 w 560550"/>
              <a:gd name="connsiteY23-48" fmla="*/ 26070 h 493591"/>
              <a:gd name="connsiteX24-49" fmla="*/ 255383 w 560550"/>
              <a:gd name="connsiteY24-50" fmla="*/ 19328 h 493591"/>
              <a:gd name="connsiteX25-51" fmla="*/ 281371 w 560550"/>
              <a:gd name="connsiteY25-52" fmla="*/ 127 h 493591"/>
              <a:gd name="connsiteX26-53" fmla="*/ 282090 w 560550"/>
              <a:gd name="connsiteY26-54" fmla="*/ 0 h 493591"/>
              <a:gd name="connsiteX0-55" fmla="*/ 282090 w 560550"/>
              <a:gd name="connsiteY0-56" fmla="*/ 0 h 493591"/>
              <a:gd name="connsiteX1-57" fmla="*/ 307359 w 560550"/>
              <a:gd name="connsiteY1-58" fmla="*/ 19328 h 493591"/>
              <a:gd name="connsiteX2-59" fmla="*/ 322151 w 560550"/>
              <a:gd name="connsiteY2-60" fmla="*/ 46641 h 493591"/>
              <a:gd name="connsiteX3-61" fmla="*/ 426075 w 560550"/>
              <a:gd name="connsiteY3-62" fmla="*/ 252279 h 493591"/>
              <a:gd name="connsiteX4-63" fmla="*/ 549713 w 560550"/>
              <a:gd name="connsiteY4-64" fmla="*/ 442022 h 493591"/>
              <a:gd name="connsiteX5-65" fmla="*/ 553726 w 560550"/>
              <a:gd name="connsiteY5-66" fmla="*/ 448555 h 493591"/>
              <a:gd name="connsiteX6-67" fmla="*/ 557360 w 560550"/>
              <a:gd name="connsiteY6-68" fmla="*/ 480662 h 493591"/>
              <a:gd name="connsiteX7-69" fmla="*/ 557111 w 560550"/>
              <a:gd name="connsiteY7-70" fmla="*/ 481348 h 493591"/>
              <a:gd name="connsiteX8-71" fmla="*/ 527738 w 560550"/>
              <a:gd name="connsiteY8-72" fmla="*/ 493568 h 493591"/>
              <a:gd name="connsiteX9-73" fmla="*/ 496688 w 560550"/>
              <a:gd name="connsiteY9-74" fmla="*/ 492722 h 493591"/>
              <a:gd name="connsiteX10-75" fmla="*/ 275338 w 560550"/>
              <a:gd name="connsiteY10-76" fmla="*/ 480778 h 493591"/>
              <a:gd name="connsiteX11-77" fmla="*/ 275975 w 560550"/>
              <a:gd name="connsiteY11-78" fmla="*/ 480403 h 493591"/>
              <a:gd name="connsiteX12-79" fmla="*/ 266629 w 560550"/>
              <a:gd name="connsiteY12-80" fmla="*/ 479903 h 493591"/>
              <a:gd name="connsiteX13-81" fmla="*/ 40497 w 560550"/>
              <a:gd name="connsiteY13-82" fmla="*/ 492105 h 493591"/>
              <a:gd name="connsiteX14-83" fmla="*/ 32832 w 560550"/>
              <a:gd name="connsiteY14-84" fmla="*/ 492314 h 493591"/>
              <a:gd name="connsiteX15-85" fmla="*/ 3210 w 560550"/>
              <a:gd name="connsiteY15-86" fmla="*/ 479408 h 493591"/>
              <a:gd name="connsiteX16-87" fmla="*/ 2740 w 560550"/>
              <a:gd name="connsiteY16-88" fmla="*/ 478849 h 493591"/>
              <a:gd name="connsiteX17-89" fmla="*/ 6844 w 560550"/>
              <a:gd name="connsiteY17-90" fmla="*/ 447301 h 493591"/>
              <a:gd name="connsiteX18-91" fmla="*/ 23102 w 560550"/>
              <a:gd name="connsiteY18-92" fmla="*/ 420834 h 493591"/>
              <a:gd name="connsiteX19-93" fmla="*/ 144121 w 560550"/>
              <a:gd name="connsiteY19-94" fmla="*/ 235111 h 493591"/>
              <a:gd name="connsiteX20-95" fmla="*/ 144127 w 560550"/>
              <a:gd name="connsiteY20-96" fmla="*/ 235851 h 493591"/>
              <a:gd name="connsiteX21-97" fmla="*/ 149231 w 560550"/>
              <a:gd name="connsiteY21-98" fmla="*/ 228009 h 493591"/>
              <a:gd name="connsiteX22-99" fmla="*/ 251731 w 560550"/>
              <a:gd name="connsiteY22-100" fmla="*/ 26070 h 493591"/>
              <a:gd name="connsiteX23-101" fmla="*/ 255383 w 560550"/>
              <a:gd name="connsiteY23-102" fmla="*/ 19328 h 493591"/>
              <a:gd name="connsiteX24-103" fmla="*/ 281371 w 560550"/>
              <a:gd name="connsiteY24-104" fmla="*/ 127 h 493591"/>
              <a:gd name="connsiteX25-105" fmla="*/ 282090 w 560550"/>
              <a:gd name="connsiteY25-106" fmla="*/ 0 h 493591"/>
              <a:gd name="connsiteX0-107" fmla="*/ 282090 w 560550"/>
              <a:gd name="connsiteY0-108" fmla="*/ 0 h 493591"/>
              <a:gd name="connsiteX1-109" fmla="*/ 307359 w 560550"/>
              <a:gd name="connsiteY1-110" fmla="*/ 19328 h 493591"/>
              <a:gd name="connsiteX2-111" fmla="*/ 322151 w 560550"/>
              <a:gd name="connsiteY2-112" fmla="*/ 46641 h 493591"/>
              <a:gd name="connsiteX3-113" fmla="*/ 426075 w 560550"/>
              <a:gd name="connsiteY3-114" fmla="*/ 252279 h 493591"/>
              <a:gd name="connsiteX4-115" fmla="*/ 549713 w 560550"/>
              <a:gd name="connsiteY4-116" fmla="*/ 442022 h 493591"/>
              <a:gd name="connsiteX5-117" fmla="*/ 553726 w 560550"/>
              <a:gd name="connsiteY5-118" fmla="*/ 448555 h 493591"/>
              <a:gd name="connsiteX6-119" fmla="*/ 557360 w 560550"/>
              <a:gd name="connsiteY6-120" fmla="*/ 480662 h 493591"/>
              <a:gd name="connsiteX7-121" fmla="*/ 557111 w 560550"/>
              <a:gd name="connsiteY7-122" fmla="*/ 481348 h 493591"/>
              <a:gd name="connsiteX8-123" fmla="*/ 527738 w 560550"/>
              <a:gd name="connsiteY8-124" fmla="*/ 493568 h 493591"/>
              <a:gd name="connsiteX9-125" fmla="*/ 496688 w 560550"/>
              <a:gd name="connsiteY9-126" fmla="*/ 492722 h 493591"/>
              <a:gd name="connsiteX10-127" fmla="*/ 275338 w 560550"/>
              <a:gd name="connsiteY10-128" fmla="*/ 480778 h 493591"/>
              <a:gd name="connsiteX11-129" fmla="*/ 275975 w 560550"/>
              <a:gd name="connsiteY11-130" fmla="*/ 480403 h 493591"/>
              <a:gd name="connsiteX12-131" fmla="*/ 266629 w 560550"/>
              <a:gd name="connsiteY12-132" fmla="*/ 479903 h 493591"/>
              <a:gd name="connsiteX13-133" fmla="*/ 40497 w 560550"/>
              <a:gd name="connsiteY13-134" fmla="*/ 492105 h 493591"/>
              <a:gd name="connsiteX14-135" fmla="*/ 32832 w 560550"/>
              <a:gd name="connsiteY14-136" fmla="*/ 492314 h 493591"/>
              <a:gd name="connsiteX15-137" fmla="*/ 3210 w 560550"/>
              <a:gd name="connsiteY15-138" fmla="*/ 479408 h 493591"/>
              <a:gd name="connsiteX16-139" fmla="*/ 2740 w 560550"/>
              <a:gd name="connsiteY16-140" fmla="*/ 478849 h 493591"/>
              <a:gd name="connsiteX17-141" fmla="*/ 6844 w 560550"/>
              <a:gd name="connsiteY17-142" fmla="*/ 447301 h 493591"/>
              <a:gd name="connsiteX18-143" fmla="*/ 23102 w 560550"/>
              <a:gd name="connsiteY18-144" fmla="*/ 420834 h 493591"/>
              <a:gd name="connsiteX19-145" fmla="*/ 144121 w 560550"/>
              <a:gd name="connsiteY19-146" fmla="*/ 235111 h 493591"/>
              <a:gd name="connsiteX20-147" fmla="*/ 144127 w 560550"/>
              <a:gd name="connsiteY20-148" fmla="*/ 235851 h 493591"/>
              <a:gd name="connsiteX21-149" fmla="*/ 149231 w 560550"/>
              <a:gd name="connsiteY21-150" fmla="*/ 228009 h 493591"/>
              <a:gd name="connsiteX22-151" fmla="*/ 251731 w 560550"/>
              <a:gd name="connsiteY22-152" fmla="*/ 26070 h 493591"/>
              <a:gd name="connsiteX23-153" fmla="*/ 255383 w 560550"/>
              <a:gd name="connsiteY23-154" fmla="*/ 19328 h 493591"/>
              <a:gd name="connsiteX24-155" fmla="*/ 281371 w 560550"/>
              <a:gd name="connsiteY24-156" fmla="*/ 127 h 493591"/>
              <a:gd name="connsiteX25-157" fmla="*/ 282090 w 560550"/>
              <a:gd name="connsiteY25-158" fmla="*/ 0 h 493591"/>
              <a:gd name="connsiteX0-159" fmla="*/ 282090 w 560550"/>
              <a:gd name="connsiteY0-160" fmla="*/ 0 h 493591"/>
              <a:gd name="connsiteX1-161" fmla="*/ 307359 w 560550"/>
              <a:gd name="connsiteY1-162" fmla="*/ 19328 h 493591"/>
              <a:gd name="connsiteX2-163" fmla="*/ 322151 w 560550"/>
              <a:gd name="connsiteY2-164" fmla="*/ 46641 h 493591"/>
              <a:gd name="connsiteX3-165" fmla="*/ 426075 w 560550"/>
              <a:gd name="connsiteY3-166" fmla="*/ 252279 h 493591"/>
              <a:gd name="connsiteX4-167" fmla="*/ 549713 w 560550"/>
              <a:gd name="connsiteY4-168" fmla="*/ 442022 h 493591"/>
              <a:gd name="connsiteX5-169" fmla="*/ 553726 w 560550"/>
              <a:gd name="connsiteY5-170" fmla="*/ 448555 h 493591"/>
              <a:gd name="connsiteX6-171" fmla="*/ 557360 w 560550"/>
              <a:gd name="connsiteY6-172" fmla="*/ 480662 h 493591"/>
              <a:gd name="connsiteX7-173" fmla="*/ 557111 w 560550"/>
              <a:gd name="connsiteY7-174" fmla="*/ 481348 h 493591"/>
              <a:gd name="connsiteX8-175" fmla="*/ 527738 w 560550"/>
              <a:gd name="connsiteY8-176" fmla="*/ 493568 h 493591"/>
              <a:gd name="connsiteX9-177" fmla="*/ 496688 w 560550"/>
              <a:gd name="connsiteY9-178" fmla="*/ 492722 h 493591"/>
              <a:gd name="connsiteX10-179" fmla="*/ 275338 w 560550"/>
              <a:gd name="connsiteY10-180" fmla="*/ 480778 h 493591"/>
              <a:gd name="connsiteX11-181" fmla="*/ 275975 w 560550"/>
              <a:gd name="connsiteY11-182" fmla="*/ 480403 h 493591"/>
              <a:gd name="connsiteX12-183" fmla="*/ 266629 w 560550"/>
              <a:gd name="connsiteY12-184" fmla="*/ 479903 h 493591"/>
              <a:gd name="connsiteX13-185" fmla="*/ 40497 w 560550"/>
              <a:gd name="connsiteY13-186" fmla="*/ 492105 h 493591"/>
              <a:gd name="connsiteX14-187" fmla="*/ 32832 w 560550"/>
              <a:gd name="connsiteY14-188" fmla="*/ 492314 h 493591"/>
              <a:gd name="connsiteX15-189" fmla="*/ 3210 w 560550"/>
              <a:gd name="connsiteY15-190" fmla="*/ 479408 h 493591"/>
              <a:gd name="connsiteX16-191" fmla="*/ 2740 w 560550"/>
              <a:gd name="connsiteY16-192" fmla="*/ 478849 h 493591"/>
              <a:gd name="connsiteX17-193" fmla="*/ 6844 w 560550"/>
              <a:gd name="connsiteY17-194" fmla="*/ 447301 h 493591"/>
              <a:gd name="connsiteX18-195" fmla="*/ 23102 w 560550"/>
              <a:gd name="connsiteY18-196" fmla="*/ 420834 h 493591"/>
              <a:gd name="connsiteX19-197" fmla="*/ 144121 w 560550"/>
              <a:gd name="connsiteY19-198" fmla="*/ 235111 h 493591"/>
              <a:gd name="connsiteX20-199" fmla="*/ 149231 w 560550"/>
              <a:gd name="connsiteY20-200" fmla="*/ 228009 h 493591"/>
              <a:gd name="connsiteX21-201" fmla="*/ 251731 w 560550"/>
              <a:gd name="connsiteY21-202" fmla="*/ 26070 h 493591"/>
              <a:gd name="connsiteX22-203" fmla="*/ 255383 w 560550"/>
              <a:gd name="connsiteY22-204" fmla="*/ 19328 h 493591"/>
              <a:gd name="connsiteX23-205" fmla="*/ 281371 w 560550"/>
              <a:gd name="connsiteY23-206" fmla="*/ 127 h 493591"/>
              <a:gd name="connsiteX24-207" fmla="*/ 282090 w 560550"/>
              <a:gd name="connsiteY24-208" fmla="*/ 0 h 493591"/>
              <a:gd name="connsiteX0-209" fmla="*/ 282090 w 560550"/>
              <a:gd name="connsiteY0-210" fmla="*/ 0 h 493591"/>
              <a:gd name="connsiteX1-211" fmla="*/ 307359 w 560550"/>
              <a:gd name="connsiteY1-212" fmla="*/ 19328 h 493591"/>
              <a:gd name="connsiteX2-213" fmla="*/ 322151 w 560550"/>
              <a:gd name="connsiteY2-214" fmla="*/ 46641 h 493591"/>
              <a:gd name="connsiteX3-215" fmla="*/ 426075 w 560550"/>
              <a:gd name="connsiteY3-216" fmla="*/ 252279 h 493591"/>
              <a:gd name="connsiteX4-217" fmla="*/ 549713 w 560550"/>
              <a:gd name="connsiteY4-218" fmla="*/ 442022 h 493591"/>
              <a:gd name="connsiteX5-219" fmla="*/ 553726 w 560550"/>
              <a:gd name="connsiteY5-220" fmla="*/ 448555 h 493591"/>
              <a:gd name="connsiteX6-221" fmla="*/ 557360 w 560550"/>
              <a:gd name="connsiteY6-222" fmla="*/ 480662 h 493591"/>
              <a:gd name="connsiteX7-223" fmla="*/ 557111 w 560550"/>
              <a:gd name="connsiteY7-224" fmla="*/ 481348 h 493591"/>
              <a:gd name="connsiteX8-225" fmla="*/ 527738 w 560550"/>
              <a:gd name="connsiteY8-226" fmla="*/ 493568 h 493591"/>
              <a:gd name="connsiteX9-227" fmla="*/ 496688 w 560550"/>
              <a:gd name="connsiteY9-228" fmla="*/ 492722 h 493591"/>
              <a:gd name="connsiteX10-229" fmla="*/ 275338 w 560550"/>
              <a:gd name="connsiteY10-230" fmla="*/ 480778 h 493591"/>
              <a:gd name="connsiteX11-231" fmla="*/ 275975 w 560550"/>
              <a:gd name="connsiteY11-232" fmla="*/ 480403 h 493591"/>
              <a:gd name="connsiteX12-233" fmla="*/ 266629 w 560550"/>
              <a:gd name="connsiteY12-234" fmla="*/ 479903 h 493591"/>
              <a:gd name="connsiteX13-235" fmla="*/ 40497 w 560550"/>
              <a:gd name="connsiteY13-236" fmla="*/ 492105 h 493591"/>
              <a:gd name="connsiteX14-237" fmla="*/ 32832 w 560550"/>
              <a:gd name="connsiteY14-238" fmla="*/ 492314 h 493591"/>
              <a:gd name="connsiteX15-239" fmla="*/ 3210 w 560550"/>
              <a:gd name="connsiteY15-240" fmla="*/ 479408 h 493591"/>
              <a:gd name="connsiteX16-241" fmla="*/ 2740 w 560550"/>
              <a:gd name="connsiteY16-242" fmla="*/ 478849 h 493591"/>
              <a:gd name="connsiteX17-243" fmla="*/ 6844 w 560550"/>
              <a:gd name="connsiteY17-244" fmla="*/ 447301 h 493591"/>
              <a:gd name="connsiteX18-245" fmla="*/ 23102 w 560550"/>
              <a:gd name="connsiteY18-246" fmla="*/ 420834 h 493591"/>
              <a:gd name="connsiteX19-247" fmla="*/ 149231 w 560550"/>
              <a:gd name="connsiteY19-248" fmla="*/ 228009 h 493591"/>
              <a:gd name="connsiteX20-249" fmla="*/ 251731 w 560550"/>
              <a:gd name="connsiteY20-250" fmla="*/ 26070 h 493591"/>
              <a:gd name="connsiteX21-251" fmla="*/ 255383 w 560550"/>
              <a:gd name="connsiteY21-252" fmla="*/ 19328 h 493591"/>
              <a:gd name="connsiteX22-253" fmla="*/ 281371 w 560550"/>
              <a:gd name="connsiteY22-254" fmla="*/ 127 h 493591"/>
              <a:gd name="connsiteX23-255" fmla="*/ 282090 w 560550"/>
              <a:gd name="connsiteY23-256" fmla="*/ 0 h 493591"/>
              <a:gd name="connsiteX0-257" fmla="*/ 282090 w 560550"/>
              <a:gd name="connsiteY0-258" fmla="*/ 0 h 493591"/>
              <a:gd name="connsiteX1-259" fmla="*/ 307359 w 560550"/>
              <a:gd name="connsiteY1-260" fmla="*/ 19328 h 493591"/>
              <a:gd name="connsiteX2-261" fmla="*/ 322151 w 560550"/>
              <a:gd name="connsiteY2-262" fmla="*/ 46641 h 493591"/>
              <a:gd name="connsiteX3-263" fmla="*/ 426075 w 560550"/>
              <a:gd name="connsiteY3-264" fmla="*/ 252279 h 493591"/>
              <a:gd name="connsiteX4-265" fmla="*/ 549713 w 560550"/>
              <a:gd name="connsiteY4-266" fmla="*/ 442022 h 493591"/>
              <a:gd name="connsiteX5-267" fmla="*/ 553726 w 560550"/>
              <a:gd name="connsiteY5-268" fmla="*/ 448555 h 493591"/>
              <a:gd name="connsiteX6-269" fmla="*/ 557360 w 560550"/>
              <a:gd name="connsiteY6-270" fmla="*/ 480662 h 493591"/>
              <a:gd name="connsiteX7-271" fmla="*/ 557111 w 560550"/>
              <a:gd name="connsiteY7-272" fmla="*/ 481348 h 493591"/>
              <a:gd name="connsiteX8-273" fmla="*/ 527738 w 560550"/>
              <a:gd name="connsiteY8-274" fmla="*/ 493568 h 493591"/>
              <a:gd name="connsiteX9-275" fmla="*/ 496688 w 560550"/>
              <a:gd name="connsiteY9-276" fmla="*/ 492722 h 493591"/>
              <a:gd name="connsiteX10-277" fmla="*/ 275338 w 560550"/>
              <a:gd name="connsiteY10-278" fmla="*/ 480778 h 493591"/>
              <a:gd name="connsiteX11-279" fmla="*/ 275975 w 560550"/>
              <a:gd name="connsiteY11-280" fmla="*/ 480403 h 493591"/>
              <a:gd name="connsiteX12-281" fmla="*/ 266629 w 560550"/>
              <a:gd name="connsiteY12-282" fmla="*/ 479903 h 493591"/>
              <a:gd name="connsiteX13-283" fmla="*/ 40497 w 560550"/>
              <a:gd name="connsiteY13-284" fmla="*/ 492105 h 493591"/>
              <a:gd name="connsiteX14-285" fmla="*/ 32832 w 560550"/>
              <a:gd name="connsiteY14-286" fmla="*/ 492314 h 493591"/>
              <a:gd name="connsiteX15-287" fmla="*/ 3210 w 560550"/>
              <a:gd name="connsiteY15-288" fmla="*/ 479408 h 493591"/>
              <a:gd name="connsiteX16-289" fmla="*/ 2740 w 560550"/>
              <a:gd name="connsiteY16-290" fmla="*/ 478849 h 493591"/>
              <a:gd name="connsiteX17-291" fmla="*/ 6844 w 560550"/>
              <a:gd name="connsiteY17-292" fmla="*/ 447301 h 493591"/>
              <a:gd name="connsiteX18-293" fmla="*/ 23102 w 560550"/>
              <a:gd name="connsiteY18-294" fmla="*/ 420834 h 493591"/>
              <a:gd name="connsiteX19-295" fmla="*/ 149231 w 560550"/>
              <a:gd name="connsiteY19-296" fmla="*/ 228009 h 493591"/>
              <a:gd name="connsiteX20-297" fmla="*/ 251731 w 560550"/>
              <a:gd name="connsiteY20-298" fmla="*/ 26070 h 493591"/>
              <a:gd name="connsiteX21-299" fmla="*/ 255383 w 560550"/>
              <a:gd name="connsiteY21-300" fmla="*/ 19328 h 493591"/>
              <a:gd name="connsiteX22-301" fmla="*/ 281371 w 560550"/>
              <a:gd name="connsiteY22-302" fmla="*/ 127 h 493591"/>
              <a:gd name="connsiteX23-303" fmla="*/ 282090 w 560550"/>
              <a:gd name="connsiteY23-304" fmla="*/ 0 h 493591"/>
              <a:gd name="connsiteX0-305" fmla="*/ 282090 w 560550"/>
              <a:gd name="connsiteY0-306" fmla="*/ 0 h 493591"/>
              <a:gd name="connsiteX1-307" fmla="*/ 307359 w 560550"/>
              <a:gd name="connsiteY1-308" fmla="*/ 19328 h 493591"/>
              <a:gd name="connsiteX2-309" fmla="*/ 322151 w 560550"/>
              <a:gd name="connsiteY2-310" fmla="*/ 46641 h 493591"/>
              <a:gd name="connsiteX3-311" fmla="*/ 426075 w 560550"/>
              <a:gd name="connsiteY3-312" fmla="*/ 252279 h 493591"/>
              <a:gd name="connsiteX4-313" fmla="*/ 549713 w 560550"/>
              <a:gd name="connsiteY4-314" fmla="*/ 442022 h 493591"/>
              <a:gd name="connsiteX5-315" fmla="*/ 553726 w 560550"/>
              <a:gd name="connsiteY5-316" fmla="*/ 448555 h 493591"/>
              <a:gd name="connsiteX6-317" fmla="*/ 557360 w 560550"/>
              <a:gd name="connsiteY6-318" fmla="*/ 480662 h 493591"/>
              <a:gd name="connsiteX7-319" fmla="*/ 557111 w 560550"/>
              <a:gd name="connsiteY7-320" fmla="*/ 481348 h 493591"/>
              <a:gd name="connsiteX8-321" fmla="*/ 527738 w 560550"/>
              <a:gd name="connsiteY8-322" fmla="*/ 493568 h 493591"/>
              <a:gd name="connsiteX9-323" fmla="*/ 496688 w 560550"/>
              <a:gd name="connsiteY9-324" fmla="*/ 492722 h 493591"/>
              <a:gd name="connsiteX10-325" fmla="*/ 275338 w 560550"/>
              <a:gd name="connsiteY10-326" fmla="*/ 480778 h 493591"/>
              <a:gd name="connsiteX11-327" fmla="*/ 266629 w 560550"/>
              <a:gd name="connsiteY11-328" fmla="*/ 479903 h 493591"/>
              <a:gd name="connsiteX12-329" fmla="*/ 40497 w 560550"/>
              <a:gd name="connsiteY12-330" fmla="*/ 492105 h 493591"/>
              <a:gd name="connsiteX13-331" fmla="*/ 32832 w 560550"/>
              <a:gd name="connsiteY13-332" fmla="*/ 492314 h 493591"/>
              <a:gd name="connsiteX14-333" fmla="*/ 3210 w 560550"/>
              <a:gd name="connsiteY14-334" fmla="*/ 479408 h 493591"/>
              <a:gd name="connsiteX15-335" fmla="*/ 2740 w 560550"/>
              <a:gd name="connsiteY15-336" fmla="*/ 478849 h 493591"/>
              <a:gd name="connsiteX16-337" fmla="*/ 6844 w 560550"/>
              <a:gd name="connsiteY16-338" fmla="*/ 447301 h 493591"/>
              <a:gd name="connsiteX17-339" fmla="*/ 23102 w 560550"/>
              <a:gd name="connsiteY17-340" fmla="*/ 420834 h 493591"/>
              <a:gd name="connsiteX18-341" fmla="*/ 149231 w 560550"/>
              <a:gd name="connsiteY18-342" fmla="*/ 228009 h 493591"/>
              <a:gd name="connsiteX19-343" fmla="*/ 251731 w 560550"/>
              <a:gd name="connsiteY19-344" fmla="*/ 26070 h 493591"/>
              <a:gd name="connsiteX20-345" fmla="*/ 255383 w 560550"/>
              <a:gd name="connsiteY20-346" fmla="*/ 19328 h 493591"/>
              <a:gd name="connsiteX21-347" fmla="*/ 281371 w 560550"/>
              <a:gd name="connsiteY21-348" fmla="*/ 127 h 493591"/>
              <a:gd name="connsiteX22-349" fmla="*/ 282090 w 560550"/>
              <a:gd name="connsiteY22-350" fmla="*/ 0 h 493591"/>
              <a:gd name="connsiteX0-351" fmla="*/ 282090 w 560550"/>
              <a:gd name="connsiteY0-352" fmla="*/ 0 h 493591"/>
              <a:gd name="connsiteX1-353" fmla="*/ 307359 w 560550"/>
              <a:gd name="connsiteY1-354" fmla="*/ 19328 h 493591"/>
              <a:gd name="connsiteX2-355" fmla="*/ 322151 w 560550"/>
              <a:gd name="connsiteY2-356" fmla="*/ 46641 h 493591"/>
              <a:gd name="connsiteX3-357" fmla="*/ 426075 w 560550"/>
              <a:gd name="connsiteY3-358" fmla="*/ 252279 h 493591"/>
              <a:gd name="connsiteX4-359" fmla="*/ 549713 w 560550"/>
              <a:gd name="connsiteY4-360" fmla="*/ 442022 h 493591"/>
              <a:gd name="connsiteX5-361" fmla="*/ 553726 w 560550"/>
              <a:gd name="connsiteY5-362" fmla="*/ 448555 h 493591"/>
              <a:gd name="connsiteX6-363" fmla="*/ 557360 w 560550"/>
              <a:gd name="connsiteY6-364" fmla="*/ 480662 h 493591"/>
              <a:gd name="connsiteX7-365" fmla="*/ 557111 w 560550"/>
              <a:gd name="connsiteY7-366" fmla="*/ 481348 h 493591"/>
              <a:gd name="connsiteX8-367" fmla="*/ 527738 w 560550"/>
              <a:gd name="connsiteY8-368" fmla="*/ 493568 h 493591"/>
              <a:gd name="connsiteX9-369" fmla="*/ 496688 w 560550"/>
              <a:gd name="connsiteY9-370" fmla="*/ 492722 h 493591"/>
              <a:gd name="connsiteX10-371" fmla="*/ 266629 w 560550"/>
              <a:gd name="connsiteY10-372" fmla="*/ 479903 h 493591"/>
              <a:gd name="connsiteX11-373" fmla="*/ 40497 w 560550"/>
              <a:gd name="connsiteY11-374" fmla="*/ 492105 h 493591"/>
              <a:gd name="connsiteX12-375" fmla="*/ 32832 w 560550"/>
              <a:gd name="connsiteY12-376" fmla="*/ 492314 h 493591"/>
              <a:gd name="connsiteX13-377" fmla="*/ 3210 w 560550"/>
              <a:gd name="connsiteY13-378" fmla="*/ 479408 h 493591"/>
              <a:gd name="connsiteX14-379" fmla="*/ 2740 w 560550"/>
              <a:gd name="connsiteY14-380" fmla="*/ 478849 h 493591"/>
              <a:gd name="connsiteX15-381" fmla="*/ 6844 w 560550"/>
              <a:gd name="connsiteY15-382" fmla="*/ 447301 h 493591"/>
              <a:gd name="connsiteX16-383" fmla="*/ 23102 w 560550"/>
              <a:gd name="connsiteY16-384" fmla="*/ 420834 h 493591"/>
              <a:gd name="connsiteX17-385" fmla="*/ 149231 w 560550"/>
              <a:gd name="connsiteY17-386" fmla="*/ 228009 h 493591"/>
              <a:gd name="connsiteX18-387" fmla="*/ 251731 w 560550"/>
              <a:gd name="connsiteY18-388" fmla="*/ 26070 h 493591"/>
              <a:gd name="connsiteX19-389" fmla="*/ 255383 w 560550"/>
              <a:gd name="connsiteY19-390" fmla="*/ 19328 h 493591"/>
              <a:gd name="connsiteX20-391" fmla="*/ 281371 w 560550"/>
              <a:gd name="connsiteY20-392" fmla="*/ 127 h 493591"/>
              <a:gd name="connsiteX21-393" fmla="*/ 282090 w 560550"/>
              <a:gd name="connsiteY21-394" fmla="*/ 0 h 493591"/>
              <a:gd name="connsiteX0-395" fmla="*/ 282090 w 560550"/>
              <a:gd name="connsiteY0-396" fmla="*/ 0 h 493591"/>
              <a:gd name="connsiteX1-397" fmla="*/ 307359 w 560550"/>
              <a:gd name="connsiteY1-398" fmla="*/ 19328 h 493591"/>
              <a:gd name="connsiteX2-399" fmla="*/ 322151 w 560550"/>
              <a:gd name="connsiteY2-400" fmla="*/ 46641 h 493591"/>
              <a:gd name="connsiteX3-401" fmla="*/ 426075 w 560550"/>
              <a:gd name="connsiteY3-402" fmla="*/ 252279 h 493591"/>
              <a:gd name="connsiteX4-403" fmla="*/ 549713 w 560550"/>
              <a:gd name="connsiteY4-404" fmla="*/ 442022 h 493591"/>
              <a:gd name="connsiteX5-405" fmla="*/ 553726 w 560550"/>
              <a:gd name="connsiteY5-406" fmla="*/ 448555 h 493591"/>
              <a:gd name="connsiteX6-407" fmla="*/ 557360 w 560550"/>
              <a:gd name="connsiteY6-408" fmla="*/ 480662 h 493591"/>
              <a:gd name="connsiteX7-409" fmla="*/ 557111 w 560550"/>
              <a:gd name="connsiteY7-410" fmla="*/ 481348 h 493591"/>
              <a:gd name="connsiteX8-411" fmla="*/ 527738 w 560550"/>
              <a:gd name="connsiteY8-412" fmla="*/ 493568 h 493591"/>
              <a:gd name="connsiteX9-413" fmla="*/ 496688 w 560550"/>
              <a:gd name="connsiteY9-414" fmla="*/ 492722 h 493591"/>
              <a:gd name="connsiteX10-415" fmla="*/ 266629 w 560550"/>
              <a:gd name="connsiteY10-416" fmla="*/ 479903 h 493591"/>
              <a:gd name="connsiteX11-417" fmla="*/ 40497 w 560550"/>
              <a:gd name="connsiteY11-418" fmla="*/ 492105 h 493591"/>
              <a:gd name="connsiteX12-419" fmla="*/ 32832 w 560550"/>
              <a:gd name="connsiteY12-420" fmla="*/ 492314 h 493591"/>
              <a:gd name="connsiteX13-421" fmla="*/ 3210 w 560550"/>
              <a:gd name="connsiteY13-422" fmla="*/ 479408 h 493591"/>
              <a:gd name="connsiteX14-423" fmla="*/ 2740 w 560550"/>
              <a:gd name="connsiteY14-424" fmla="*/ 478849 h 493591"/>
              <a:gd name="connsiteX15-425" fmla="*/ 6844 w 560550"/>
              <a:gd name="connsiteY15-426" fmla="*/ 447301 h 493591"/>
              <a:gd name="connsiteX16-427" fmla="*/ 23102 w 560550"/>
              <a:gd name="connsiteY16-428" fmla="*/ 420834 h 493591"/>
              <a:gd name="connsiteX17-429" fmla="*/ 149231 w 560550"/>
              <a:gd name="connsiteY17-430" fmla="*/ 228009 h 493591"/>
              <a:gd name="connsiteX18-431" fmla="*/ 251731 w 560550"/>
              <a:gd name="connsiteY18-432" fmla="*/ 26070 h 493591"/>
              <a:gd name="connsiteX19-433" fmla="*/ 255383 w 560550"/>
              <a:gd name="connsiteY19-434" fmla="*/ 19328 h 493591"/>
              <a:gd name="connsiteX20-435" fmla="*/ 281371 w 560550"/>
              <a:gd name="connsiteY20-436" fmla="*/ 127 h 493591"/>
              <a:gd name="connsiteX21-437" fmla="*/ 282090 w 560550"/>
              <a:gd name="connsiteY21-438" fmla="*/ 0 h 49359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560550" h="493591">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buFontTx/>
              <a:buNone/>
              <a:defRPr/>
            </a:pPr>
            <a:endParaRPr lang="zh-CN" altLang="en-US" sz="1015" noProof="1">
              <a:solidFill>
                <a:srgbClr val="FFFFFF"/>
              </a:solidFill>
              <a:cs typeface="Arial" panose="020B0604020202020204" pitchFamily="34" charset="0"/>
            </a:endParaRPr>
          </a:p>
        </p:txBody>
      </p:sp>
      <p:sp>
        <p:nvSpPr>
          <p:cNvPr id="2" name="标题 1"/>
          <p:cNvSpPr>
            <a:spLocks noGrp="1"/>
          </p:cNvSpPr>
          <p:nvPr>
            <p:ph type="title"/>
          </p:nvPr>
        </p:nvSpPr>
        <p:spPr>
          <a:xfrm>
            <a:off x="4730750" y="2895613"/>
            <a:ext cx="4979670" cy="564898"/>
          </a:xfrm>
        </p:spPr>
        <p:txBody>
          <a:bodyPr anchor="b">
            <a:normAutofit/>
          </a:bodyPr>
          <a:lstStyle>
            <a:lvl1pPr>
              <a:defRPr sz="2100" b="1">
                <a:solidFill>
                  <a:schemeClr val="tx1">
                    <a:lumMod val="65000"/>
                    <a:lumOff val="35000"/>
                  </a:schemeClr>
                </a:solidFill>
              </a:defRPr>
            </a:lvl1pPr>
          </a:lstStyle>
          <a:p>
            <a:r>
              <a:rPr lang="zh-CN" altLang="en-US" noProof="1"/>
              <a:t>单击此处编辑母版标题样式</a:t>
            </a:r>
          </a:p>
        </p:txBody>
      </p:sp>
      <p:sp>
        <p:nvSpPr>
          <p:cNvPr id="3" name="文本占位符 2"/>
          <p:cNvSpPr>
            <a:spLocks noGrp="1"/>
          </p:cNvSpPr>
          <p:nvPr>
            <p:ph type="body" idx="1"/>
          </p:nvPr>
        </p:nvSpPr>
        <p:spPr>
          <a:xfrm>
            <a:off x="4730750" y="3753579"/>
            <a:ext cx="4979670" cy="581108"/>
          </a:xfrm>
        </p:spPr>
        <p:txBody>
          <a:bodyPr>
            <a:normAutofit/>
          </a:bodyPr>
          <a:lstStyle>
            <a:lvl1pPr marL="0" indent="0">
              <a:buNone/>
              <a:defRPr sz="1050">
                <a:solidFill>
                  <a:schemeClr val="tx1">
                    <a:lumMod val="50000"/>
                    <a:lumOff val="50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noProof="1"/>
              <a:t>单击此处编辑母版文本样式</a:t>
            </a:r>
          </a:p>
        </p:txBody>
      </p:sp>
      <p:sp>
        <p:nvSpPr>
          <p:cNvPr id="19" name="日期占位符 3"/>
          <p:cNvSpPr>
            <a:spLocks noGrp="1"/>
          </p:cNvSpPr>
          <p:nvPr>
            <p:ph type="dt" sz="half" idx="10"/>
          </p:nvPr>
        </p:nvSpPr>
        <p:spPr/>
        <p:txBody>
          <a:bodyPr/>
          <a:lstStyle>
            <a:lvl1pPr>
              <a:defRPr/>
            </a:lvl1pPr>
          </a:lstStyle>
          <a:p>
            <a:pPr>
              <a:defRPr/>
            </a:pPr>
            <a:endParaRPr lang="zh-CN" altLang="en-US"/>
          </a:p>
        </p:txBody>
      </p:sp>
      <p:sp>
        <p:nvSpPr>
          <p:cNvPr id="20" name="页脚占位符 4"/>
          <p:cNvSpPr>
            <a:spLocks noGrp="1"/>
          </p:cNvSpPr>
          <p:nvPr>
            <p:ph type="ftr" sz="quarter" idx="11"/>
          </p:nvPr>
        </p:nvSpPr>
        <p:spPr/>
        <p:txBody>
          <a:bodyPr/>
          <a:lstStyle>
            <a:lvl1pPr>
              <a:defRPr/>
            </a:lvl1pPr>
          </a:lstStyle>
          <a:p>
            <a:pPr>
              <a:defRPr/>
            </a:pPr>
            <a:endParaRPr lang="zh-CN" altLang="en-US"/>
          </a:p>
        </p:txBody>
      </p:sp>
      <p:sp>
        <p:nvSpPr>
          <p:cNvPr id="21" name="灯片编号占位符 5"/>
          <p:cNvSpPr>
            <a:spLocks noGrp="1"/>
          </p:cNvSpPr>
          <p:nvPr>
            <p:ph type="sldNum" sz="quarter" idx="12"/>
          </p:nvPr>
        </p:nvSpPr>
        <p:spPr/>
        <p:txBody>
          <a:bodyPr/>
          <a:lstStyle>
            <a:lvl1pPr>
              <a:defRPr smtClean="0"/>
            </a:lvl1pPr>
          </a:lstStyle>
          <a:p>
            <a:pPr>
              <a:defRPr/>
            </a:pPr>
            <a:fld id="{020852B7-6EB6-4264-96AC-1D8C7F1C3B05}" type="slidenum">
              <a:rPr lang="zh-CN" altLang="en-US"/>
              <a:t>‹#›</a:t>
            </a:fld>
            <a:endParaRPr lang="zh-CN" altLang="en-US"/>
          </a:p>
        </p:txBody>
      </p:sp>
    </p:spTree>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横排四项">
    <p:spTree>
      <p:nvGrpSpPr>
        <p:cNvPr id="1" name=""/>
        <p:cNvGrpSpPr/>
        <p:nvPr/>
      </p:nvGrpSpPr>
      <p:grpSpPr>
        <a:xfrm>
          <a:off x="0" y="0"/>
          <a:ext cx="0" cy="0"/>
          <a:chOff x="0" y="0"/>
          <a:chExt cx="0" cy="0"/>
        </a:xfrm>
      </p:grpSpPr>
      <p:sp>
        <p:nvSpPr>
          <p:cNvPr id="17" name="任意多边形: 形状 45"/>
          <p:cNvSpPr/>
          <p:nvPr>
            <p:custDataLst>
              <p:tags r:id="rId1"/>
            </p:custDataLst>
          </p:nvPr>
        </p:nvSpPr>
        <p:spPr>
          <a:xfrm>
            <a:off x="0" y="-6350"/>
            <a:ext cx="1173163" cy="1162050"/>
          </a:xfrm>
          <a:custGeom>
            <a:avLst/>
            <a:gdLst>
              <a:gd name="connsiteX0" fmla="*/ 0 w 1172915"/>
              <a:gd name="connsiteY0" fmla="*/ 0 h 1162285"/>
              <a:gd name="connsiteX1" fmla="*/ 1172915 w 1172915"/>
              <a:gd name="connsiteY1" fmla="*/ 0 h 1162285"/>
              <a:gd name="connsiteX2" fmla="*/ 1167422 w 1172915"/>
              <a:gd name="connsiteY2" fmla="*/ 108787 h 1162285"/>
              <a:gd name="connsiteX3" fmla="*/ 0 w 1172915"/>
              <a:gd name="connsiteY3" fmla="*/ 1162285 h 1162285"/>
            </a:gdLst>
            <a:ahLst/>
            <a:cxnLst>
              <a:cxn ang="0">
                <a:pos x="connsiteX0" y="connsiteY0"/>
              </a:cxn>
              <a:cxn ang="0">
                <a:pos x="connsiteX1" y="connsiteY1"/>
              </a:cxn>
              <a:cxn ang="0">
                <a:pos x="connsiteX2" y="connsiteY2"/>
              </a:cxn>
              <a:cxn ang="0">
                <a:pos x="connsiteX3" y="connsiteY3"/>
              </a:cxn>
            </a:cxnLst>
            <a:rect l="l" t="t" r="r" b="b"/>
            <a:pathLst>
              <a:path w="1172915" h="1162285">
                <a:moveTo>
                  <a:pt x="0" y="0"/>
                </a:moveTo>
                <a:lnTo>
                  <a:pt x="1172915" y="0"/>
                </a:lnTo>
                <a:lnTo>
                  <a:pt x="1167422" y="108787"/>
                </a:lnTo>
                <a:cubicBezTo>
                  <a:pt x="1107328" y="700521"/>
                  <a:pt x="607589" y="1162285"/>
                  <a:pt x="0" y="1162285"/>
                </a:cubicBezTo>
                <a:close/>
              </a:path>
            </a:pathLst>
          </a:custGeom>
          <a:solidFill>
            <a:srgbClr val="F7F7F7"/>
          </a:solidFill>
          <a:ln>
            <a:noFill/>
          </a:ln>
          <a:effectLst>
            <a:outerShdw blurRad="3302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buFontTx/>
              <a:buNone/>
              <a:defRPr/>
            </a:pPr>
            <a:endParaRPr lang="zh-CN" altLang="en-US" sz="1015" noProof="1">
              <a:latin typeface="黑体" panose="02010609060101010101" charset="-122"/>
              <a:ea typeface="黑体" panose="02010609060101010101" charset="-122"/>
              <a:cs typeface="Arial" panose="020B0604020202020204" pitchFamily="34" charset="0"/>
            </a:endParaRPr>
          </a:p>
        </p:txBody>
      </p:sp>
      <p:sp>
        <p:nvSpPr>
          <p:cNvPr id="18" name="任意多边形: 形状 46"/>
          <p:cNvSpPr/>
          <p:nvPr>
            <p:custDataLst>
              <p:tags r:id="rId2"/>
            </p:custDataLst>
          </p:nvPr>
        </p:nvSpPr>
        <p:spPr>
          <a:xfrm>
            <a:off x="0" y="-6350"/>
            <a:ext cx="1036638" cy="1036638"/>
          </a:xfrm>
          <a:custGeom>
            <a:avLst/>
            <a:gdLst>
              <a:gd name="connsiteX0" fmla="*/ 0 w 1036320"/>
              <a:gd name="connsiteY0" fmla="*/ 0 h 1036320"/>
              <a:gd name="connsiteX1" fmla="*/ 1036320 w 1036320"/>
              <a:gd name="connsiteY1" fmla="*/ 0 h 1036320"/>
              <a:gd name="connsiteX2" fmla="*/ 0 w 1036320"/>
              <a:gd name="connsiteY2" fmla="*/ 1036320 h 1036320"/>
            </a:gdLst>
            <a:ahLst/>
            <a:cxnLst>
              <a:cxn ang="0">
                <a:pos x="connsiteX0" y="connsiteY0"/>
              </a:cxn>
              <a:cxn ang="0">
                <a:pos x="connsiteX1" y="connsiteY1"/>
              </a:cxn>
              <a:cxn ang="0">
                <a:pos x="connsiteX2" y="connsiteY2"/>
              </a:cxn>
            </a:cxnLst>
            <a:rect l="l" t="t" r="r" b="b"/>
            <a:pathLst>
              <a:path w="1036320" h="1036320">
                <a:moveTo>
                  <a:pt x="0" y="0"/>
                </a:moveTo>
                <a:lnTo>
                  <a:pt x="1036320" y="0"/>
                </a:lnTo>
                <a:cubicBezTo>
                  <a:pt x="1036320" y="572344"/>
                  <a:pt x="572344" y="1036320"/>
                  <a:pt x="0" y="1036320"/>
                </a:cubicBezTo>
                <a:close/>
              </a:path>
            </a:pathLst>
          </a:custGeom>
          <a:solidFill>
            <a:srgbClr val="FFFFFF"/>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buFontTx/>
              <a:buNone/>
              <a:defRPr/>
            </a:pPr>
            <a:endParaRPr lang="zh-CN" altLang="en-US" sz="1015" noProof="1">
              <a:latin typeface="黑体" panose="02010609060101010101" charset="-122"/>
              <a:ea typeface="黑体" panose="02010609060101010101" charset="-122"/>
              <a:cs typeface="Arial" panose="020B0604020202020204" pitchFamily="34" charset="0"/>
            </a:endParaRPr>
          </a:p>
        </p:txBody>
      </p:sp>
      <p:sp>
        <p:nvSpPr>
          <p:cNvPr id="19" name="KSO_Shape"/>
          <p:cNvSpPr/>
          <p:nvPr>
            <p:custDataLst>
              <p:tags r:id="rId3"/>
            </p:custDataLst>
          </p:nvPr>
        </p:nvSpPr>
        <p:spPr>
          <a:xfrm rot="6188927">
            <a:off x="784226" y="434975"/>
            <a:ext cx="88900" cy="79375"/>
          </a:xfrm>
          <a:custGeom>
            <a:avLst/>
            <a:gdLst>
              <a:gd name="connsiteX0" fmla="*/ 282090 w 560550"/>
              <a:gd name="connsiteY0" fmla="*/ 0 h 493591"/>
              <a:gd name="connsiteX1" fmla="*/ 307359 w 560550"/>
              <a:gd name="connsiteY1" fmla="*/ 19328 h 493591"/>
              <a:gd name="connsiteX2" fmla="*/ 322151 w 560550"/>
              <a:gd name="connsiteY2" fmla="*/ 46641 h 493591"/>
              <a:gd name="connsiteX3" fmla="*/ 422483 w 560550"/>
              <a:gd name="connsiteY3" fmla="*/ 244308 h 493591"/>
              <a:gd name="connsiteX4" fmla="*/ 421839 w 560550"/>
              <a:gd name="connsiteY4" fmla="*/ 243943 h 493591"/>
              <a:gd name="connsiteX5" fmla="*/ 426075 w 560550"/>
              <a:gd name="connsiteY5" fmla="*/ 252279 h 493591"/>
              <a:gd name="connsiteX6" fmla="*/ 549713 w 560550"/>
              <a:gd name="connsiteY6" fmla="*/ 442022 h 493591"/>
              <a:gd name="connsiteX7" fmla="*/ 553726 w 560550"/>
              <a:gd name="connsiteY7" fmla="*/ 448555 h 493591"/>
              <a:gd name="connsiteX8" fmla="*/ 557360 w 560550"/>
              <a:gd name="connsiteY8" fmla="*/ 480662 h 493591"/>
              <a:gd name="connsiteX9" fmla="*/ 557111 w 560550"/>
              <a:gd name="connsiteY9" fmla="*/ 481348 h 493591"/>
              <a:gd name="connsiteX10" fmla="*/ 527738 w 560550"/>
              <a:gd name="connsiteY10" fmla="*/ 493568 h 493591"/>
              <a:gd name="connsiteX11" fmla="*/ 496688 w 560550"/>
              <a:gd name="connsiteY11" fmla="*/ 492722 h 493591"/>
              <a:gd name="connsiteX12" fmla="*/ 275338 w 560550"/>
              <a:gd name="connsiteY12" fmla="*/ 480778 h 493591"/>
              <a:gd name="connsiteX13" fmla="*/ 275975 w 560550"/>
              <a:gd name="connsiteY13" fmla="*/ 480403 h 493591"/>
              <a:gd name="connsiteX14" fmla="*/ 266629 w 560550"/>
              <a:gd name="connsiteY14" fmla="*/ 479903 h 493591"/>
              <a:gd name="connsiteX15" fmla="*/ 40497 w 560550"/>
              <a:gd name="connsiteY15" fmla="*/ 492105 h 493591"/>
              <a:gd name="connsiteX16" fmla="*/ 32832 w 560550"/>
              <a:gd name="connsiteY16" fmla="*/ 492314 h 493591"/>
              <a:gd name="connsiteX17" fmla="*/ 3210 w 560550"/>
              <a:gd name="connsiteY17" fmla="*/ 479408 h 493591"/>
              <a:gd name="connsiteX18" fmla="*/ 2740 w 560550"/>
              <a:gd name="connsiteY18" fmla="*/ 478849 h 493591"/>
              <a:gd name="connsiteX19" fmla="*/ 6844 w 560550"/>
              <a:gd name="connsiteY19" fmla="*/ 447301 h 493591"/>
              <a:gd name="connsiteX20" fmla="*/ 23102 w 560550"/>
              <a:gd name="connsiteY20" fmla="*/ 420834 h 493591"/>
              <a:gd name="connsiteX21" fmla="*/ 144121 w 560550"/>
              <a:gd name="connsiteY21" fmla="*/ 235111 h 493591"/>
              <a:gd name="connsiteX22" fmla="*/ 144127 w 560550"/>
              <a:gd name="connsiteY22" fmla="*/ 235851 h 493591"/>
              <a:gd name="connsiteX23" fmla="*/ 149231 w 560550"/>
              <a:gd name="connsiteY23" fmla="*/ 228009 h 493591"/>
              <a:gd name="connsiteX24" fmla="*/ 251731 w 560550"/>
              <a:gd name="connsiteY24" fmla="*/ 26070 h 493591"/>
              <a:gd name="connsiteX25" fmla="*/ 255383 w 560550"/>
              <a:gd name="connsiteY25" fmla="*/ 19328 h 493591"/>
              <a:gd name="connsiteX26" fmla="*/ 281371 w 560550"/>
              <a:gd name="connsiteY26" fmla="*/ 127 h 493591"/>
              <a:gd name="connsiteX27" fmla="*/ 282090 w 560550"/>
              <a:gd name="connsiteY27" fmla="*/ 0 h 493591"/>
              <a:gd name="connsiteX0-1" fmla="*/ 282090 w 560550"/>
              <a:gd name="connsiteY0-2" fmla="*/ 0 h 493591"/>
              <a:gd name="connsiteX1-3" fmla="*/ 307359 w 560550"/>
              <a:gd name="connsiteY1-4" fmla="*/ 19328 h 493591"/>
              <a:gd name="connsiteX2-5" fmla="*/ 322151 w 560550"/>
              <a:gd name="connsiteY2-6" fmla="*/ 46641 h 493591"/>
              <a:gd name="connsiteX3-7" fmla="*/ 422483 w 560550"/>
              <a:gd name="connsiteY3-8" fmla="*/ 244308 h 493591"/>
              <a:gd name="connsiteX4-9" fmla="*/ 426075 w 560550"/>
              <a:gd name="connsiteY4-10" fmla="*/ 252279 h 493591"/>
              <a:gd name="connsiteX5-11" fmla="*/ 549713 w 560550"/>
              <a:gd name="connsiteY5-12" fmla="*/ 442022 h 493591"/>
              <a:gd name="connsiteX6-13" fmla="*/ 553726 w 560550"/>
              <a:gd name="connsiteY6-14" fmla="*/ 448555 h 493591"/>
              <a:gd name="connsiteX7-15" fmla="*/ 557360 w 560550"/>
              <a:gd name="connsiteY7-16" fmla="*/ 480662 h 493591"/>
              <a:gd name="connsiteX8-17" fmla="*/ 557111 w 560550"/>
              <a:gd name="connsiteY8-18" fmla="*/ 481348 h 493591"/>
              <a:gd name="connsiteX9-19" fmla="*/ 527738 w 560550"/>
              <a:gd name="connsiteY9-20" fmla="*/ 493568 h 493591"/>
              <a:gd name="connsiteX10-21" fmla="*/ 496688 w 560550"/>
              <a:gd name="connsiteY10-22" fmla="*/ 492722 h 493591"/>
              <a:gd name="connsiteX11-23" fmla="*/ 275338 w 560550"/>
              <a:gd name="connsiteY11-24" fmla="*/ 480778 h 493591"/>
              <a:gd name="connsiteX12-25" fmla="*/ 275975 w 560550"/>
              <a:gd name="connsiteY12-26" fmla="*/ 480403 h 493591"/>
              <a:gd name="connsiteX13-27" fmla="*/ 266629 w 560550"/>
              <a:gd name="connsiteY13-28" fmla="*/ 479903 h 493591"/>
              <a:gd name="connsiteX14-29" fmla="*/ 40497 w 560550"/>
              <a:gd name="connsiteY14-30" fmla="*/ 492105 h 493591"/>
              <a:gd name="connsiteX15-31" fmla="*/ 32832 w 560550"/>
              <a:gd name="connsiteY15-32" fmla="*/ 492314 h 493591"/>
              <a:gd name="connsiteX16-33" fmla="*/ 3210 w 560550"/>
              <a:gd name="connsiteY16-34" fmla="*/ 479408 h 493591"/>
              <a:gd name="connsiteX17-35" fmla="*/ 2740 w 560550"/>
              <a:gd name="connsiteY17-36" fmla="*/ 478849 h 493591"/>
              <a:gd name="connsiteX18-37" fmla="*/ 6844 w 560550"/>
              <a:gd name="connsiteY18-38" fmla="*/ 447301 h 493591"/>
              <a:gd name="connsiteX19-39" fmla="*/ 23102 w 560550"/>
              <a:gd name="connsiteY19-40" fmla="*/ 420834 h 493591"/>
              <a:gd name="connsiteX20-41" fmla="*/ 144121 w 560550"/>
              <a:gd name="connsiteY20-42" fmla="*/ 235111 h 493591"/>
              <a:gd name="connsiteX21-43" fmla="*/ 144127 w 560550"/>
              <a:gd name="connsiteY21-44" fmla="*/ 235851 h 493591"/>
              <a:gd name="connsiteX22-45" fmla="*/ 149231 w 560550"/>
              <a:gd name="connsiteY22-46" fmla="*/ 228009 h 493591"/>
              <a:gd name="connsiteX23-47" fmla="*/ 251731 w 560550"/>
              <a:gd name="connsiteY23-48" fmla="*/ 26070 h 493591"/>
              <a:gd name="connsiteX24-49" fmla="*/ 255383 w 560550"/>
              <a:gd name="connsiteY24-50" fmla="*/ 19328 h 493591"/>
              <a:gd name="connsiteX25-51" fmla="*/ 281371 w 560550"/>
              <a:gd name="connsiteY25-52" fmla="*/ 127 h 493591"/>
              <a:gd name="connsiteX26-53" fmla="*/ 282090 w 560550"/>
              <a:gd name="connsiteY26-54" fmla="*/ 0 h 493591"/>
              <a:gd name="connsiteX0-55" fmla="*/ 282090 w 560550"/>
              <a:gd name="connsiteY0-56" fmla="*/ 0 h 493591"/>
              <a:gd name="connsiteX1-57" fmla="*/ 307359 w 560550"/>
              <a:gd name="connsiteY1-58" fmla="*/ 19328 h 493591"/>
              <a:gd name="connsiteX2-59" fmla="*/ 322151 w 560550"/>
              <a:gd name="connsiteY2-60" fmla="*/ 46641 h 493591"/>
              <a:gd name="connsiteX3-61" fmla="*/ 426075 w 560550"/>
              <a:gd name="connsiteY3-62" fmla="*/ 252279 h 493591"/>
              <a:gd name="connsiteX4-63" fmla="*/ 549713 w 560550"/>
              <a:gd name="connsiteY4-64" fmla="*/ 442022 h 493591"/>
              <a:gd name="connsiteX5-65" fmla="*/ 553726 w 560550"/>
              <a:gd name="connsiteY5-66" fmla="*/ 448555 h 493591"/>
              <a:gd name="connsiteX6-67" fmla="*/ 557360 w 560550"/>
              <a:gd name="connsiteY6-68" fmla="*/ 480662 h 493591"/>
              <a:gd name="connsiteX7-69" fmla="*/ 557111 w 560550"/>
              <a:gd name="connsiteY7-70" fmla="*/ 481348 h 493591"/>
              <a:gd name="connsiteX8-71" fmla="*/ 527738 w 560550"/>
              <a:gd name="connsiteY8-72" fmla="*/ 493568 h 493591"/>
              <a:gd name="connsiteX9-73" fmla="*/ 496688 w 560550"/>
              <a:gd name="connsiteY9-74" fmla="*/ 492722 h 493591"/>
              <a:gd name="connsiteX10-75" fmla="*/ 275338 w 560550"/>
              <a:gd name="connsiteY10-76" fmla="*/ 480778 h 493591"/>
              <a:gd name="connsiteX11-77" fmla="*/ 275975 w 560550"/>
              <a:gd name="connsiteY11-78" fmla="*/ 480403 h 493591"/>
              <a:gd name="connsiteX12-79" fmla="*/ 266629 w 560550"/>
              <a:gd name="connsiteY12-80" fmla="*/ 479903 h 493591"/>
              <a:gd name="connsiteX13-81" fmla="*/ 40497 w 560550"/>
              <a:gd name="connsiteY13-82" fmla="*/ 492105 h 493591"/>
              <a:gd name="connsiteX14-83" fmla="*/ 32832 w 560550"/>
              <a:gd name="connsiteY14-84" fmla="*/ 492314 h 493591"/>
              <a:gd name="connsiteX15-85" fmla="*/ 3210 w 560550"/>
              <a:gd name="connsiteY15-86" fmla="*/ 479408 h 493591"/>
              <a:gd name="connsiteX16-87" fmla="*/ 2740 w 560550"/>
              <a:gd name="connsiteY16-88" fmla="*/ 478849 h 493591"/>
              <a:gd name="connsiteX17-89" fmla="*/ 6844 w 560550"/>
              <a:gd name="connsiteY17-90" fmla="*/ 447301 h 493591"/>
              <a:gd name="connsiteX18-91" fmla="*/ 23102 w 560550"/>
              <a:gd name="connsiteY18-92" fmla="*/ 420834 h 493591"/>
              <a:gd name="connsiteX19-93" fmla="*/ 144121 w 560550"/>
              <a:gd name="connsiteY19-94" fmla="*/ 235111 h 493591"/>
              <a:gd name="connsiteX20-95" fmla="*/ 144127 w 560550"/>
              <a:gd name="connsiteY20-96" fmla="*/ 235851 h 493591"/>
              <a:gd name="connsiteX21-97" fmla="*/ 149231 w 560550"/>
              <a:gd name="connsiteY21-98" fmla="*/ 228009 h 493591"/>
              <a:gd name="connsiteX22-99" fmla="*/ 251731 w 560550"/>
              <a:gd name="connsiteY22-100" fmla="*/ 26070 h 493591"/>
              <a:gd name="connsiteX23-101" fmla="*/ 255383 w 560550"/>
              <a:gd name="connsiteY23-102" fmla="*/ 19328 h 493591"/>
              <a:gd name="connsiteX24-103" fmla="*/ 281371 w 560550"/>
              <a:gd name="connsiteY24-104" fmla="*/ 127 h 493591"/>
              <a:gd name="connsiteX25-105" fmla="*/ 282090 w 560550"/>
              <a:gd name="connsiteY25-106" fmla="*/ 0 h 493591"/>
              <a:gd name="connsiteX0-107" fmla="*/ 282090 w 560550"/>
              <a:gd name="connsiteY0-108" fmla="*/ 0 h 493591"/>
              <a:gd name="connsiteX1-109" fmla="*/ 307359 w 560550"/>
              <a:gd name="connsiteY1-110" fmla="*/ 19328 h 493591"/>
              <a:gd name="connsiteX2-111" fmla="*/ 322151 w 560550"/>
              <a:gd name="connsiteY2-112" fmla="*/ 46641 h 493591"/>
              <a:gd name="connsiteX3-113" fmla="*/ 426075 w 560550"/>
              <a:gd name="connsiteY3-114" fmla="*/ 252279 h 493591"/>
              <a:gd name="connsiteX4-115" fmla="*/ 549713 w 560550"/>
              <a:gd name="connsiteY4-116" fmla="*/ 442022 h 493591"/>
              <a:gd name="connsiteX5-117" fmla="*/ 553726 w 560550"/>
              <a:gd name="connsiteY5-118" fmla="*/ 448555 h 493591"/>
              <a:gd name="connsiteX6-119" fmla="*/ 557360 w 560550"/>
              <a:gd name="connsiteY6-120" fmla="*/ 480662 h 493591"/>
              <a:gd name="connsiteX7-121" fmla="*/ 557111 w 560550"/>
              <a:gd name="connsiteY7-122" fmla="*/ 481348 h 493591"/>
              <a:gd name="connsiteX8-123" fmla="*/ 527738 w 560550"/>
              <a:gd name="connsiteY8-124" fmla="*/ 493568 h 493591"/>
              <a:gd name="connsiteX9-125" fmla="*/ 496688 w 560550"/>
              <a:gd name="connsiteY9-126" fmla="*/ 492722 h 493591"/>
              <a:gd name="connsiteX10-127" fmla="*/ 275338 w 560550"/>
              <a:gd name="connsiteY10-128" fmla="*/ 480778 h 493591"/>
              <a:gd name="connsiteX11-129" fmla="*/ 275975 w 560550"/>
              <a:gd name="connsiteY11-130" fmla="*/ 480403 h 493591"/>
              <a:gd name="connsiteX12-131" fmla="*/ 266629 w 560550"/>
              <a:gd name="connsiteY12-132" fmla="*/ 479903 h 493591"/>
              <a:gd name="connsiteX13-133" fmla="*/ 40497 w 560550"/>
              <a:gd name="connsiteY13-134" fmla="*/ 492105 h 493591"/>
              <a:gd name="connsiteX14-135" fmla="*/ 32832 w 560550"/>
              <a:gd name="connsiteY14-136" fmla="*/ 492314 h 493591"/>
              <a:gd name="connsiteX15-137" fmla="*/ 3210 w 560550"/>
              <a:gd name="connsiteY15-138" fmla="*/ 479408 h 493591"/>
              <a:gd name="connsiteX16-139" fmla="*/ 2740 w 560550"/>
              <a:gd name="connsiteY16-140" fmla="*/ 478849 h 493591"/>
              <a:gd name="connsiteX17-141" fmla="*/ 6844 w 560550"/>
              <a:gd name="connsiteY17-142" fmla="*/ 447301 h 493591"/>
              <a:gd name="connsiteX18-143" fmla="*/ 23102 w 560550"/>
              <a:gd name="connsiteY18-144" fmla="*/ 420834 h 493591"/>
              <a:gd name="connsiteX19-145" fmla="*/ 144121 w 560550"/>
              <a:gd name="connsiteY19-146" fmla="*/ 235111 h 493591"/>
              <a:gd name="connsiteX20-147" fmla="*/ 144127 w 560550"/>
              <a:gd name="connsiteY20-148" fmla="*/ 235851 h 493591"/>
              <a:gd name="connsiteX21-149" fmla="*/ 149231 w 560550"/>
              <a:gd name="connsiteY21-150" fmla="*/ 228009 h 493591"/>
              <a:gd name="connsiteX22-151" fmla="*/ 251731 w 560550"/>
              <a:gd name="connsiteY22-152" fmla="*/ 26070 h 493591"/>
              <a:gd name="connsiteX23-153" fmla="*/ 255383 w 560550"/>
              <a:gd name="connsiteY23-154" fmla="*/ 19328 h 493591"/>
              <a:gd name="connsiteX24-155" fmla="*/ 281371 w 560550"/>
              <a:gd name="connsiteY24-156" fmla="*/ 127 h 493591"/>
              <a:gd name="connsiteX25-157" fmla="*/ 282090 w 560550"/>
              <a:gd name="connsiteY25-158" fmla="*/ 0 h 493591"/>
              <a:gd name="connsiteX0-159" fmla="*/ 282090 w 560550"/>
              <a:gd name="connsiteY0-160" fmla="*/ 0 h 493591"/>
              <a:gd name="connsiteX1-161" fmla="*/ 307359 w 560550"/>
              <a:gd name="connsiteY1-162" fmla="*/ 19328 h 493591"/>
              <a:gd name="connsiteX2-163" fmla="*/ 322151 w 560550"/>
              <a:gd name="connsiteY2-164" fmla="*/ 46641 h 493591"/>
              <a:gd name="connsiteX3-165" fmla="*/ 426075 w 560550"/>
              <a:gd name="connsiteY3-166" fmla="*/ 252279 h 493591"/>
              <a:gd name="connsiteX4-167" fmla="*/ 549713 w 560550"/>
              <a:gd name="connsiteY4-168" fmla="*/ 442022 h 493591"/>
              <a:gd name="connsiteX5-169" fmla="*/ 553726 w 560550"/>
              <a:gd name="connsiteY5-170" fmla="*/ 448555 h 493591"/>
              <a:gd name="connsiteX6-171" fmla="*/ 557360 w 560550"/>
              <a:gd name="connsiteY6-172" fmla="*/ 480662 h 493591"/>
              <a:gd name="connsiteX7-173" fmla="*/ 557111 w 560550"/>
              <a:gd name="connsiteY7-174" fmla="*/ 481348 h 493591"/>
              <a:gd name="connsiteX8-175" fmla="*/ 527738 w 560550"/>
              <a:gd name="connsiteY8-176" fmla="*/ 493568 h 493591"/>
              <a:gd name="connsiteX9-177" fmla="*/ 496688 w 560550"/>
              <a:gd name="connsiteY9-178" fmla="*/ 492722 h 493591"/>
              <a:gd name="connsiteX10-179" fmla="*/ 275338 w 560550"/>
              <a:gd name="connsiteY10-180" fmla="*/ 480778 h 493591"/>
              <a:gd name="connsiteX11-181" fmla="*/ 275975 w 560550"/>
              <a:gd name="connsiteY11-182" fmla="*/ 480403 h 493591"/>
              <a:gd name="connsiteX12-183" fmla="*/ 266629 w 560550"/>
              <a:gd name="connsiteY12-184" fmla="*/ 479903 h 493591"/>
              <a:gd name="connsiteX13-185" fmla="*/ 40497 w 560550"/>
              <a:gd name="connsiteY13-186" fmla="*/ 492105 h 493591"/>
              <a:gd name="connsiteX14-187" fmla="*/ 32832 w 560550"/>
              <a:gd name="connsiteY14-188" fmla="*/ 492314 h 493591"/>
              <a:gd name="connsiteX15-189" fmla="*/ 3210 w 560550"/>
              <a:gd name="connsiteY15-190" fmla="*/ 479408 h 493591"/>
              <a:gd name="connsiteX16-191" fmla="*/ 2740 w 560550"/>
              <a:gd name="connsiteY16-192" fmla="*/ 478849 h 493591"/>
              <a:gd name="connsiteX17-193" fmla="*/ 6844 w 560550"/>
              <a:gd name="connsiteY17-194" fmla="*/ 447301 h 493591"/>
              <a:gd name="connsiteX18-195" fmla="*/ 23102 w 560550"/>
              <a:gd name="connsiteY18-196" fmla="*/ 420834 h 493591"/>
              <a:gd name="connsiteX19-197" fmla="*/ 144121 w 560550"/>
              <a:gd name="connsiteY19-198" fmla="*/ 235111 h 493591"/>
              <a:gd name="connsiteX20-199" fmla="*/ 149231 w 560550"/>
              <a:gd name="connsiteY20-200" fmla="*/ 228009 h 493591"/>
              <a:gd name="connsiteX21-201" fmla="*/ 251731 w 560550"/>
              <a:gd name="connsiteY21-202" fmla="*/ 26070 h 493591"/>
              <a:gd name="connsiteX22-203" fmla="*/ 255383 w 560550"/>
              <a:gd name="connsiteY22-204" fmla="*/ 19328 h 493591"/>
              <a:gd name="connsiteX23-205" fmla="*/ 281371 w 560550"/>
              <a:gd name="connsiteY23-206" fmla="*/ 127 h 493591"/>
              <a:gd name="connsiteX24-207" fmla="*/ 282090 w 560550"/>
              <a:gd name="connsiteY24-208" fmla="*/ 0 h 493591"/>
              <a:gd name="connsiteX0-209" fmla="*/ 282090 w 560550"/>
              <a:gd name="connsiteY0-210" fmla="*/ 0 h 493591"/>
              <a:gd name="connsiteX1-211" fmla="*/ 307359 w 560550"/>
              <a:gd name="connsiteY1-212" fmla="*/ 19328 h 493591"/>
              <a:gd name="connsiteX2-213" fmla="*/ 322151 w 560550"/>
              <a:gd name="connsiteY2-214" fmla="*/ 46641 h 493591"/>
              <a:gd name="connsiteX3-215" fmla="*/ 426075 w 560550"/>
              <a:gd name="connsiteY3-216" fmla="*/ 252279 h 493591"/>
              <a:gd name="connsiteX4-217" fmla="*/ 549713 w 560550"/>
              <a:gd name="connsiteY4-218" fmla="*/ 442022 h 493591"/>
              <a:gd name="connsiteX5-219" fmla="*/ 553726 w 560550"/>
              <a:gd name="connsiteY5-220" fmla="*/ 448555 h 493591"/>
              <a:gd name="connsiteX6-221" fmla="*/ 557360 w 560550"/>
              <a:gd name="connsiteY6-222" fmla="*/ 480662 h 493591"/>
              <a:gd name="connsiteX7-223" fmla="*/ 557111 w 560550"/>
              <a:gd name="connsiteY7-224" fmla="*/ 481348 h 493591"/>
              <a:gd name="connsiteX8-225" fmla="*/ 527738 w 560550"/>
              <a:gd name="connsiteY8-226" fmla="*/ 493568 h 493591"/>
              <a:gd name="connsiteX9-227" fmla="*/ 496688 w 560550"/>
              <a:gd name="connsiteY9-228" fmla="*/ 492722 h 493591"/>
              <a:gd name="connsiteX10-229" fmla="*/ 275338 w 560550"/>
              <a:gd name="connsiteY10-230" fmla="*/ 480778 h 493591"/>
              <a:gd name="connsiteX11-231" fmla="*/ 275975 w 560550"/>
              <a:gd name="connsiteY11-232" fmla="*/ 480403 h 493591"/>
              <a:gd name="connsiteX12-233" fmla="*/ 266629 w 560550"/>
              <a:gd name="connsiteY12-234" fmla="*/ 479903 h 493591"/>
              <a:gd name="connsiteX13-235" fmla="*/ 40497 w 560550"/>
              <a:gd name="connsiteY13-236" fmla="*/ 492105 h 493591"/>
              <a:gd name="connsiteX14-237" fmla="*/ 32832 w 560550"/>
              <a:gd name="connsiteY14-238" fmla="*/ 492314 h 493591"/>
              <a:gd name="connsiteX15-239" fmla="*/ 3210 w 560550"/>
              <a:gd name="connsiteY15-240" fmla="*/ 479408 h 493591"/>
              <a:gd name="connsiteX16-241" fmla="*/ 2740 w 560550"/>
              <a:gd name="connsiteY16-242" fmla="*/ 478849 h 493591"/>
              <a:gd name="connsiteX17-243" fmla="*/ 6844 w 560550"/>
              <a:gd name="connsiteY17-244" fmla="*/ 447301 h 493591"/>
              <a:gd name="connsiteX18-245" fmla="*/ 23102 w 560550"/>
              <a:gd name="connsiteY18-246" fmla="*/ 420834 h 493591"/>
              <a:gd name="connsiteX19-247" fmla="*/ 149231 w 560550"/>
              <a:gd name="connsiteY19-248" fmla="*/ 228009 h 493591"/>
              <a:gd name="connsiteX20-249" fmla="*/ 251731 w 560550"/>
              <a:gd name="connsiteY20-250" fmla="*/ 26070 h 493591"/>
              <a:gd name="connsiteX21-251" fmla="*/ 255383 w 560550"/>
              <a:gd name="connsiteY21-252" fmla="*/ 19328 h 493591"/>
              <a:gd name="connsiteX22-253" fmla="*/ 281371 w 560550"/>
              <a:gd name="connsiteY22-254" fmla="*/ 127 h 493591"/>
              <a:gd name="connsiteX23-255" fmla="*/ 282090 w 560550"/>
              <a:gd name="connsiteY23-256" fmla="*/ 0 h 493591"/>
              <a:gd name="connsiteX0-257" fmla="*/ 282090 w 560550"/>
              <a:gd name="connsiteY0-258" fmla="*/ 0 h 493591"/>
              <a:gd name="connsiteX1-259" fmla="*/ 307359 w 560550"/>
              <a:gd name="connsiteY1-260" fmla="*/ 19328 h 493591"/>
              <a:gd name="connsiteX2-261" fmla="*/ 322151 w 560550"/>
              <a:gd name="connsiteY2-262" fmla="*/ 46641 h 493591"/>
              <a:gd name="connsiteX3-263" fmla="*/ 426075 w 560550"/>
              <a:gd name="connsiteY3-264" fmla="*/ 252279 h 493591"/>
              <a:gd name="connsiteX4-265" fmla="*/ 549713 w 560550"/>
              <a:gd name="connsiteY4-266" fmla="*/ 442022 h 493591"/>
              <a:gd name="connsiteX5-267" fmla="*/ 553726 w 560550"/>
              <a:gd name="connsiteY5-268" fmla="*/ 448555 h 493591"/>
              <a:gd name="connsiteX6-269" fmla="*/ 557360 w 560550"/>
              <a:gd name="connsiteY6-270" fmla="*/ 480662 h 493591"/>
              <a:gd name="connsiteX7-271" fmla="*/ 557111 w 560550"/>
              <a:gd name="connsiteY7-272" fmla="*/ 481348 h 493591"/>
              <a:gd name="connsiteX8-273" fmla="*/ 527738 w 560550"/>
              <a:gd name="connsiteY8-274" fmla="*/ 493568 h 493591"/>
              <a:gd name="connsiteX9-275" fmla="*/ 496688 w 560550"/>
              <a:gd name="connsiteY9-276" fmla="*/ 492722 h 493591"/>
              <a:gd name="connsiteX10-277" fmla="*/ 275338 w 560550"/>
              <a:gd name="connsiteY10-278" fmla="*/ 480778 h 493591"/>
              <a:gd name="connsiteX11-279" fmla="*/ 275975 w 560550"/>
              <a:gd name="connsiteY11-280" fmla="*/ 480403 h 493591"/>
              <a:gd name="connsiteX12-281" fmla="*/ 266629 w 560550"/>
              <a:gd name="connsiteY12-282" fmla="*/ 479903 h 493591"/>
              <a:gd name="connsiteX13-283" fmla="*/ 40497 w 560550"/>
              <a:gd name="connsiteY13-284" fmla="*/ 492105 h 493591"/>
              <a:gd name="connsiteX14-285" fmla="*/ 32832 w 560550"/>
              <a:gd name="connsiteY14-286" fmla="*/ 492314 h 493591"/>
              <a:gd name="connsiteX15-287" fmla="*/ 3210 w 560550"/>
              <a:gd name="connsiteY15-288" fmla="*/ 479408 h 493591"/>
              <a:gd name="connsiteX16-289" fmla="*/ 2740 w 560550"/>
              <a:gd name="connsiteY16-290" fmla="*/ 478849 h 493591"/>
              <a:gd name="connsiteX17-291" fmla="*/ 6844 w 560550"/>
              <a:gd name="connsiteY17-292" fmla="*/ 447301 h 493591"/>
              <a:gd name="connsiteX18-293" fmla="*/ 23102 w 560550"/>
              <a:gd name="connsiteY18-294" fmla="*/ 420834 h 493591"/>
              <a:gd name="connsiteX19-295" fmla="*/ 149231 w 560550"/>
              <a:gd name="connsiteY19-296" fmla="*/ 228009 h 493591"/>
              <a:gd name="connsiteX20-297" fmla="*/ 251731 w 560550"/>
              <a:gd name="connsiteY20-298" fmla="*/ 26070 h 493591"/>
              <a:gd name="connsiteX21-299" fmla="*/ 255383 w 560550"/>
              <a:gd name="connsiteY21-300" fmla="*/ 19328 h 493591"/>
              <a:gd name="connsiteX22-301" fmla="*/ 281371 w 560550"/>
              <a:gd name="connsiteY22-302" fmla="*/ 127 h 493591"/>
              <a:gd name="connsiteX23-303" fmla="*/ 282090 w 560550"/>
              <a:gd name="connsiteY23-304" fmla="*/ 0 h 493591"/>
              <a:gd name="connsiteX0-305" fmla="*/ 282090 w 560550"/>
              <a:gd name="connsiteY0-306" fmla="*/ 0 h 493591"/>
              <a:gd name="connsiteX1-307" fmla="*/ 307359 w 560550"/>
              <a:gd name="connsiteY1-308" fmla="*/ 19328 h 493591"/>
              <a:gd name="connsiteX2-309" fmla="*/ 322151 w 560550"/>
              <a:gd name="connsiteY2-310" fmla="*/ 46641 h 493591"/>
              <a:gd name="connsiteX3-311" fmla="*/ 426075 w 560550"/>
              <a:gd name="connsiteY3-312" fmla="*/ 252279 h 493591"/>
              <a:gd name="connsiteX4-313" fmla="*/ 549713 w 560550"/>
              <a:gd name="connsiteY4-314" fmla="*/ 442022 h 493591"/>
              <a:gd name="connsiteX5-315" fmla="*/ 553726 w 560550"/>
              <a:gd name="connsiteY5-316" fmla="*/ 448555 h 493591"/>
              <a:gd name="connsiteX6-317" fmla="*/ 557360 w 560550"/>
              <a:gd name="connsiteY6-318" fmla="*/ 480662 h 493591"/>
              <a:gd name="connsiteX7-319" fmla="*/ 557111 w 560550"/>
              <a:gd name="connsiteY7-320" fmla="*/ 481348 h 493591"/>
              <a:gd name="connsiteX8-321" fmla="*/ 527738 w 560550"/>
              <a:gd name="connsiteY8-322" fmla="*/ 493568 h 493591"/>
              <a:gd name="connsiteX9-323" fmla="*/ 496688 w 560550"/>
              <a:gd name="connsiteY9-324" fmla="*/ 492722 h 493591"/>
              <a:gd name="connsiteX10-325" fmla="*/ 275338 w 560550"/>
              <a:gd name="connsiteY10-326" fmla="*/ 480778 h 493591"/>
              <a:gd name="connsiteX11-327" fmla="*/ 266629 w 560550"/>
              <a:gd name="connsiteY11-328" fmla="*/ 479903 h 493591"/>
              <a:gd name="connsiteX12-329" fmla="*/ 40497 w 560550"/>
              <a:gd name="connsiteY12-330" fmla="*/ 492105 h 493591"/>
              <a:gd name="connsiteX13-331" fmla="*/ 32832 w 560550"/>
              <a:gd name="connsiteY13-332" fmla="*/ 492314 h 493591"/>
              <a:gd name="connsiteX14-333" fmla="*/ 3210 w 560550"/>
              <a:gd name="connsiteY14-334" fmla="*/ 479408 h 493591"/>
              <a:gd name="connsiteX15-335" fmla="*/ 2740 w 560550"/>
              <a:gd name="connsiteY15-336" fmla="*/ 478849 h 493591"/>
              <a:gd name="connsiteX16-337" fmla="*/ 6844 w 560550"/>
              <a:gd name="connsiteY16-338" fmla="*/ 447301 h 493591"/>
              <a:gd name="connsiteX17-339" fmla="*/ 23102 w 560550"/>
              <a:gd name="connsiteY17-340" fmla="*/ 420834 h 493591"/>
              <a:gd name="connsiteX18-341" fmla="*/ 149231 w 560550"/>
              <a:gd name="connsiteY18-342" fmla="*/ 228009 h 493591"/>
              <a:gd name="connsiteX19-343" fmla="*/ 251731 w 560550"/>
              <a:gd name="connsiteY19-344" fmla="*/ 26070 h 493591"/>
              <a:gd name="connsiteX20-345" fmla="*/ 255383 w 560550"/>
              <a:gd name="connsiteY20-346" fmla="*/ 19328 h 493591"/>
              <a:gd name="connsiteX21-347" fmla="*/ 281371 w 560550"/>
              <a:gd name="connsiteY21-348" fmla="*/ 127 h 493591"/>
              <a:gd name="connsiteX22-349" fmla="*/ 282090 w 560550"/>
              <a:gd name="connsiteY22-350" fmla="*/ 0 h 493591"/>
              <a:gd name="connsiteX0-351" fmla="*/ 282090 w 560550"/>
              <a:gd name="connsiteY0-352" fmla="*/ 0 h 493591"/>
              <a:gd name="connsiteX1-353" fmla="*/ 307359 w 560550"/>
              <a:gd name="connsiteY1-354" fmla="*/ 19328 h 493591"/>
              <a:gd name="connsiteX2-355" fmla="*/ 322151 w 560550"/>
              <a:gd name="connsiteY2-356" fmla="*/ 46641 h 493591"/>
              <a:gd name="connsiteX3-357" fmla="*/ 426075 w 560550"/>
              <a:gd name="connsiteY3-358" fmla="*/ 252279 h 493591"/>
              <a:gd name="connsiteX4-359" fmla="*/ 549713 w 560550"/>
              <a:gd name="connsiteY4-360" fmla="*/ 442022 h 493591"/>
              <a:gd name="connsiteX5-361" fmla="*/ 553726 w 560550"/>
              <a:gd name="connsiteY5-362" fmla="*/ 448555 h 493591"/>
              <a:gd name="connsiteX6-363" fmla="*/ 557360 w 560550"/>
              <a:gd name="connsiteY6-364" fmla="*/ 480662 h 493591"/>
              <a:gd name="connsiteX7-365" fmla="*/ 557111 w 560550"/>
              <a:gd name="connsiteY7-366" fmla="*/ 481348 h 493591"/>
              <a:gd name="connsiteX8-367" fmla="*/ 527738 w 560550"/>
              <a:gd name="connsiteY8-368" fmla="*/ 493568 h 493591"/>
              <a:gd name="connsiteX9-369" fmla="*/ 496688 w 560550"/>
              <a:gd name="connsiteY9-370" fmla="*/ 492722 h 493591"/>
              <a:gd name="connsiteX10-371" fmla="*/ 266629 w 560550"/>
              <a:gd name="connsiteY10-372" fmla="*/ 479903 h 493591"/>
              <a:gd name="connsiteX11-373" fmla="*/ 40497 w 560550"/>
              <a:gd name="connsiteY11-374" fmla="*/ 492105 h 493591"/>
              <a:gd name="connsiteX12-375" fmla="*/ 32832 w 560550"/>
              <a:gd name="connsiteY12-376" fmla="*/ 492314 h 493591"/>
              <a:gd name="connsiteX13-377" fmla="*/ 3210 w 560550"/>
              <a:gd name="connsiteY13-378" fmla="*/ 479408 h 493591"/>
              <a:gd name="connsiteX14-379" fmla="*/ 2740 w 560550"/>
              <a:gd name="connsiteY14-380" fmla="*/ 478849 h 493591"/>
              <a:gd name="connsiteX15-381" fmla="*/ 6844 w 560550"/>
              <a:gd name="connsiteY15-382" fmla="*/ 447301 h 493591"/>
              <a:gd name="connsiteX16-383" fmla="*/ 23102 w 560550"/>
              <a:gd name="connsiteY16-384" fmla="*/ 420834 h 493591"/>
              <a:gd name="connsiteX17-385" fmla="*/ 149231 w 560550"/>
              <a:gd name="connsiteY17-386" fmla="*/ 228009 h 493591"/>
              <a:gd name="connsiteX18-387" fmla="*/ 251731 w 560550"/>
              <a:gd name="connsiteY18-388" fmla="*/ 26070 h 493591"/>
              <a:gd name="connsiteX19-389" fmla="*/ 255383 w 560550"/>
              <a:gd name="connsiteY19-390" fmla="*/ 19328 h 493591"/>
              <a:gd name="connsiteX20-391" fmla="*/ 281371 w 560550"/>
              <a:gd name="connsiteY20-392" fmla="*/ 127 h 493591"/>
              <a:gd name="connsiteX21-393" fmla="*/ 282090 w 560550"/>
              <a:gd name="connsiteY21-394" fmla="*/ 0 h 493591"/>
              <a:gd name="connsiteX0-395" fmla="*/ 282090 w 560550"/>
              <a:gd name="connsiteY0-396" fmla="*/ 0 h 493591"/>
              <a:gd name="connsiteX1-397" fmla="*/ 307359 w 560550"/>
              <a:gd name="connsiteY1-398" fmla="*/ 19328 h 493591"/>
              <a:gd name="connsiteX2-399" fmla="*/ 322151 w 560550"/>
              <a:gd name="connsiteY2-400" fmla="*/ 46641 h 493591"/>
              <a:gd name="connsiteX3-401" fmla="*/ 426075 w 560550"/>
              <a:gd name="connsiteY3-402" fmla="*/ 252279 h 493591"/>
              <a:gd name="connsiteX4-403" fmla="*/ 549713 w 560550"/>
              <a:gd name="connsiteY4-404" fmla="*/ 442022 h 493591"/>
              <a:gd name="connsiteX5-405" fmla="*/ 553726 w 560550"/>
              <a:gd name="connsiteY5-406" fmla="*/ 448555 h 493591"/>
              <a:gd name="connsiteX6-407" fmla="*/ 557360 w 560550"/>
              <a:gd name="connsiteY6-408" fmla="*/ 480662 h 493591"/>
              <a:gd name="connsiteX7-409" fmla="*/ 557111 w 560550"/>
              <a:gd name="connsiteY7-410" fmla="*/ 481348 h 493591"/>
              <a:gd name="connsiteX8-411" fmla="*/ 527738 w 560550"/>
              <a:gd name="connsiteY8-412" fmla="*/ 493568 h 493591"/>
              <a:gd name="connsiteX9-413" fmla="*/ 496688 w 560550"/>
              <a:gd name="connsiteY9-414" fmla="*/ 492722 h 493591"/>
              <a:gd name="connsiteX10-415" fmla="*/ 266629 w 560550"/>
              <a:gd name="connsiteY10-416" fmla="*/ 479903 h 493591"/>
              <a:gd name="connsiteX11-417" fmla="*/ 40497 w 560550"/>
              <a:gd name="connsiteY11-418" fmla="*/ 492105 h 493591"/>
              <a:gd name="connsiteX12-419" fmla="*/ 32832 w 560550"/>
              <a:gd name="connsiteY12-420" fmla="*/ 492314 h 493591"/>
              <a:gd name="connsiteX13-421" fmla="*/ 3210 w 560550"/>
              <a:gd name="connsiteY13-422" fmla="*/ 479408 h 493591"/>
              <a:gd name="connsiteX14-423" fmla="*/ 2740 w 560550"/>
              <a:gd name="connsiteY14-424" fmla="*/ 478849 h 493591"/>
              <a:gd name="connsiteX15-425" fmla="*/ 6844 w 560550"/>
              <a:gd name="connsiteY15-426" fmla="*/ 447301 h 493591"/>
              <a:gd name="connsiteX16-427" fmla="*/ 23102 w 560550"/>
              <a:gd name="connsiteY16-428" fmla="*/ 420834 h 493591"/>
              <a:gd name="connsiteX17-429" fmla="*/ 149231 w 560550"/>
              <a:gd name="connsiteY17-430" fmla="*/ 228009 h 493591"/>
              <a:gd name="connsiteX18-431" fmla="*/ 251731 w 560550"/>
              <a:gd name="connsiteY18-432" fmla="*/ 26070 h 493591"/>
              <a:gd name="connsiteX19-433" fmla="*/ 255383 w 560550"/>
              <a:gd name="connsiteY19-434" fmla="*/ 19328 h 493591"/>
              <a:gd name="connsiteX20-435" fmla="*/ 281371 w 560550"/>
              <a:gd name="connsiteY20-436" fmla="*/ 127 h 493591"/>
              <a:gd name="connsiteX21-437" fmla="*/ 282090 w 560550"/>
              <a:gd name="connsiteY21-438" fmla="*/ 0 h 49359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560550" h="493591">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buFontTx/>
              <a:buNone/>
              <a:defRPr/>
            </a:pPr>
            <a:endParaRPr lang="zh-CN" altLang="en-US" sz="1015" noProof="1">
              <a:solidFill>
                <a:srgbClr val="FFFFFF"/>
              </a:solidFill>
              <a:latin typeface="黑体" panose="02010609060101010101" charset="-122"/>
              <a:ea typeface="黑体" panose="02010609060101010101" charset="-122"/>
              <a:cs typeface="Arial" panose="020B0604020202020204" pitchFamily="34" charset="0"/>
            </a:endParaRPr>
          </a:p>
        </p:txBody>
      </p:sp>
      <p:sp>
        <p:nvSpPr>
          <p:cNvPr id="20" name="KSO_Shape"/>
          <p:cNvSpPr/>
          <p:nvPr>
            <p:custDataLst>
              <p:tags r:id="rId4"/>
            </p:custDataLst>
          </p:nvPr>
        </p:nvSpPr>
        <p:spPr>
          <a:xfrm rot="7226800">
            <a:off x="745332" y="535781"/>
            <a:ext cx="88900" cy="77787"/>
          </a:xfrm>
          <a:custGeom>
            <a:avLst/>
            <a:gdLst>
              <a:gd name="connsiteX0" fmla="*/ 282090 w 560550"/>
              <a:gd name="connsiteY0" fmla="*/ 0 h 493591"/>
              <a:gd name="connsiteX1" fmla="*/ 307359 w 560550"/>
              <a:gd name="connsiteY1" fmla="*/ 19328 h 493591"/>
              <a:gd name="connsiteX2" fmla="*/ 322151 w 560550"/>
              <a:gd name="connsiteY2" fmla="*/ 46641 h 493591"/>
              <a:gd name="connsiteX3" fmla="*/ 422483 w 560550"/>
              <a:gd name="connsiteY3" fmla="*/ 244308 h 493591"/>
              <a:gd name="connsiteX4" fmla="*/ 421839 w 560550"/>
              <a:gd name="connsiteY4" fmla="*/ 243943 h 493591"/>
              <a:gd name="connsiteX5" fmla="*/ 426075 w 560550"/>
              <a:gd name="connsiteY5" fmla="*/ 252279 h 493591"/>
              <a:gd name="connsiteX6" fmla="*/ 549713 w 560550"/>
              <a:gd name="connsiteY6" fmla="*/ 442022 h 493591"/>
              <a:gd name="connsiteX7" fmla="*/ 553726 w 560550"/>
              <a:gd name="connsiteY7" fmla="*/ 448555 h 493591"/>
              <a:gd name="connsiteX8" fmla="*/ 557360 w 560550"/>
              <a:gd name="connsiteY8" fmla="*/ 480662 h 493591"/>
              <a:gd name="connsiteX9" fmla="*/ 557111 w 560550"/>
              <a:gd name="connsiteY9" fmla="*/ 481348 h 493591"/>
              <a:gd name="connsiteX10" fmla="*/ 527738 w 560550"/>
              <a:gd name="connsiteY10" fmla="*/ 493568 h 493591"/>
              <a:gd name="connsiteX11" fmla="*/ 496688 w 560550"/>
              <a:gd name="connsiteY11" fmla="*/ 492722 h 493591"/>
              <a:gd name="connsiteX12" fmla="*/ 275338 w 560550"/>
              <a:gd name="connsiteY12" fmla="*/ 480778 h 493591"/>
              <a:gd name="connsiteX13" fmla="*/ 275975 w 560550"/>
              <a:gd name="connsiteY13" fmla="*/ 480403 h 493591"/>
              <a:gd name="connsiteX14" fmla="*/ 266629 w 560550"/>
              <a:gd name="connsiteY14" fmla="*/ 479903 h 493591"/>
              <a:gd name="connsiteX15" fmla="*/ 40497 w 560550"/>
              <a:gd name="connsiteY15" fmla="*/ 492105 h 493591"/>
              <a:gd name="connsiteX16" fmla="*/ 32832 w 560550"/>
              <a:gd name="connsiteY16" fmla="*/ 492314 h 493591"/>
              <a:gd name="connsiteX17" fmla="*/ 3210 w 560550"/>
              <a:gd name="connsiteY17" fmla="*/ 479408 h 493591"/>
              <a:gd name="connsiteX18" fmla="*/ 2740 w 560550"/>
              <a:gd name="connsiteY18" fmla="*/ 478849 h 493591"/>
              <a:gd name="connsiteX19" fmla="*/ 6844 w 560550"/>
              <a:gd name="connsiteY19" fmla="*/ 447301 h 493591"/>
              <a:gd name="connsiteX20" fmla="*/ 23102 w 560550"/>
              <a:gd name="connsiteY20" fmla="*/ 420834 h 493591"/>
              <a:gd name="connsiteX21" fmla="*/ 144121 w 560550"/>
              <a:gd name="connsiteY21" fmla="*/ 235111 h 493591"/>
              <a:gd name="connsiteX22" fmla="*/ 144127 w 560550"/>
              <a:gd name="connsiteY22" fmla="*/ 235851 h 493591"/>
              <a:gd name="connsiteX23" fmla="*/ 149231 w 560550"/>
              <a:gd name="connsiteY23" fmla="*/ 228009 h 493591"/>
              <a:gd name="connsiteX24" fmla="*/ 251731 w 560550"/>
              <a:gd name="connsiteY24" fmla="*/ 26070 h 493591"/>
              <a:gd name="connsiteX25" fmla="*/ 255383 w 560550"/>
              <a:gd name="connsiteY25" fmla="*/ 19328 h 493591"/>
              <a:gd name="connsiteX26" fmla="*/ 281371 w 560550"/>
              <a:gd name="connsiteY26" fmla="*/ 127 h 493591"/>
              <a:gd name="connsiteX27" fmla="*/ 282090 w 560550"/>
              <a:gd name="connsiteY27" fmla="*/ 0 h 493591"/>
              <a:gd name="connsiteX0-1" fmla="*/ 282090 w 560550"/>
              <a:gd name="connsiteY0-2" fmla="*/ 0 h 493591"/>
              <a:gd name="connsiteX1-3" fmla="*/ 307359 w 560550"/>
              <a:gd name="connsiteY1-4" fmla="*/ 19328 h 493591"/>
              <a:gd name="connsiteX2-5" fmla="*/ 322151 w 560550"/>
              <a:gd name="connsiteY2-6" fmla="*/ 46641 h 493591"/>
              <a:gd name="connsiteX3-7" fmla="*/ 422483 w 560550"/>
              <a:gd name="connsiteY3-8" fmla="*/ 244308 h 493591"/>
              <a:gd name="connsiteX4-9" fmla="*/ 426075 w 560550"/>
              <a:gd name="connsiteY4-10" fmla="*/ 252279 h 493591"/>
              <a:gd name="connsiteX5-11" fmla="*/ 549713 w 560550"/>
              <a:gd name="connsiteY5-12" fmla="*/ 442022 h 493591"/>
              <a:gd name="connsiteX6-13" fmla="*/ 553726 w 560550"/>
              <a:gd name="connsiteY6-14" fmla="*/ 448555 h 493591"/>
              <a:gd name="connsiteX7-15" fmla="*/ 557360 w 560550"/>
              <a:gd name="connsiteY7-16" fmla="*/ 480662 h 493591"/>
              <a:gd name="connsiteX8-17" fmla="*/ 557111 w 560550"/>
              <a:gd name="connsiteY8-18" fmla="*/ 481348 h 493591"/>
              <a:gd name="connsiteX9-19" fmla="*/ 527738 w 560550"/>
              <a:gd name="connsiteY9-20" fmla="*/ 493568 h 493591"/>
              <a:gd name="connsiteX10-21" fmla="*/ 496688 w 560550"/>
              <a:gd name="connsiteY10-22" fmla="*/ 492722 h 493591"/>
              <a:gd name="connsiteX11-23" fmla="*/ 275338 w 560550"/>
              <a:gd name="connsiteY11-24" fmla="*/ 480778 h 493591"/>
              <a:gd name="connsiteX12-25" fmla="*/ 275975 w 560550"/>
              <a:gd name="connsiteY12-26" fmla="*/ 480403 h 493591"/>
              <a:gd name="connsiteX13-27" fmla="*/ 266629 w 560550"/>
              <a:gd name="connsiteY13-28" fmla="*/ 479903 h 493591"/>
              <a:gd name="connsiteX14-29" fmla="*/ 40497 w 560550"/>
              <a:gd name="connsiteY14-30" fmla="*/ 492105 h 493591"/>
              <a:gd name="connsiteX15-31" fmla="*/ 32832 w 560550"/>
              <a:gd name="connsiteY15-32" fmla="*/ 492314 h 493591"/>
              <a:gd name="connsiteX16-33" fmla="*/ 3210 w 560550"/>
              <a:gd name="connsiteY16-34" fmla="*/ 479408 h 493591"/>
              <a:gd name="connsiteX17-35" fmla="*/ 2740 w 560550"/>
              <a:gd name="connsiteY17-36" fmla="*/ 478849 h 493591"/>
              <a:gd name="connsiteX18-37" fmla="*/ 6844 w 560550"/>
              <a:gd name="connsiteY18-38" fmla="*/ 447301 h 493591"/>
              <a:gd name="connsiteX19-39" fmla="*/ 23102 w 560550"/>
              <a:gd name="connsiteY19-40" fmla="*/ 420834 h 493591"/>
              <a:gd name="connsiteX20-41" fmla="*/ 144121 w 560550"/>
              <a:gd name="connsiteY20-42" fmla="*/ 235111 h 493591"/>
              <a:gd name="connsiteX21-43" fmla="*/ 144127 w 560550"/>
              <a:gd name="connsiteY21-44" fmla="*/ 235851 h 493591"/>
              <a:gd name="connsiteX22-45" fmla="*/ 149231 w 560550"/>
              <a:gd name="connsiteY22-46" fmla="*/ 228009 h 493591"/>
              <a:gd name="connsiteX23-47" fmla="*/ 251731 w 560550"/>
              <a:gd name="connsiteY23-48" fmla="*/ 26070 h 493591"/>
              <a:gd name="connsiteX24-49" fmla="*/ 255383 w 560550"/>
              <a:gd name="connsiteY24-50" fmla="*/ 19328 h 493591"/>
              <a:gd name="connsiteX25-51" fmla="*/ 281371 w 560550"/>
              <a:gd name="connsiteY25-52" fmla="*/ 127 h 493591"/>
              <a:gd name="connsiteX26-53" fmla="*/ 282090 w 560550"/>
              <a:gd name="connsiteY26-54" fmla="*/ 0 h 493591"/>
              <a:gd name="connsiteX0-55" fmla="*/ 282090 w 560550"/>
              <a:gd name="connsiteY0-56" fmla="*/ 0 h 493591"/>
              <a:gd name="connsiteX1-57" fmla="*/ 307359 w 560550"/>
              <a:gd name="connsiteY1-58" fmla="*/ 19328 h 493591"/>
              <a:gd name="connsiteX2-59" fmla="*/ 322151 w 560550"/>
              <a:gd name="connsiteY2-60" fmla="*/ 46641 h 493591"/>
              <a:gd name="connsiteX3-61" fmla="*/ 426075 w 560550"/>
              <a:gd name="connsiteY3-62" fmla="*/ 252279 h 493591"/>
              <a:gd name="connsiteX4-63" fmla="*/ 549713 w 560550"/>
              <a:gd name="connsiteY4-64" fmla="*/ 442022 h 493591"/>
              <a:gd name="connsiteX5-65" fmla="*/ 553726 w 560550"/>
              <a:gd name="connsiteY5-66" fmla="*/ 448555 h 493591"/>
              <a:gd name="connsiteX6-67" fmla="*/ 557360 w 560550"/>
              <a:gd name="connsiteY6-68" fmla="*/ 480662 h 493591"/>
              <a:gd name="connsiteX7-69" fmla="*/ 557111 w 560550"/>
              <a:gd name="connsiteY7-70" fmla="*/ 481348 h 493591"/>
              <a:gd name="connsiteX8-71" fmla="*/ 527738 w 560550"/>
              <a:gd name="connsiteY8-72" fmla="*/ 493568 h 493591"/>
              <a:gd name="connsiteX9-73" fmla="*/ 496688 w 560550"/>
              <a:gd name="connsiteY9-74" fmla="*/ 492722 h 493591"/>
              <a:gd name="connsiteX10-75" fmla="*/ 275338 w 560550"/>
              <a:gd name="connsiteY10-76" fmla="*/ 480778 h 493591"/>
              <a:gd name="connsiteX11-77" fmla="*/ 275975 w 560550"/>
              <a:gd name="connsiteY11-78" fmla="*/ 480403 h 493591"/>
              <a:gd name="connsiteX12-79" fmla="*/ 266629 w 560550"/>
              <a:gd name="connsiteY12-80" fmla="*/ 479903 h 493591"/>
              <a:gd name="connsiteX13-81" fmla="*/ 40497 w 560550"/>
              <a:gd name="connsiteY13-82" fmla="*/ 492105 h 493591"/>
              <a:gd name="connsiteX14-83" fmla="*/ 32832 w 560550"/>
              <a:gd name="connsiteY14-84" fmla="*/ 492314 h 493591"/>
              <a:gd name="connsiteX15-85" fmla="*/ 3210 w 560550"/>
              <a:gd name="connsiteY15-86" fmla="*/ 479408 h 493591"/>
              <a:gd name="connsiteX16-87" fmla="*/ 2740 w 560550"/>
              <a:gd name="connsiteY16-88" fmla="*/ 478849 h 493591"/>
              <a:gd name="connsiteX17-89" fmla="*/ 6844 w 560550"/>
              <a:gd name="connsiteY17-90" fmla="*/ 447301 h 493591"/>
              <a:gd name="connsiteX18-91" fmla="*/ 23102 w 560550"/>
              <a:gd name="connsiteY18-92" fmla="*/ 420834 h 493591"/>
              <a:gd name="connsiteX19-93" fmla="*/ 144121 w 560550"/>
              <a:gd name="connsiteY19-94" fmla="*/ 235111 h 493591"/>
              <a:gd name="connsiteX20-95" fmla="*/ 144127 w 560550"/>
              <a:gd name="connsiteY20-96" fmla="*/ 235851 h 493591"/>
              <a:gd name="connsiteX21-97" fmla="*/ 149231 w 560550"/>
              <a:gd name="connsiteY21-98" fmla="*/ 228009 h 493591"/>
              <a:gd name="connsiteX22-99" fmla="*/ 251731 w 560550"/>
              <a:gd name="connsiteY22-100" fmla="*/ 26070 h 493591"/>
              <a:gd name="connsiteX23-101" fmla="*/ 255383 w 560550"/>
              <a:gd name="connsiteY23-102" fmla="*/ 19328 h 493591"/>
              <a:gd name="connsiteX24-103" fmla="*/ 281371 w 560550"/>
              <a:gd name="connsiteY24-104" fmla="*/ 127 h 493591"/>
              <a:gd name="connsiteX25-105" fmla="*/ 282090 w 560550"/>
              <a:gd name="connsiteY25-106" fmla="*/ 0 h 493591"/>
              <a:gd name="connsiteX0-107" fmla="*/ 282090 w 560550"/>
              <a:gd name="connsiteY0-108" fmla="*/ 0 h 493591"/>
              <a:gd name="connsiteX1-109" fmla="*/ 307359 w 560550"/>
              <a:gd name="connsiteY1-110" fmla="*/ 19328 h 493591"/>
              <a:gd name="connsiteX2-111" fmla="*/ 322151 w 560550"/>
              <a:gd name="connsiteY2-112" fmla="*/ 46641 h 493591"/>
              <a:gd name="connsiteX3-113" fmla="*/ 426075 w 560550"/>
              <a:gd name="connsiteY3-114" fmla="*/ 252279 h 493591"/>
              <a:gd name="connsiteX4-115" fmla="*/ 549713 w 560550"/>
              <a:gd name="connsiteY4-116" fmla="*/ 442022 h 493591"/>
              <a:gd name="connsiteX5-117" fmla="*/ 553726 w 560550"/>
              <a:gd name="connsiteY5-118" fmla="*/ 448555 h 493591"/>
              <a:gd name="connsiteX6-119" fmla="*/ 557360 w 560550"/>
              <a:gd name="connsiteY6-120" fmla="*/ 480662 h 493591"/>
              <a:gd name="connsiteX7-121" fmla="*/ 557111 w 560550"/>
              <a:gd name="connsiteY7-122" fmla="*/ 481348 h 493591"/>
              <a:gd name="connsiteX8-123" fmla="*/ 527738 w 560550"/>
              <a:gd name="connsiteY8-124" fmla="*/ 493568 h 493591"/>
              <a:gd name="connsiteX9-125" fmla="*/ 496688 w 560550"/>
              <a:gd name="connsiteY9-126" fmla="*/ 492722 h 493591"/>
              <a:gd name="connsiteX10-127" fmla="*/ 275338 w 560550"/>
              <a:gd name="connsiteY10-128" fmla="*/ 480778 h 493591"/>
              <a:gd name="connsiteX11-129" fmla="*/ 275975 w 560550"/>
              <a:gd name="connsiteY11-130" fmla="*/ 480403 h 493591"/>
              <a:gd name="connsiteX12-131" fmla="*/ 266629 w 560550"/>
              <a:gd name="connsiteY12-132" fmla="*/ 479903 h 493591"/>
              <a:gd name="connsiteX13-133" fmla="*/ 40497 w 560550"/>
              <a:gd name="connsiteY13-134" fmla="*/ 492105 h 493591"/>
              <a:gd name="connsiteX14-135" fmla="*/ 32832 w 560550"/>
              <a:gd name="connsiteY14-136" fmla="*/ 492314 h 493591"/>
              <a:gd name="connsiteX15-137" fmla="*/ 3210 w 560550"/>
              <a:gd name="connsiteY15-138" fmla="*/ 479408 h 493591"/>
              <a:gd name="connsiteX16-139" fmla="*/ 2740 w 560550"/>
              <a:gd name="connsiteY16-140" fmla="*/ 478849 h 493591"/>
              <a:gd name="connsiteX17-141" fmla="*/ 6844 w 560550"/>
              <a:gd name="connsiteY17-142" fmla="*/ 447301 h 493591"/>
              <a:gd name="connsiteX18-143" fmla="*/ 23102 w 560550"/>
              <a:gd name="connsiteY18-144" fmla="*/ 420834 h 493591"/>
              <a:gd name="connsiteX19-145" fmla="*/ 144121 w 560550"/>
              <a:gd name="connsiteY19-146" fmla="*/ 235111 h 493591"/>
              <a:gd name="connsiteX20-147" fmla="*/ 144127 w 560550"/>
              <a:gd name="connsiteY20-148" fmla="*/ 235851 h 493591"/>
              <a:gd name="connsiteX21-149" fmla="*/ 149231 w 560550"/>
              <a:gd name="connsiteY21-150" fmla="*/ 228009 h 493591"/>
              <a:gd name="connsiteX22-151" fmla="*/ 251731 w 560550"/>
              <a:gd name="connsiteY22-152" fmla="*/ 26070 h 493591"/>
              <a:gd name="connsiteX23-153" fmla="*/ 255383 w 560550"/>
              <a:gd name="connsiteY23-154" fmla="*/ 19328 h 493591"/>
              <a:gd name="connsiteX24-155" fmla="*/ 281371 w 560550"/>
              <a:gd name="connsiteY24-156" fmla="*/ 127 h 493591"/>
              <a:gd name="connsiteX25-157" fmla="*/ 282090 w 560550"/>
              <a:gd name="connsiteY25-158" fmla="*/ 0 h 493591"/>
              <a:gd name="connsiteX0-159" fmla="*/ 282090 w 560550"/>
              <a:gd name="connsiteY0-160" fmla="*/ 0 h 493591"/>
              <a:gd name="connsiteX1-161" fmla="*/ 307359 w 560550"/>
              <a:gd name="connsiteY1-162" fmla="*/ 19328 h 493591"/>
              <a:gd name="connsiteX2-163" fmla="*/ 322151 w 560550"/>
              <a:gd name="connsiteY2-164" fmla="*/ 46641 h 493591"/>
              <a:gd name="connsiteX3-165" fmla="*/ 426075 w 560550"/>
              <a:gd name="connsiteY3-166" fmla="*/ 252279 h 493591"/>
              <a:gd name="connsiteX4-167" fmla="*/ 549713 w 560550"/>
              <a:gd name="connsiteY4-168" fmla="*/ 442022 h 493591"/>
              <a:gd name="connsiteX5-169" fmla="*/ 553726 w 560550"/>
              <a:gd name="connsiteY5-170" fmla="*/ 448555 h 493591"/>
              <a:gd name="connsiteX6-171" fmla="*/ 557360 w 560550"/>
              <a:gd name="connsiteY6-172" fmla="*/ 480662 h 493591"/>
              <a:gd name="connsiteX7-173" fmla="*/ 557111 w 560550"/>
              <a:gd name="connsiteY7-174" fmla="*/ 481348 h 493591"/>
              <a:gd name="connsiteX8-175" fmla="*/ 527738 w 560550"/>
              <a:gd name="connsiteY8-176" fmla="*/ 493568 h 493591"/>
              <a:gd name="connsiteX9-177" fmla="*/ 496688 w 560550"/>
              <a:gd name="connsiteY9-178" fmla="*/ 492722 h 493591"/>
              <a:gd name="connsiteX10-179" fmla="*/ 275338 w 560550"/>
              <a:gd name="connsiteY10-180" fmla="*/ 480778 h 493591"/>
              <a:gd name="connsiteX11-181" fmla="*/ 275975 w 560550"/>
              <a:gd name="connsiteY11-182" fmla="*/ 480403 h 493591"/>
              <a:gd name="connsiteX12-183" fmla="*/ 266629 w 560550"/>
              <a:gd name="connsiteY12-184" fmla="*/ 479903 h 493591"/>
              <a:gd name="connsiteX13-185" fmla="*/ 40497 w 560550"/>
              <a:gd name="connsiteY13-186" fmla="*/ 492105 h 493591"/>
              <a:gd name="connsiteX14-187" fmla="*/ 32832 w 560550"/>
              <a:gd name="connsiteY14-188" fmla="*/ 492314 h 493591"/>
              <a:gd name="connsiteX15-189" fmla="*/ 3210 w 560550"/>
              <a:gd name="connsiteY15-190" fmla="*/ 479408 h 493591"/>
              <a:gd name="connsiteX16-191" fmla="*/ 2740 w 560550"/>
              <a:gd name="connsiteY16-192" fmla="*/ 478849 h 493591"/>
              <a:gd name="connsiteX17-193" fmla="*/ 6844 w 560550"/>
              <a:gd name="connsiteY17-194" fmla="*/ 447301 h 493591"/>
              <a:gd name="connsiteX18-195" fmla="*/ 23102 w 560550"/>
              <a:gd name="connsiteY18-196" fmla="*/ 420834 h 493591"/>
              <a:gd name="connsiteX19-197" fmla="*/ 144121 w 560550"/>
              <a:gd name="connsiteY19-198" fmla="*/ 235111 h 493591"/>
              <a:gd name="connsiteX20-199" fmla="*/ 149231 w 560550"/>
              <a:gd name="connsiteY20-200" fmla="*/ 228009 h 493591"/>
              <a:gd name="connsiteX21-201" fmla="*/ 251731 w 560550"/>
              <a:gd name="connsiteY21-202" fmla="*/ 26070 h 493591"/>
              <a:gd name="connsiteX22-203" fmla="*/ 255383 w 560550"/>
              <a:gd name="connsiteY22-204" fmla="*/ 19328 h 493591"/>
              <a:gd name="connsiteX23-205" fmla="*/ 281371 w 560550"/>
              <a:gd name="connsiteY23-206" fmla="*/ 127 h 493591"/>
              <a:gd name="connsiteX24-207" fmla="*/ 282090 w 560550"/>
              <a:gd name="connsiteY24-208" fmla="*/ 0 h 493591"/>
              <a:gd name="connsiteX0-209" fmla="*/ 282090 w 560550"/>
              <a:gd name="connsiteY0-210" fmla="*/ 0 h 493591"/>
              <a:gd name="connsiteX1-211" fmla="*/ 307359 w 560550"/>
              <a:gd name="connsiteY1-212" fmla="*/ 19328 h 493591"/>
              <a:gd name="connsiteX2-213" fmla="*/ 322151 w 560550"/>
              <a:gd name="connsiteY2-214" fmla="*/ 46641 h 493591"/>
              <a:gd name="connsiteX3-215" fmla="*/ 426075 w 560550"/>
              <a:gd name="connsiteY3-216" fmla="*/ 252279 h 493591"/>
              <a:gd name="connsiteX4-217" fmla="*/ 549713 w 560550"/>
              <a:gd name="connsiteY4-218" fmla="*/ 442022 h 493591"/>
              <a:gd name="connsiteX5-219" fmla="*/ 553726 w 560550"/>
              <a:gd name="connsiteY5-220" fmla="*/ 448555 h 493591"/>
              <a:gd name="connsiteX6-221" fmla="*/ 557360 w 560550"/>
              <a:gd name="connsiteY6-222" fmla="*/ 480662 h 493591"/>
              <a:gd name="connsiteX7-223" fmla="*/ 557111 w 560550"/>
              <a:gd name="connsiteY7-224" fmla="*/ 481348 h 493591"/>
              <a:gd name="connsiteX8-225" fmla="*/ 527738 w 560550"/>
              <a:gd name="connsiteY8-226" fmla="*/ 493568 h 493591"/>
              <a:gd name="connsiteX9-227" fmla="*/ 496688 w 560550"/>
              <a:gd name="connsiteY9-228" fmla="*/ 492722 h 493591"/>
              <a:gd name="connsiteX10-229" fmla="*/ 275338 w 560550"/>
              <a:gd name="connsiteY10-230" fmla="*/ 480778 h 493591"/>
              <a:gd name="connsiteX11-231" fmla="*/ 275975 w 560550"/>
              <a:gd name="connsiteY11-232" fmla="*/ 480403 h 493591"/>
              <a:gd name="connsiteX12-233" fmla="*/ 266629 w 560550"/>
              <a:gd name="connsiteY12-234" fmla="*/ 479903 h 493591"/>
              <a:gd name="connsiteX13-235" fmla="*/ 40497 w 560550"/>
              <a:gd name="connsiteY13-236" fmla="*/ 492105 h 493591"/>
              <a:gd name="connsiteX14-237" fmla="*/ 32832 w 560550"/>
              <a:gd name="connsiteY14-238" fmla="*/ 492314 h 493591"/>
              <a:gd name="connsiteX15-239" fmla="*/ 3210 w 560550"/>
              <a:gd name="connsiteY15-240" fmla="*/ 479408 h 493591"/>
              <a:gd name="connsiteX16-241" fmla="*/ 2740 w 560550"/>
              <a:gd name="connsiteY16-242" fmla="*/ 478849 h 493591"/>
              <a:gd name="connsiteX17-243" fmla="*/ 6844 w 560550"/>
              <a:gd name="connsiteY17-244" fmla="*/ 447301 h 493591"/>
              <a:gd name="connsiteX18-245" fmla="*/ 23102 w 560550"/>
              <a:gd name="connsiteY18-246" fmla="*/ 420834 h 493591"/>
              <a:gd name="connsiteX19-247" fmla="*/ 149231 w 560550"/>
              <a:gd name="connsiteY19-248" fmla="*/ 228009 h 493591"/>
              <a:gd name="connsiteX20-249" fmla="*/ 251731 w 560550"/>
              <a:gd name="connsiteY20-250" fmla="*/ 26070 h 493591"/>
              <a:gd name="connsiteX21-251" fmla="*/ 255383 w 560550"/>
              <a:gd name="connsiteY21-252" fmla="*/ 19328 h 493591"/>
              <a:gd name="connsiteX22-253" fmla="*/ 281371 w 560550"/>
              <a:gd name="connsiteY22-254" fmla="*/ 127 h 493591"/>
              <a:gd name="connsiteX23-255" fmla="*/ 282090 w 560550"/>
              <a:gd name="connsiteY23-256" fmla="*/ 0 h 493591"/>
              <a:gd name="connsiteX0-257" fmla="*/ 282090 w 560550"/>
              <a:gd name="connsiteY0-258" fmla="*/ 0 h 493591"/>
              <a:gd name="connsiteX1-259" fmla="*/ 307359 w 560550"/>
              <a:gd name="connsiteY1-260" fmla="*/ 19328 h 493591"/>
              <a:gd name="connsiteX2-261" fmla="*/ 322151 w 560550"/>
              <a:gd name="connsiteY2-262" fmla="*/ 46641 h 493591"/>
              <a:gd name="connsiteX3-263" fmla="*/ 426075 w 560550"/>
              <a:gd name="connsiteY3-264" fmla="*/ 252279 h 493591"/>
              <a:gd name="connsiteX4-265" fmla="*/ 549713 w 560550"/>
              <a:gd name="connsiteY4-266" fmla="*/ 442022 h 493591"/>
              <a:gd name="connsiteX5-267" fmla="*/ 553726 w 560550"/>
              <a:gd name="connsiteY5-268" fmla="*/ 448555 h 493591"/>
              <a:gd name="connsiteX6-269" fmla="*/ 557360 w 560550"/>
              <a:gd name="connsiteY6-270" fmla="*/ 480662 h 493591"/>
              <a:gd name="connsiteX7-271" fmla="*/ 557111 w 560550"/>
              <a:gd name="connsiteY7-272" fmla="*/ 481348 h 493591"/>
              <a:gd name="connsiteX8-273" fmla="*/ 527738 w 560550"/>
              <a:gd name="connsiteY8-274" fmla="*/ 493568 h 493591"/>
              <a:gd name="connsiteX9-275" fmla="*/ 496688 w 560550"/>
              <a:gd name="connsiteY9-276" fmla="*/ 492722 h 493591"/>
              <a:gd name="connsiteX10-277" fmla="*/ 275338 w 560550"/>
              <a:gd name="connsiteY10-278" fmla="*/ 480778 h 493591"/>
              <a:gd name="connsiteX11-279" fmla="*/ 275975 w 560550"/>
              <a:gd name="connsiteY11-280" fmla="*/ 480403 h 493591"/>
              <a:gd name="connsiteX12-281" fmla="*/ 266629 w 560550"/>
              <a:gd name="connsiteY12-282" fmla="*/ 479903 h 493591"/>
              <a:gd name="connsiteX13-283" fmla="*/ 40497 w 560550"/>
              <a:gd name="connsiteY13-284" fmla="*/ 492105 h 493591"/>
              <a:gd name="connsiteX14-285" fmla="*/ 32832 w 560550"/>
              <a:gd name="connsiteY14-286" fmla="*/ 492314 h 493591"/>
              <a:gd name="connsiteX15-287" fmla="*/ 3210 w 560550"/>
              <a:gd name="connsiteY15-288" fmla="*/ 479408 h 493591"/>
              <a:gd name="connsiteX16-289" fmla="*/ 2740 w 560550"/>
              <a:gd name="connsiteY16-290" fmla="*/ 478849 h 493591"/>
              <a:gd name="connsiteX17-291" fmla="*/ 6844 w 560550"/>
              <a:gd name="connsiteY17-292" fmla="*/ 447301 h 493591"/>
              <a:gd name="connsiteX18-293" fmla="*/ 23102 w 560550"/>
              <a:gd name="connsiteY18-294" fmla="*/ 420834 h 493591"/>
              <a:gd name="connsiteX19-295" fmla="*/ 149231 w 560550"/>
              <a:gd name="connsiteY19-296" fmla="*/ 228009 h 493591"/>
              <a:gd name="connsiteX20-297" fmla="*/ 251731 w 560550"/>
              <a:gd name="connsiteY20-298" fmla="*/ 26070 h 493591"/>
              <a:gd name="connsiteX21-299" fmla="*/ 255383 w 560550"/>
              <a:gd name="connsiteY21-300" fmla="*/ 19328 h 493591"/>
              <a:gd name="connsiteX22-301" fmla="*/ 281371 w 560550"/>
              <a:gd name="connsiteY22-302" fmla="*/ 127 h 493591"/>
              <a:gd name="connsiteX23-303" fmla="*/ 282090 w 560550"/>
              <a:gd name="connsiteY23-304" fmla="*/ 0 h 493591"/>
              <a:gd name="connsiteX0-305" fmla="*/ 282090 w 560550"/>
              <a:gd name="connsiteY0-306" fmla="*/ 0 h 493591"/>
              <a:gd name="connsiteX1-307" fmla="*/ 307359 w 560550"/>
              <a:gd name="connsiteY1-308" fmla="*/ 19328 h 493591"/>
              <a:gd name="connsiteX2-309" fmla="*/ 322151 w 560550"/>
              <a:gd name="connsiteY2-310" fmla="*/ 46641 h 493591"/>
              <a:gd name="connsiteX3-311" fmla="*/ 426075 w 560550"/>
              <a:gd name="connsiteY3-312" fmla="*/ 252279 h 493591"/>
              <a:gd name="connsiteX4-313" fmla="*/ 549713 w 560550"/>
              <a:gd name="connsiteY4-314" fmla="*/ 442022 h 493591"/>
              <a:gd name="connsiteX5-315" fmla="*/ 553726 w 560550"/>
              <a:gd name="connsiteY5-316" fmla="*/ 448555 h 493591"/>
              <a:gd name="connsiteX6-317" fmla="*/ 557360 w 560550"/>
              <a:gd name="connsiteY6-318" fmla="*/ 480662 h 493591"/>
              <a:gd name="connsiteX7-319" fmla="*/ 557111 w 560550"/>
              <a:gd name="connsiteY7-320" fmla="*/ 481348 h 493591"/>
              <a:gd name="connsiteX8-321" fmla="*/ 527738 w 560550"/>
              <a:gd name="connsiteY8-322" fmla="*/ 493568 h 493591"/>
              <a:gd name="connsiteX9-323" fmla="*/ 496688 w 560550"/>
              <a:gd name="connsiteY9-324" fmla="*/ 492722 h 493591"/>
              <a:gd name="connsiteX10-325" fmla="*/ 275338 w 560550"/>
              <a:gd name="connsiteY10-326" fmla="*/ 480778 h 493591"/>
              <a:gd name="connsiteX11-327" fmla="*/ 266629 w 560550"/>
              <a:gd name="connsiteY11-328" fmla="*/ 479903 h 493591"/>
              <a:gd name="connsiteX12-329" fmla="*/ 40497 w 560550"/>
              <a:gd name="connsiteY12-330" fmla="*/ 492105 h 493591"/>
              <a:gd name="connsiteX13-331" fmla="*/ 32832 w 560550"/>
              <a:gd name="connsiteY13-332" fmla="*/ 492314 h 493591"/>
              <a:gd name="connsiteX14-333" fmla="*/ 3210 w 560550"/>
              <a:gd name="connsiteY14-334" fmla="*/ 479408 h 493591"/>
              <a:gd name="connsiteX15-335" fmla="*/ 2740 w 560550"/>
              <a:gd name="connsiteY15-336" fmla="*/ 478849 h 493591"/>
              <a:gd name="connsiteX16-337" fmla="*/ 6844 w 560550"/>
              <a:gd name="connsiteY16-338" fmla="*/ 447301 h 493591"/>
              <a:gd name="connsiteX17-339" fmla="*/ 23102 w 560550"/>
              <a:gd name="connsiteY17-340" fmla="*/ 420834 h 493591"/>
              <a:gd name="connsiteX18-341" fmla="*/ 149231 w 560550"/>
              <a:gd name="connsiteY18-342" fmla="*/ 228009 h 493591"/>
              <a:gd name="connsiteX19-343" fmla="*/ 251731 w 560550"/>
              <a:gd name="connsiteY19-344" fmla="*/ 26070 h 493591"/>
              <a:gd name="connsiteX20-345" fmla="*/ 255383 w 560550"/>
              <a:gd name="connsiteY20-346" fmla="*/ 19328 h 493591"/>
              <a:gd name="connsiteX21-347" fmla="*/ 281371 w 560550"/>
              <a:gd name="connsiteY21-348" fmla="*/ 127 h 493591"/>
              <a:gd name="connsiteX22-349" fmla="*/ 282090 w 560550"/>
              <a:gd name="connsiteY22-350" fmla="*/ 0 h 493591"/>
              <a:gd name="connsiteX0-351" fmla="*/ 282090 w 560550"/>
              <a:gd name="connsiteY0-352" fmla="*/ 0 h 493591"/>
              <a:gd name="connsiteX1-353" fmla="*/ 307359 w 560550"/>
              <a:gd name="connsiteY1-354" fmla="*/ 19328 h 493591"/>
              <a:gd name="connsiteX2-355" fmla="*/ 322151 w 560550"/>
              <a:gd name="connsiteY2-356" fmla="*/ 46641 h 493591"/>
              <a:gd name="connsiteX3-357" fmla="*/ 426075 w 560550"/>
              <a:gd name="connsiteY3-358" fmla="*/ 252279 h 493591"/>
              <a:gd name="connsiteX4-359" fmla="*/ 549713 w 560550"/>
              <a:gd name="connsiteY4-360" fmla="*/ 442022 h 493591"/>
              <a:gd name="connsiteX5-361" fmla="*/ 553726 w 560550"/>
              <a:gd name="connsiteY5-362" fmla="*/ 448555 h 493591"/>
              <a:gd name="connsiteX6-363" fmla="*/ 557360 w 560550"/>
              <a:gd name="connsiteY6-364" fmla="*/ 480662 h 493591"/>
              <a:gd name="connsiteX7-365" fmla="*/ 557111 w 560550"/>
              <a:gd name="connsiteY7-366" fmla="*/ 481348 h 493591"/>
              <a:gd name="connsiteX8-367" fmla="*/ 527738 w 560550"/>
              <a:gd name="connsiteY8-368" fmla="*/ 493568 h 493591"/>
              <a:gd name="connsiteX9-369" fmla="*/ 496688 w 560550"/>
              <a:gd name="connsiteY9-370" fmla="*/ 492722 h 493591"/>
              <a:gd name="connsiteX10-371" fmla="*/ 266629 w 560550"/>
              <a:gd name="connsiteY10-372" fmla="*/ 479903 h 493591"/>
              <a:gd name="connsiteX11-373" fmla="*/ 40497 w 560550"/>
              <a:gd name="connsiteY11-374" fmla="*/ 492105 h 493591"/>
              <a:gd name="connsiteX12-375" fmla="*/ 32832 w 560550"/>
              <a:gd name="connsiteY12-376" fmla="*/ 492314 h 493591"/>
              <a:gd name="connsiteX13-377" fmla="*/ 3210 w 560550"/>
              <a:gd name="connsiteY13-378" fmla="*/ 479408 h 493591"/>
              <a:gd name="connsiteX14-379" fmla="*/ 2740 w 560550"/>
              <a:gd name="connsiteY14-380" fmla="*/ 478849 h 493591"/>
              <a:gd name="connsiteX15-381" fmla="*/ 6844 w 560550"/>
              <a:gd name="connsiteY15-382" fmla="*/ 447301 h 493591"/>
              <a:gd name="connsiteX16-383" fmla="*/ 23102 w 560550"/>
              <a:gd name="connsiteY16-384" fmla="*/ 420834 h 493591"/>
              <a:gd name="connsiteX17-385" fmla="*/ 149231 w 560550"/>
              <a:gd name="connsiteY17-386" fmla="*/ 228009 h 493591"/>
              <a:gd name="connsiteX18-387" fmla="*/ 251731 w 560550"/>
              <a:gd name="connsiteY18-388" fmla="*/ 26070 h 493591"/>
              <a:gd name="connsiteX19-389" fmla="*/ 255383 w 560550"/>
              <a:gd name="connsiteY19-390" fmla="*/ 19328 h 493591"/>
              <a:gd name="connsiteX20-391" fmla="*/ 281371 w 560550"/>
              <a:gd name="connsiteY20-392" fmla="*/ 127 h 493591"/>
              <a:gd name="connsiteX21-393" fmla="*/ 282090 w 560550"/>
              <a:gd name="connsiteY21-394" fmla="*/ 0 h 493591"/>
              <a:gd name="connsiteX0-395" fmla="*/ 282090 w 560550"/>
              <a:gd name="connsiteY0-396" fmla="*/ 0 h 493591"/>
              <a:gd name="connsiteX1-397" fmla="*/ 307359 w 560550"/>
              <a:gd name="connsiteY1-398" fmla="*/ 19328 h 493591"/>
              <a:gd name="connsiteX2-399" fmla="*/ 322151 w 560550"/>
              <a:gd name="connsiteY2-400" fmla="*/ 46641 h 493591"/>
              <a:gd name="connsiteX3-401" fmla="*/ 426075 w 560550"/>
              <a:gd name="connsiteY3-402" fmla="*/ 252279 h 493591"/>
              <a:gd name="connsiteX4-403" fmla="*/ 549713 w 560550"/>
              <a:gd name="connsiteY4-404" fmla="*/ 442022 h 493591"/>
              <a:gd name="connsiteX5-405" fmla="*/ 553726 w 560550"/>
              <a:gd name="connsiteY5-406" fmla="*/ 448555 h 493591"/>
              <a:gd name="connsiteX6-407" fmla="*/ 557360 w 560550"/>
              <a:gd name="connsiteY6-408" fmla="*/ 480662 h 493591"/>
              <a:gd name="connsiteX7-409" fmla="*/ 557111 w 560550"/>
              <a:gd name="connsiteY7-410" fmla="*/ 481348 h 493591"/>
              <a:gd name="connsiteX8-411" fmla="*/ 527738 w 560550"/>
              <a:gd name="connsiteY8-412" fmla="*/ 493568 h 493591"/>
              <a:gd name="connsiteX9-413" fmla="*/ 496688 w 560550"/>
              <a:gd name="connsiteY9-414" fmla="*/ 492722 h 493591"/>
              <a:gd name="connsiteX10-415" fmla="*/ 266629 w 560550"/>
              <a:gd name="connsiteY10-416" fmla="*/ 479903 h 493591"/>
              <a:gd name="connsiteX11-417" fmla="*/ 40497 w 560550"/>
              <a:gd name="connsiteY11-418" fmla="*/ 492105 h 493591"/>
              <a:gd name="connsiteX12-419" fmla="*/ 32832 w 560550"/>
              <a:gd name="connsiteY12-420" fmla="*/ 492314 h 493591"/>
              <a:gd name="connsiteX13-421" fmla="*/ 3210 w 560550"/>
              <a:gd name="connsiteY13-422" fmla="*/ 479408 h 493591"/>
              <a:gd name="connsiteX14-423" fmla="*/ 2740 w 560550"/>
              <a:gd name="connsiteY14-424" fmla="*/ 478849 h 493591"/>
              <a:gd name="connsiteX15-425" fmla="*/ 6844 w 560550"/>
              <a:gd name="connsiteY15-426" fmla="*/ 447301 h 493591"/>
              <a:gd name="connsiteX16-427" fmla="*/ 23102 w 560550"/>
              <a:gd name="connsiteY16-428" fmla="*/ 420834 h 493591"/>
              <a:gd name="connsiteX17-429" fmla="*/ 149231 w 560550"/>
              <a:gd name="connsiteY17-430" fmla="*/ 228009 h 493591"/>
              <a:gd name="connsiteX18-431" fmla="*/ 251731 w 560550"/>
              <a:gd name="connsiteY18-432" fmla="*/ 26070 h 493591"/>
              <a:gd name="connsiteX19-433" fmla="*/ 255383 w 560550"/>
              <a:gd name="connsiteY19-434" fmla="*/ 19328 h 493591"/>
              <a:gd name="connsiteX20-435" fmla="*/ 281371 w 560550"/>
              <a:gd name="connsiteY20-436" fmla="*/ 127 h 493591"/>
              <a:gd name="connsiteX21-437" fmla="*/ 282090 w 560550"/>
              <a:gd name="connsiteY21-438" fmla="*/ 0 h 49359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560550" h="493591">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buFontTx/>
              <a:buNone/>
              <a:defRPr/>
            </a:pPr>
            <a:endParaRPr lang="zh-CN" altLang="en-US" sz="1015" noProof="1">
              <a:solidFill>
                <a:srgbClr val="FFFFFF"/>
              </a:solidFill>
              <a:latin typeface="黑体" panose="02010609060101010101" charset="-122"/>
              <a:ea typeface="黑体" panose="02010609060101010101" charset="-122"/>
              <a:cs typeface="Arial" panose="020B0604020202020204" pitchFamily="34" charset="0"/>
            </a:endParaRPr>
          </a:p>
        </p:txBody>
      </p:sp>
      <p:sp>
        <p:nvSpPr>
          <p:cNvPr id="21" name="KSO_Shape"/>
          <p:cNvSpPr/>
          <p:nvPr>
            <p:custDataLst>
              <p:tags r:id="rId5"/>
            </p:custDataLst>
          </p:nvPr>
        </p:nvSpPr>
        <p:spPr>
          <a:xfrm rot="8126800">
            <a:off x="676275" y="620713"/>
            <a:ext cx="88900" cy="77787"/>
          </a:xfrm>
          <a:custGeom>
            <a:avLst/>
            <a:gdLst>
              <a:gd name="connsiteX0" fmla="*/ 282090 w 560550"/>
              <a:gd name="connsiteY0" fmla="*/ 0 h 493591"/>
              <a:gd name="connsiteX1" fmla="*/ 307359 w 560550"/>
              <a:gd name="connsiteY1" fmla="*/ 19328 h 493591"/>
              <a:gd name="connsiteX2" fmla="*/ 322151 w 560550"/>
              <a:gd name="connsiteY2" fmla="*/ 46641 h 493591"/>
              <a:gd name="connsiteX3" fmla="*/ 422483 w 560550"/>
              <a:gd name="connsiteY3" fmla="*/ 244308 h 493591"/>
              <a:gd name="connsiteX4" fmla="*/ 421839 w 560550"/>
              <a:gd name="connsiteY4" fmla="*/ 243943 h 493591"/>
              <a:gd name="connsiteX5" fmla="*/ 426075 w 560550"/>
              <a:gd name="connsiteY5" fmla="*/ 252279 h 493591"/>
              <a:gd name="connsiteX6" fmla="*/ 549713 w 560550"/>
              <a:gd name="connsiteY6" fmla="*/ 442022 h 493591"/>
              <a:gd name="connsiteX7" fmla="*/ 553726 w 560550"/>
              <a:gd name="connsiteY7" fmla="*/ 448555 h 493591"/>
              <a:gd name="connsiteX8" fmla="*/ 557360 w 560550"/>
              <a:gd name="connsiteY8" fmla="*/ 480662 h 493591"/>
              <a:gd name="connsiteX9" fmla="*/ 557111 w 560550"/>
              <a:gd name="connsiteY9" fmla="*/ 481348 h 493591"/>
              <a:gd name="connsiteX10" fmla="*/ 527738 w 560550"/>
              <a:gd name="connsiteY10" fmla="*/ 493568 h 493591"/>
              <a:gd name="connsiteX11" fmla="*/ 496688 w 560550"/>
              <a:gd name="connsiteY11" fmla="*/ 492722 h 493591"/>
              <a:gd name="connsiteX12" fmla="*/ 275338 w 560550"/>
              <a:gd name="connsiteY12" fmla="*/ 480778 h 493591"/>
              <a:gd name="connsiteX13" fmla="*/ 275975 w 560550"/>
              <a:gd name="connsiteY13" fmla="*/ 480403 h 493591"/>
              <a:gd name="connsiteX14" fmla="*/ 266629 w 560550"/>
              <a:gd name="connsiteY14" fmla="*/ 479903 h 493591"/>
              <a:gd name="connsiteX15" fmla="*/ 40497 w 560550"/>
              <a:gd name="connsiteY15" fmla="*/ 492105 h 493591"/>
              <a:gd name="connsiteX16" fmla="*/ 32832 w 560550"/>
              <a:gd name="connsiteY16" fmla="*/ 492314 h 493591"/>
              <a:gd name="connsiteX17" fmla="*/ 3210 w 560550"/>
              <a:gd name="connsiteY17" fmla="*/ 479408 h 493591"/>
              <a:gd name="connsiteX18" fmla="*/ 2740 w 560550"/>
              <a:gd name="connsiteY18" fmla="*/ 478849 h 493591"/>
              <a:gd name="connsiteX19" fmla="*/ 6844 w 560550"/>
              <a:gd name="connsiteY19" fmla="*/ 447301 h 493591"/>
              <a:gd name="connsiteX20" fmla="*/ 23102 w 560550"/>
              <a:gd name="connsiteY20" fmla="*/ 420834 h 493591"/>
              <a:gd name="connsiteX21" fmla="*/ 144121 w 560550"/>
              <a:gd name="connsiteY21" fmla="*/ 235111 h 493591"/>
              <a:gd name="connsiteX22" fmla="*/ 144127 w 560550"/>
              <a:gd name="connsiteY22" fmla="*/ 235851 h 493591"/>
              <a:gd name="connsiteX23" fmla="*/ 149231 w 560550"/>
              <a:gd name="connsiteY23" fmla="*/ 228009 h 493591"/>
              <a:gd name="connsiteX24" fmla="*/ 251731 w 560550"/>
              <a:gd name="connsiteY24" fmla="*/ 26070 h 493591"/>
              <a:gd name="connsiteX25" fmla="*/ 255383 w 560550"/>
              <a:gd name="connsiteY25" fmla="*/ 19328 h 493591"/>
              <a:gd name="connsiteX26" fmla="*/ 281371 w 560550"/>
              <a:gd name="connsiteY26" fmla="*/ 127 h 493591"/>
              <a:gd name="connsiteX27" fmla="*/ 282090 w 560550"/>
              <a:gd name="connsiteY27" fmla="*/ 0 h 493591"/>
              <a:gd name="connsiteX0-1" fmla="*/ 282090 w 560550"/>
              <a:gd name="connsiteY0-2" fmla="*/ 0 h 493591"/>
              <a:gd name="connsiteX1-3" fmla="*/ 307359 w 560550"/>
              <a:gd name="connsiteY1-4" fmla="*/ 19328 h 493591"/>
              <a:gd name="connsiteX2-5" fmla="*/ 322151 w 560550"/>
              <a:gd name="connsiteY2-6" fmla="*/ 46641 h 493591"/>
              <a:gd name="connsiteX3-7" fmla="*/ 422483 w 560550"/>
              <a:gd name="connsiteY3-8" fmla="*/ 244308 h 493591"/>
              <a:gd name="connsiteX4-9" fmla="*/ 426075 w 560550"/>
              <a:gd name="connsiteY4-10" fmla="*/ 252279 h 493591"/>
              <a:gd name="connsiteX5-11" fmla="*/ 549713 w 560550"/>
              <a:gd name="connsiteY5-12" fmla="*/ 442022 h 493591"/>
              <a:gd name="connsiteX6-13" fmla="*/ 553726 w 560550"/>
              <a:gd name="connsiteY6-14" fmla="*/ 448555 h 493591"/>
              <a:gd name="connsiteX7-15" fmla="*/ 557360 w 560550"/>
              <a:gd name="connsiteY7-16" fmla="*/ 480662 h 493591"/>
              <a:gd name="connsiteX8-17" fmla="*/ 557111 w 560550"/>
              <a:gd name="connsiteY8-18" fmla="*/ 481348 h 493591"/>
              <a:gd name="connsiteX9-19" fmla="*/ 527738 w 560550"/>
              <a:gd name="connsiteY9-20" fmla="*/ 493568 h 493591"/>
              <a:gd name="connsiteX10-21" fmla="*/ 496688 w 560550"/>
              <a:gd name="connsiteY10-22" fmla="*/ 492722 h 493591"/>
              <a:gd name="connsiteX11-23" fmla="*/ 275338 w 560550"/>
              <a:gd name="connsiteY11-24" fmla="*/ 480778 h 493591"/>
              <a:gd name="connsiteX12-25" fmla="*/ 275975 w 560550"/>
              <a:gd name="connsiteY12-26" fmla="*/ 480403 h 493591"/>
              <a:gd name="connsiteX13-27" fmla="*/ 266629 w 560550"/>
              <a:gd name="connsiteY13-28" fmla="*/ 479903 h 493591"/>
              <a:gd name="connsiteX14-29" fmla="*/ 40497 w 560550"/>
              <a:gd name="connsiteY14-30" fmla="*/ 492105 h 493591"/>
              <a:gd name="connsiteX15-31" fmla="*/ 32832 w 560550"/>
              <a:gd name="connsiteY15-32" fmla="*/ 492314 h 493591"/>
              <a:gd name="connsiteX16-33" fmla="*/ 3210 w 560550"/>
              <a:gd name="connsiteY16-34" fmla="*/ 479408 h 493591"/>
              <a:gd name="connsiteX17-35" fmla="*/ 2740 w 560550"/>
              <a:gd name="connsiteY17-36" fmla="*/ 478849 h 493591"/>
              <a:gd name="connsiteX18-37" fmla="*/ 6844 w 560550"/>
              <a:gd name="connsiteY18-38" fmla="*/ 447301 h 493591"/>
              <a:gd name="connsiteX19-39" fmla="*/ 23102 w 560550"/>
              <a:gd name="connsiteY19-40" fmla="*/ 420834 h 493591"/>
              <a:gd name="connsiteX20-41" fmla="*/ 144121 w 560550"/>
              <a:gd name="connsiteY20-42" fmla="*/ 235111 h 493591"/>
              <a:gd name="connsiteX21-43" fmla="*/ 144127 w 560550"/>
              <a:gd name="connsiteY21-44" fmla="*/ 235851 h 493591"/>
              <a:gd name="connsiteX22-45" fmla="*/ 149231 w 560550"/>
              <a:gd name="connsiteY22-46" fmla="*/ 228009 h 493591"/>
              <a:gd name="connsiteX23-47" fmla="*/ 251731 w 560550"/>
              <a:gd name="connsiteY23-48" fmla="*/ 26070 h 493591"/>
              <a:gd name="connsiteX24-49" fmla="*/ 255383 w 560550"/>
              <a:gd name="connsiteY24-50" fmla="*/ 19328 h 493591"/>
              <a:gd name="connsiteX25-51" fmla="*/ 281371 w 560550"/>
              <a:gd name="connsiteY25-52" fmla="*/ 127 h 493591"/>
              <a:gd name="connsiteX26-53" fmla="*/ 282090 w 560550"/>
              <a:gd name="connsiteY26-54" fmla="*/ 0 h 493591"/>
              <a:gd name="connsiteX0-55" fmla="*/ 282090 w 560550"/>
              <a:gd name="connsiteY0-56" fmla="*/ 0 h 493591"/>
              <a:gd name="connsiteX1-57" fmla="*/ 307359 w 560550"/>
              <a:gd name="connsiteY1-58" fmla="*/ 19328 h 493591"/>
              <a:gd name="connsiteX2-59" fmla="*/ 322151 w 560550"/>
              <a:gd name="connsiteY2-60" fmla="*/ 46641 h 493591"/>
              <a:gd name="connsiteX3-61" fmla="*/ 426075 w 560550"/>
              <a:gd name="connsiteY3-62" fmla="*/ 252279 h 493591"/>
              <a:gd name="connsiteX4-63" fmla="*/ 549713 w 560550"/>
              <a:gd name="connsiteY4-64" fmla="*/ 442022 h 493591"/>
              <a:gd name="connsiteX5-65" fmla="*/ 553726 w 560550"/>
              <a:gd name="connsiteY5-66" fmla="*/ 448555 h 493591"/>
              <a:gd name="connsiteX6-67" fmla="*/ 557360 w 560550"/>
              <a:gd name="connsiteY6-68" fmla="*/ 480662 h 493591"/>
              <a:gd name="connsiteX7-69" fmla="*/ 557111 w 560550"/>
              <a:gd name="connsiteY7-70" fmla="*/ 481348 h 493591"/>
              <a:gd name="connsiteX8-71" fmla="*/ 527738 w 560550"/>
              <a:gd name="connsiteY8-72" fmla="*/ 493568 h 493591"/>
              <a:gd name="connsiteX9-73" fmla="*/ 496688 w 560550"/>
              <a:gd name="connsiteY9-74" fmla="*/ 492722 h 493591"/>
              <a:gd name="connsiteX10-75" fmla="*/ 275338 w 560550"/>
              <a:gd name="connsiteY10-76" fmla="*/ 480778 h 493591"/>
              <a:gd name="connsiteX11-77" fmla="*/ 275975 w 560550"/>
              <a:gd name="connsiteY11-78" fmla="*/ 480403 h 493591"/>
              <a:gd name="connsiteX12-79" fmla="*/ 266629 w 560550"/>
              <a:gd name="connsiteY12-80" fmla="*/ 479903 h 493591"/>
              <a:gd name="connsiteX13-81" fmla="*/ 40497 w 560550"/>
              <a:gd name="connsiteY13-82" fmla="*/ 492105 h 493591"/>
              <a:gd name="connsiteX14-83" fmla="*/ 32832 w 560550"/>
              <a:gd name="connsiteY14-84" fmla="*/ 492314 h 493591"/>
              <a:gd name="connsiteX15-85" fmla="*/ 3210 w 560550"/>
              <a:gd name="connsiteY15-86" fmla="*/ 479408 h 493591"/>
              <a:gd name="connsiteX16-87" fmla="*/ 2740 w 560550"/>
              <a:gd name="connsiteY16-88" fmla="*/ 478849 h 493591"/>
              <a:gd name="connsiteX17-89" fmla="*/ 6844 w 560550"/>
              <a:gd name="connsiteY17-90" fmla="*/ 447301 h 493591"/>
              <a:gd name="connsiteX18-91" fmla="*/ 23102 w 560550"/>
              <a:gd name="connsiteY18-92" fmla="*/ 420834 h 493591"/>
              <a:gd name="connsiteX19-93" fmla="*/ 144121 w 560550"/>
              <a:gd name="connsiteY19-94" fmla="*/ 235111 h 493591"/>
              <a:gd name="connsiteX20-95" fmla="*/ 144127 w 560550"/>
              <a:gd name="connsiteY20-96" fmla="*/ 235851 h 493591"/>
              <a:gd name="connsiteX21-97" fmla="*/ 149231 w 560550"/>
              <a:gd name="connsiteY21-98" fmla="*/ 228009 h 493591"/>
              <a:gd name="connsiteX22-99" fmla="*/ 251731 w 560550"/>
              <a:gd name="connsiteY22-100" fmla="*/ 26070 h 493591"/>
              <a:gd name="connsiteX23-101" fmla="*/ 255383 w 560550"/>
              <a:gd name="connsiteY23-102" fmla="*/ 19328 h 493591"/>
              <a:gd name="connsiteX24-103" fmla="*/ 281371 w 560550"/>
              <a:gd name="connsiteY24-104" fmla="*/ 127 h 493591"/>
              <a:gd name="connsiteX25-105" fmla="*/ 282090 w 560550"/>
              <a:gd name="connsiteY25-106" fmla="*/ 0 h 493591"/>
              <a:gd name="connsiteX0-107" fmla="*/ 282090 w 560550"/>
              <a:gd name="connsiteY0-108" fmla="*/ 0 h 493591"/>
              <a:gd name="connsiteX1-109" fmla="*/ 307359 w 560550"/>
              <a:gd name="connsiteY1-110" fmla="*/ 19328 h 493591"/>
              <a:gd name="connsiteX2-111" fmla="*/ 322151 w 560550"/>
              <a:gd name="connsiteY2-112" fmla="*/ 46641 h 493591"/>
              <a:gd name="connsiteX3-113" fmla="*/ 426075 w 560550"/>
              <a:gd name="connsiteY3-114" fmla="*/ 252279 h 493591"/>
              <a:gd name="connsiteX4-115" fmla="*/ 549713 w 560550"/>
              <a:gd name="connsiteY4-116" fmla="*/ 442022 h 493591"/>
              <a:gd name="connsiteX5-117" fmla="*/ 553726 w 560550"/>
              <a:gd name="connsiteY5-118" fmla="*/ 448555 h 493591"/>
              <a:gd name="connsiteX6-119" fmla="*/ 557360 w 560550"/>
              <a:gd name="connsiteY6-120" fmla="*/ 480662 h 493591"/>
              <a:gd name="connsiteX7-121" fmla="*/ 557111 w 560550"/>
              <a:gd name="connsiteY7-122" fmla="*/ 481348 h 493591"/>
              <a:gd name="connsiteX8-123" fmla="*/ 527738 w 560550"/>
              <a:gd name="connsiteY8-124" fmla="*/ 493568 h 493591"/>
              <a:gd name="connsiteX9-125" fmla="*/ 496688 w 560550"/>
              <a:gd name="connsiteY9-126" fmla="*/ 492722 h 493591"/>
              <a:gd name="connsiteX10-127" fmla="*/ 275338 w 560550"/>
              <a:gd name="connsiteY10-128" fmla="*/ 480778 h 493591"/>
              <a:gd name="connsiteX11-129" fmla="*/ 275975 w 560550"/>
              <a:gd name="connsiteY11-130" fmla="*/ 480403 h 493591"/>
              <a:gd name="connsiteX12-131" fmla="*/ 266629 w 560550"/>
              <a:gd name="connsiteY12-132" fmla="*/ 479903 h 493591"/>
              <a:gd name="connsiteX13-133" fmla="*/ 40497 w 560550"/>
              <a:gd name="connsiteY13-134" fmla="*/ 492105 h 493591"/>
              <a:gd name="connsiteX14-135" fmla="*/ 32832 w 560550"/>
              <a:gd name="connsiteY14-136" fmla="*/ 492314 h 493591"/>
              <a:gd name="connsiteX15-137" fmla="*/ 3210 w 560550"/>
              <a:gd name="connsiteY15-138" fmla="*/ 479408 h 493591"/>
              <a:gd name="connsiteX16-139" fmla="*/ 2740 w 560550"/>
              <a:gd name="connsiteY16-140" fmla="*/ 478849 h 493591"/>
              <a:gd name="connsiteX17-141" fmla="*/ 6844 w 560550"/>
              <a:gd name="connsiteY17-142" fmla="*/ 447301 h 493591"/>
              <a:gd name="connsiteX18-143" fmla="*/ 23102 w 560550"/>
              <a:gd name="connsiteY18-144" fmla="*/ 420834 h 493591"/>
              <a:gd name="connsiteX19-145" fmla="*/ 144121 w 560550"/>
              <a:gd name="connsiteY19-146" fmla="*/ 235111 h 493591"/>
              <a:gd name="connsiteX20-147" fmla="*/ 144127 w 560550"/>
              <a:gd name="connsiteY20-148" fmla="*/ 235851 h 493591"/>
              <a:gd name="connsiteX21-149" fmla="*/ 149231 w 560550"/>
              <a:gd name="connsiteY21-150" fmla="*/ 228009 h 493591"/>
              <a:gd name="connsiteX22-151" fmla="*/ 251731 w 560550"/>
              <a:gd name="connsiteY22-152" fmla="*/ 26070 h 493591"/>
              <a:gd name="connsiteX23-153" fmla="*/ 255383 w 560550"/>
              <a:gd name="connsiteY23-154" fmla="*/ 19328 h 493591"/>
              <a:gd name="connsiteX24-155" fmla="*/ 281371 w 560550"/>
              <a:gd name="connsiteY24-156" fmla="*/ 127 h 493591"/>
              <a:gd name="connsiteX25-157" fmla="*/ 282090 w 560550"/>
              <a:gd name="connsiteY25-158" fmla="*/ 0 h 493591"/>
              <a:gd name="connsiteX0-159" fmla="*/ 282090 w 560550"/>
              <a:gd name="connsiteY0-160" fmla="*/ 0 h 493591"/>
              <a:gd name="connsiteX1-161" fmla="*/ 307359 w 560550"/>
              <a:gd name="connsiteY1-162" fmla="*/ 19328 h 493591"/>
              <a:gd name="connsiteX2-163" fmla="*/ 322151 w 560550"/>
              <a:gd name="connsiteY2-164" fmla="*/ 46641 h 493591"/>
              <a:gd name="connsiteX3-165" fmla="*/ 426075 w 560550"/>
              <a:gd name="connsiteY3-166" fmla="*/ 252279 h 493591"/>
              <a:gd name="connsiteX4-167" fmla="*/ 549713 w 560550"/>
              <a:gd name="connsiteY4-168" fmla="*/ 442022 h 493591"/>
              <a:gd name="connsiteX5-169" fmla="*/ 553726 w 560550"/>
              <a:gd name="connsiteY5-170" fmla="*/ 448555 h 493591"/>
              <a:gd name="connsiteX6-171" fmla="*/ 557360 w 560550"/>
              <a:gd name="connsiteY6-172" fmla="*/ 480662 h 493591"/>
              <a:gd name="connsiteX7-173" fmla="*/ 557111 w 560550"/>
              <a:gd name="connsiteY7-174" fmla="*/ 481348 h 493591"/>
              <a:gd name="connsiteX8-175" fmla="*/ 527738 w 560550"/>
              <a:gd name="connsiteY8-176" fmla="*/ 493568 h 493591"/>
              <a:gd name="connsiteX9-177" fmla="*/ 496688 w 560550"/>
              <a:gd name="connsiteY9-178" fmla="*/ 492722 h 493591"/>
              <a:gd name="connsiteX10-179" fmla="*/ 275338 w 560550"/>
              <a:gd name="connsiteY10-180" fmla="*/ 480778 h 493591"/>
              <a:gd name="connsiteX11-181" fmla="*/ 275975 w 560550"/>
              <a:gd name="connsiteY11-182" fmla="*/ 480403 h 493591"/>
              <a:gd name="connsiteX12-183" fmla="*/ 266629 w 560550"/>
              <a:gd name="connsiteY12-184" fmla="*/ 479903 h 493591"/>
              <a:gd name="connsiteX13-185" fmla="*/ 40497 w 560550"/>
              <a:gd name="connsiteY13-186" fmla="*/ 492105 h 493591"/>
              <a:gd name="connsiteX14-187" fmla="*/ 32832 w 560550"/>
              <a:gd name="connsiteY14-188" fmla="*/ 492314 h 493591"/>
              <a:gd name="connsiteX15-189" fmla="*/ 3210 w 560550"/>
              <a:gd name="connsiteY15-190" fmla="*/ 479408 h 493591"/>
              <a:gd name="connsiteX16-191" fmla="*/ 2740 w 560550"/>
              <a:gd name="connsiteY16-192" fmla="*/ 478849 h 493591"/>
              <a:gd name="connsiteX17-193" fmla="*/ 6844 w 560550"/>
              <a:gd name="connsiteY17-194" fmla="*/ 447301 h 493591"/>
              <a:gd name="connsiteX18-195" fmla="*/ 23102 w 560550"/>
              <a:gd name="connsiteY18-196" fmla="*/ 420834 h 493591"/>
              <a:gd name="connsiteX19-197" fmla="*/ 144121 w 560550"/>
              <a:gd name="connsiteY19-198" fmla="*/ 235111 h 493591"/>
              <a:gd name="connsiteX20-199" fmla="*/ 149231 w 560550"/>
              <a:gd name="connsiteY20-200" fmla="*/ 228009 h 493591"/>
              <a:gd name="connsiteX21-201" fmla="*/ 251731 w 560550"/>
              <a:gd name="connsiteY21-202" fmla="*/ 26070 h 493591"/>
              <a:gd name="connsiteX22-203" fmla="*/ 255383 w 560550"/>
              <a:gd name="connsiteY22-204" fmla="*/ 19328 h 493591"/>
              <a:gd name="connsiteX23-205" fmla="*/ 281371 w 560550"/>
              <a:gd name="connsiteY23-206" fmla="*/ 127 h 493591"/>
              <a:gd name="connsiteX24-207" fmla="*/ 282090 w 560550"/>
              <a:gd name="connsiteY24-208" fmla="*/ 0 h 493591"/>
              <a:gd name="connsiteX0-209" fmla="*/ 282090 w 560550"/>
              <a:gd name="connsiteY0-210" fmla="*/ 0 h 493591"/>
              <a:gd name="connsiteX1-211" fmla="*/ 307359 w 560550"/>
              <a:gd name="connsiteY1-212" fmla="*/ 19328 h 493591"/>
              <a:gd name="connsiteX2-213" fmla="*/ 322151 w 560550"/>
              <a:gd name="connsiteY2-214" fmla="*/ 46641 h 493591"/>
              <a:gd name="connsiteX3-215" fmla="*/ 426075 w 560550"/>
              <a:gd name="connsiteY3-216" fmla="*/ 252279 h 493591"/>
              <a:gd name="connsiteX4-217" fmla="*/ 549713 w 560550"/>
              <a:gd name="connsiteY4-218" fmla="*/ 442022 h 493591"/>
              <a:gd name="connsiteX5-219" fmla="*/ 553726 w 560550"/>
              <a:gd name="connsiteY5-220" fmla="*/ 448555 h 493591"/>
              <a:gd name="connsiteX6-221" fmla="*/ 557360 w 560550"/>
              <a:gd name="connsiteY6-222" fmla="*/ 480662 h 493591"/>
              <a:gd name="connsiteX7-223" fmla="*/ 557111 w 560550"/>
              <a:gd name="connsiteY7-224" fmla="*/ 481348 h 493591"/>
              <a:gd name="connsiteX8-225" fmla="*/ 527738 w 560550"/>
              <a:gd name="connsiteY8-226" fmla="*/ 493568 h 493591"/>
              <a:gd name="connsiteX9-227" fmla="*/ 496688 w 560550"/>
              <a:gd name="connsiteY9-228" fmla="*/ 492722 h 493591"/>
              <a:gd name="connsiteX10-229" fmla="*/ 275338 w 560550"/>
              <a:gd name="connsiteY10-230" fmla="*/ 480778 h 493591"/>
              <a:gd name="connsiteX11-231" fmla="*/ 275975 w 560550"/>
              <a:gd name="connsiteY11-232" fmla="*/ 480403 h 493591"/>
              <a:gd name="connsiteX12-233" fmla="*/ 266629 w 560550"/>
              <a:gd name="connsiteY12-234" fmla="*/ 479903 h 493591"/>
              <a:gd name="connsiteX13-235" fmla="*/ 40497 w 560550"/>
              <a:gd name="connsiteY13-236" fmla="*/ 492105 h 493591"/>
              <a:gd name="connsiteX14-237" fmla="*/ 32832 w 560550"/>
              <a:gd name="connsiteY14-238" fmla="*/ 492314 h 493591"/>
              <a:gd name="connsiteX15-239" fmla="*/ 3210 w 560550"/>
              <a:gd name="connsiteY15-240" fmla="*/ 479408 h 493591"/>
              <a:gd name="connsiteX16-241" fmla="*/ 2740 w 560550"/>
              <a:gd name="connsiteY16-242" fmla="*/ 478849 h 493591"/>
              <a:gd name="connsiteX17-243" fmla="*/ 6844 w 560550"/>
              <a:gd name="connsiteY17-244" fmla="*/ 447301 h 493591"/>
              <a:gd name="connsiteX18-245" fmla="*/ 23102 w 560550"/>
              <a:gd name="connsiteY18-246" fmla="*/ 420834 h 493591"/>
              <a:gd name="connsiteX19-247" fmla="*/ 149231 w 560550"/>
              <a:gd name="connsiteY19-248" fmla="*/ 228009 h 493591"/>
              <a:gd name="connsiteX20-249" fmla="*/ 251731 w 560550"/>
              <a:gd name="connsiteY20-250" fmla="*/ 26070 h 493591"/>
              <a:gd name="connsiteX21-251" fmla="*/ 255383 w 560550"/>
              <a:gd name="connsiteY21-252" fmla="*/ 19328 h 493591"/>
              <a:gd name="connsiteX22-253" fmla="*/ 281371 w 560550"/>
              <a:gd name="connsiteY22-254" fmla="*/ 127 h 493591"/>
              <a:gd name="connsiteX23-255" fmla="*/ 282090 w 560550"/>
              <a:gd name="connsiteY23-256" fmla="*/ 0 h 493591"/>
              <a:gd name="connsiteX0-257" fmla="*/ 282090 w 560550"/>
              <a:gd name="connsiteY0-258" fmla="*/ 0 h 493591"/>
              <a:gd name="connsiteX1-259" fmla="*/ 307359 w 560550"/>
              <a:gd name="connsiteY1-260" fmla="*/ 19328 h 493591"/>
              <a:gd name="connsiteX2-261" fmla="*/ 322151 w 560550"/>
              <a:gd name="connsiteY2-262" fmla="*/ 46641 h 493591"/>
              <a:gd name="connsiteX3-263" fmla="*/ 426075 w 560550"/>
              <a:gd name="connsiteY3-264" fmla="*/ 252279 h 493591"/>
              <a:gd name="connsiteX4-265" fmla="*/ 549713 w 560550"/>
              <a:gd name="connsiteY4-266" fmla="*/ 442022 h 493591"/>
              <a:gd name="connsiteX5-267" fmla="*/ 553726 w 560550"/>
              <a:gd name="connsiteY5-268" fmla="*/ 448555 h 493591"/>
              <a:gd name="connsiteX6-269" fmla="*/ 557360 w 560550"/>
              <a:gd name="connsiteY6-270" fmla="*/ 480662 h 493591"/>
              <a:gd name="connsiteX7-271" fmla="*/ 557111 w 560550"/>
              <a:gd name="connsiteY7-272" fmla="*/ 481348 h 493591"/>
              <a:gd name="connsiteX8-273" fmla="*/ 527738 w 560550"/>
              <a:gd name="connsiteY8-274" fmla="*/ 493568 h 493591"/>
              <a:gd name="connsiteX9-275" fmla="*/ 496688 w 560550"/>
              <a:gd name="connsiteY9-276" fmla="*/ 492722 h 493591"/>
              <a:gd name="connsiteX10-277" fmla="*/ 275338 w 560550"/>
              <a:gd name="connsiteY10-278" fmla="*/ 480778 h 493591"/>
              <a:gd name="connsiteX11-279" fmla="*/ 275975 w 560550"/>
              <a:gd name="connsiteY11-280" fmla="*/ 480403 h 493591"/>
              <a:gd name="connsiteX12-281" fmla="*/ 266629 w 560550"/>
              <a:gd name="connsiteY12-282" fmla="*/ 479903 h 493591"/>
              <a:gd name="connsiteX13-283" fmla="*/ 40497 w 560550"/>
              <a:gd name="connsiteY13-284" fmla="*/ 492105 h 493591"/>
              <a:gd name="connsiteX14-285" fmla="*/ 32832 w 560550"/>
              <a:gd name="connsiteY14-286" fmla="*/ 492314 h 493591"/>
              <a:gd name="connsiteX15-287" fmla="*/ 3210 w 560550"/>
              <a:gd name="connsiteY15-288" fmla="*/ 479408 h 493591"/>
              <a:gd name="connsiteX16-289" fmla="*/ 2740 w 560550"/>
              <a:gd name="connsiteY16-290" fmla="*/ 478849 h 493591"/>
              <a:gd name="connsiteX17-291" fmla="*/ 6844 w 560550"/>
              <a:gd name="connsiteY17-292" fmla="*/ 447301 h 493591"/>
              <a:gd name="connsiteX18-293" fmla="*/ 23102 w 560550"/>
              <a:gd name="connsiteY18-294" fmla="*/ 420834 h 493591"/>
              <a:gd name="connsiteX19-295" fmla="*/ 149231 w 560550"/>
              <a:gd name="connsiteY19-296" fmla="*/ 228009 h 493591"/>
              <a:gd name="connsiteX20-297" fmla="*/ 251731 w 560550"/>
              <a:gd name="connsiteY20-298" fmla="*/ 26070 h 493591"/>
              <a:gd name="connsiteX21-299" fmla="*/ 255383 w 560550"/>
              <a:gd name="connsiteY21-300" fmla="*/ 19328 h 493591"/>
              <a:gd name="connsiteX22-301" fmla="*/ 281371 w 560550"/>
              <a:gd name="connsiteY22-302" fmla="*/ 127 h 493591"/>
              <a:gd name="connsiteX23-303" fmla="*/ 282090 w 560550"/>
              <a:gd name="connsiteY23-304" fmla="*/ 0 h 493591"/>
              <a:gd name="connsiteX0-305" fmla="*/ 282090 w 560550"/>
              <a:gd name="connsiteY0-306" fmla="*/ 0 h 493591"/>
              <a:gd name="connsiteX1-307" fmla="*/ 307359 w 560550"/>
              <a:gd name="connsiteY1-308" fmla="*/ 19328 h 493591"/>
              <a:gd name="connsiteX2-309" fmla="*/ 322151 w 560550"/>
              <a:gd name="connsiteY2-310" fmla="*/ 46641 h 493591"/>
              <a:gd name="connsiteX3-311" fmla="*/ 426075 w 560550"/>
              <a:gd name="connsiteY3-312" fmla="*/ 252279 h 493591"/>
              <a:gd name="connsiteX4-313" fmla="*/ 549713 w 560550"/>
              <a:gd name="connsiteY4-314" fmla="*/ 442022 h 493591"/>
              <a:gd name="connsiteX5-315" fmla="*/ 553726 w 560550"/>
              <a:gd name="connsiteY5-316" fmla="*/ 448555 h 493591"/>
              <a:gd name="connsiteX6-317" fmla="*/ 557360 w 560550"/>
              <a:gd name="connsiteY6-318" fmla="*/ 480662 h 493591"/>
              <a:gd name="connsiteX7-319" fmla="*/ 557111 w 560550"/>
              <a:gd name="connsiteY7-320" fmla="*/ 481348 h 493591"/>
              <a:gd name="connsiteX8-321" fmla="*/ 527738 w 560550"/>
              <a:gd name="connsiteY8-322" fmla="*/ 493568 h 493591"/>
              <a:gd name="connsiteX9-323" fmla="*/ 496688 w 560550"/>
              <a:gd name="connsiteY9-324" fmla="*/ 492722 h 493591"/>
              <a:gd name="connsiteX10-325" fmla="*/ 275338 w 560550"/>
              <a:gd name="connsiteY10-326" fmla="*/ 480778 h 493591"/>
              <a:gd name="connsiteX11-327" fmla="*/ 266629 w 560550"/>
              <a:gd name="connsiteY11-328" fmla="*/ 479903 h 493591"/>
              <a:gd name="connsiteX12-329" fmla="*/ 40497 w 560550"/>
              <a:gd name="connsiteY12-330" fmla="*/ 492105 h 493591"/>
              <a:gd name="connsiteX13-331" fmla="*/ 32832 w 560550"/>
              <a:gd name="connsiteY13-332" fmla="*/ 492314 h 493591"/>
              <a:gd name="connsiteX14-333" fmla="*/ 3210 w 560550"/>
              <a:gd name="connsiteY14-334" fmla="*/ 479408 h 493591"/>
              <a:gd name="connsiteX15-335" fmla="*/ 2740 w 560550"/>
              <a:gd name="connsiteY15-336" fmla="*/ 478849 h 493591"/>
              <a:gd name="connsiteX16-337" fmla="*/ 6844 w 560550"/>
              <a:gd name="connsiteY16-338" fmla="*/ 447301 h 493591"/>
              <a:gd name="connsiteX17-339" fmla="*/ 23102 w 560550"/>
              <a:gd name="connsiteY17-340" fmla="*/ 420834 h 493591"/>
              <a:gd name="connsiteX18-341" fmla="*/ 149231 w 560550"/>
              <a:gd name="connsiteY18-342" fmla="*/ 228009 h 493591"/>
              <a:gd name="connsiteX19-343" fmla="*/ 251731 w 560550"/>
              <a:gd name="connsiteY19-344" fmla="*/ 26070 h 493591"/>
              <a:gd name="connsiteX20-345" fmla="*/ 255383 w 560550"/>
              <a:gd name="connsiteY20-346" fmla="*/ 19328 h 493591"/>
              <a:gd name="connsiteX21-347" fmla="*/ 281371 w 560550"/>
              <a:gd name="connsiteY21-348" fmla="*/ 127 h 493591"/>
              <a:gd name="connsiteX22-349" fmla="*/ 282090 w 560550"/>
              <a:gd name="connsiteY22-350" fmla="*/ 0 h 493591"/>
              <a:gd name="connsiteX0-351" fmla="*/ 282090 w 560550"/>
              <a:gd name="connsiteY0-352" fmla="*/ 0 h 493591"/>
              <a:gd name="connsiteX1-353" fmla="*/ 307359 w 560550"/>
              <a:gd name="connsiteY1-354" fmla="*/ 19328 h 493591"/>
              <a:gd name="connsiteX2-355" fmla="*/ 322151 w 560550"/>
              <a:gd name="connsiteY2-356" fmla="*/ 46641 h 493591"/>
              <a:gd name="connsiteX3-357" fmla="*/ 426075 w 560550"/>
              <a:gd name="connsiteY3-358" fmla="*/ 252279 h 493591"/>
              <a:gd name="connsiteX4-359" fmla="*/ 549713 w 560550"/>
              <a:gd name="connsiteY4-360" fmla="*/ 442022 h 493591"/>
              <a:gd name="connsiteX5-361" fmla="*/ 553726 w 560550"/>
              <a:gd name="connsiteY5-362" fmla="*/ 448555 h 493591"/>
              <a:gd name="connsiteX6-363" fmla="*/ 557360 w 560550"/>
              <a:gd name="connsiteY6-364" fmla="*/ 480662 h 493591"/>
              <a:gd name="connsiteX7-365" fmla="*/ 557111 w 560550"/>
              <a:gd name="connsiteY7-366" fmla="*/ 481348 h 493591"/>
              <a:gd name="connsiteX8-367" fmla="*/ 527738 w 560550"/>
              <a:gd name="connsiteY8-368" fmla="*/ 493568 h 493591"/>
              <a:gd name="connsiteX9-369" fmla="*/ 496688 w 560550"/>
              <a:gd name="connsiteY9-370" fmla="*/ 492722 h 493591"/>
              <a:gd name="connsiteX10-371" fmla="*/ 266629 w 560550"/>
              <a:gd name="connsiteY10-372" fmla="*/ 479903 h 493591"/>
              <a:gd name="connsiteX11-373" fmla="*/ 40497 w 560550"/>
              <a:gd name="connsiteY11-374" fmla="*/ 492105 h 493591"/>
              <a:gd name="connsiteX12-375" fmla="*/ 32832 w 560550"/>
              <a:gd name="connsiteY12-376" fmla="*/ 492314 h 493591"/>
              <a:gd name="connsiteX13-377" fmla="*/ 3210 w 560550"/>
              <a:gd name="connsiteY13-378" fmla="*/ 479408 h 493591"/>
              <a:gd name="connsiteX14-379" fmla="*/ 2740 w 560550"/>
              <a:gd name="connsiteY14-380" fmla="*/ 478849 h 493591"/>
              <a:gd name="connsiteX15-381" fmla="*/ 6844 w 560550"/>
              <a:gd name="connsiteY15-382" fmla="*/ 447301 h 493591"/>
              <a:gd name="connsiteX16-383" fmla="*/ 23102 w 560550"/>
              <a:gd name="connsiteY16-384" fmla="*/ 420834 h 493591"/>
              <a:gd name="connsiteX17-385" fmla="*/ 149231 w 560550"/>
              <a:gd name="connsiteY17-386" fmla="*/ 228009 h 493591"/>
              <a:gd name="connsiteX18-387" fmla="*/ 251731 w 560550"/>
              <a:gd name="connsiteY18-388" fmla="*/ 26070 h 493591"/>
              <a:gd name="connsiteX19-389" fmla="*/ 255383 w 560550"/>
              <a:gd name="connsiteY19-390" fmla="*/ 19328 h 493591"/>
              <a:gd name="connsiteX20-391" fmla="*/ 281371 w 560550"/>
              <a:gd name="connsiteY20-392" fmla="*/ 127 h 493591"/>
              <a:gd name="connsiteX21-393" fmla="*/ 282090 w 560550"/>
              <a:gd name="connsiteY21-394" fmla="*/ 0 h 493591"/>
              <a:gd name="connsiteX0-395" fmla="*/ 282090 w 560550"/>
              <a:gd name="connsiteY0-396" fmla="*/ 0 h 493591"/>
              <a:gd name="connsiteX1-397" fmla="*/ 307359 w 560550"/>
              <a:gd name="connsiteY1-398" fmla="*/ 19328 h 493591"/>
              <a:gd name="connsiteX2-399" fmla="*/ 322151 w 560550"/>
              <a:gd name="connsiteY2-400" fmla="*/ 46641 h 493591"/>
              <a:gd name="connsiteX3-401" fmla="*/ 426075 w 560550"/>
              <a:gd name="connsiteY3-402" fmla="*/ 252279 h 493591"/>
              <a:gd name="connsiteX4-403" fmla="*/ 549713 w 560550"/>
              <a:gd name="connsiteY4-404" fmla="*/ 442022 h 493591"/>
              <a:gd name="connsiteX5-405" fmla="*/ 553726 w 560550"/>
              <a:gd name="connsiteY5-406" fmla="*/ 448555 h 493591"/>
              <a:gd name="connsiteX6-407" fmla="*/ 557360 w 560550"/>
              <a:gd name="connsiteY6-408" fmla="*/ 480662 h 493591"/>
              <a:gd name="connsiteX7-409" fmla="*/ 557111 w 560550"/>
              <a:gd name="connsiteY7-410" fmla="*/ 481348 h 493591"/>
              <a:gd name="connsiteX8-411" fmla="*/ 527738 w 560550"/>
              <a:gd name="connsiteY8-412" fmla="*/ 493568 h 493591"/>
              <a:gd name="connsiteX9-413" fmla="*/ 496688 w 560550"/>
              <a:gd name="connsiteY9-414" fmla="*/ 492722 h 493591"/>
              <a:gd name="connsiteX10-415" fmla="*/ 266629 w 560550"/>
              <a:gd name="connsiteY10-416" fmla="*/ 479903 h 493591"/>
              <a:gd name="connsiteX11-417" fmla="*/ 40497 w 560550"/>
              <a:gd name="connsiteY11-418" fmla="*/ 492105 h 493591"/>
              <a:gd name="connsiteX12-419" fmla="*/ 32832 w 560550"/>
              <a:gd name="connsiteY12-420" fmla="*/ 492314 h 493591"/>
              <a:gd name="connsiteX13-421" fmla="*/ 3210 w 560550"/>
              <a:gd name="connsiteY13-422" fmla="*/ 479408 h 493591"/>
              <a:gd name="connsiteX14-423" fmla="*/ 2740 w 560550"/>
              <a:gd name="connsiteY14-424" fmla="*/ 478849 h 493591"/>
              <a:gd name="connsiteX15-425" fmla="*/ 6844 w 560550"/>
              <a:gd name="connsiteY15-426" fmla="*/ 447301 h 493591"/>
              <a:gd name="connsiteX16-427" fmla="*/ 23102 w 560550"/>
              <a:gd name="connsiteY16-428" fmla="*/ 420834 h 493591"/>
              <a:gd name="connsiteX17-429" fmla="*/ 149231 w 560550"/>
              <a:gd name="connsiteY17-430" fmla="*/ 228009 h 493591"/>
              <a:gd name="connsiteX18-431" fmla="*/ 251731 w 560550"/>
              <a:gd name="connsiteY18-432" fmla="*/ 26070 h 493591"/>
              <a:gd name="connsiteX19-433" fmla="*/ 255383 w 560550"/>
              <a:gd name="connsiteY19-434" fmla="*/ 19328 h 493591"/>
              <a:gd name="connsiteX20-435" fmla="*/ 281371 w 560550"/>
              <a:gd name="connsiteY20-436" fmla="*/ 127 h 493591"/>
              <a:gd name="connsiteX21-437" fmla="*/ 282090 w 560550"/>
              <a:gd name="connsiteY21-438" fmla="*/ 0 h 49359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560550" h="493591">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buFontTx/>
              <a:buNone/>
              <a:defRPr/>
            </a:pPr>
            <a:endParaRPr lang="zh-CN" altLang="en-US" sz="1015" noProof="1">
              <a:solidFill>
                <a:srgbClr val="FFFFFF"/>
              </a:solidFill>
              <a:latin typeface="黑体" panose="02010609060101010101" charset="-122"/>
              <a:ea typeface="黑体" panose="02010609060101010101" charset="-122"/>
              <a:cs typeface="Arial" panose="020B0604020202020204" pitchFamily="34" charset="0"/>
            </a:endParaRPr>
          </a:p>
        </p:txBody>
      </p:sp>
      <p:sp>
        <p:nvSpPr>
          <p:cNvPr id="22" name="KSO_Shape"/>
          <p:cNvSpPr/>
          <p:nvPr>
            <p:custDataLst>
              <p:tags r:id="rId6"/>
            </p:custDataLst>
          </p:nvPr>
        </p:nvSpPr>
        <p:spPr>
          <a:xfrm rot="9026800">
            <a:off x="590550" y="677863"/>
            <a:ext cx="88900" cy="79375"/>
          </a:xfrm>
          <a:custGeom>
            <a:avLst/>
            <a:gdLst>
              <a:gd name="connsiteX0" fmla="*/ 282090 w 560550"/>
              <a:gd name="connsiteY0" fmla="*/ 0 h 493591"/>
              <a:gd name="connsiteX1" fmla="*/ 307359 w 560550"/>
              <a:gd name="connsiteY1" fmla="*/ 19328 h 493591"/>
              <a:gd name="connsiteX2" fmla="*/ 322151 w 560550"/>
              <a:gd name="connsiteY2" fmla="*/ 46641 h 493591"/>
              <a:gd name="connsiteX3" fmla="*/ 422483 w 560550"/>
              <a:gd name="connsiteY3" fmla="*/ 244308 h 493591"/>
              <a:gd name="connsiteX4" fmla="*/ 421839 w 560550"/>
              <a:gd name="connsiteY4" fmla="*/ 243943 h 493591"/>
              <a:gd name="connsiteX5" fmla="*/ 426075 w 560550"/>
              <a:gd name="connsiteY5" fmla="*/ 252279 h 493591"/>
              <a:gd name="connsiteX6" fmla="*/ 549713 w 560550"/>
              <a:gd name="connsiteY6" fmla="*/ 442022 h 493591"/>
              <a:gd name="connsiteX7" fmla="*/ 553726 w 560550"/>
              <a:gd name="connsiteY7" fmla="*/ 448555 h 493591"/>
              <a:gd name="connsiteX8" fmla="*/ 557360 w 560550"/>
              <a:gd name="connsiteY8" fmla="*/ 480662 h 493591"/>
              <a:gd name="connsiteX9" fmla="*/ 557111 w 560550"/>
              <a:gd name="connsiteY9" fmla="*/ 481348 h 493591"/>
              <a:gd name="connsiteX10" fmla="*/ 527738 w 560550"/>
              <a:gd name="connsiteY10" fmla="*/ 493568 h 493591"/>
              <a:gd name="connsiteX11" fmla="*/ 496688 w 560550"/>
              <a:gd name="connsiteY11" fmla="*/ 492722 h 493591"/>
              <a:gd name="connsiteX12" fmla="*/ 275338 w 560550"/>
              <a:gd name="connsiteY12" fmla="*/ 480778 h 493591"/>
              <a:gd name="connsiteX13" fmla="*/ 275975 w 560550"/>
              <a:gd name="connsiteY13" fmla="*/ 480403 h 493591"/>
              <a:gd name="connsiteX14" fmla="*/ 266629 w 560550"/>
              <a:gd name="connsiteY14" fmla="*/ 479903 h 493591"/>
              <a:gd name="connsiteX15" fmla="*/ 40497 w 560550"/>
              <a:gd name="connsiteY15" fmla="*/ 492105 h 493591"/>
              <a:gd name="connsiteX16" fmla="*/ 32832 w 560550"/>
              <a:gd name="connsiteY16" fmla="*/ 492314 h 493591"/>
              <a:gd name="connsiteX17" fmla="*/ 3210 w 560550"/>
              <a:gd name="connsiteY17" fmla="*/ 479408 h 493591"/>
              <a:gd name="connsiteX18" fmla="*/ 2740 w 560550"/>
              <a:gd name="connsiteY18" fmla="*/ 478849 h 493591"/>
              <a:gd name="connsiteX19" fmla="*/ 6844 w 560550"/>
              <a:gd name="connsiteY19" fmla="*/ 447301 h 493591"/>
              <a:gd name="connsiteX20" fmla="*/ 23102 w 560550"/>
              <a:gd name="connsiteY20" fmla="*/ 420834 h 493591"/>
              <a:gd name="connsiteX21" fmla="*/ 144121 w 560550"/>
              <a:gd name="connsiteY21" fmla="*/ 235111 h 493591"/>
              <a:gd name="connsiteX22" fmla="*/ 144127 w 560550"/>
              <a:gd name="connsiteY22" fmla="*/ 235851 h 493591"/>
              <a:gd name="connsiteX23" fmla="*/ 149231 w 560550"/>
              <a:gd name="connsiteY23" fmla="*/ 228009 h 493591"/>
              <a:gd name="connsiteX24" fmla="*/ 251731 w 560550"/>
              <a:gd name="connsiteY24" fmla="*/ 26070 h 493591"/>
              <a:gd name="connsiteX25" fmla="*/ 255383 w 560550"/>
              <a:gd name="connsiteY25" fmla="*/ 19328 h 493591"/>
              <a:gd name="connsiteX26" fmla="*/ 281371 w 560550"/>
              <a:gd name="connsiteY26" fmla="*/ 127 h 493591"/>
              <a:gd name="connsiteX27" fmla="*/ 282090 w 560550"/>
              <a:gd name="connsiteY27" fmla="*/ 0 h 493591"/>
              <a:gd name="connsiteX0-1" fmla="*/ 282090 w 560550"/>
              <a:gd name="connsiteY0-2" fmla="*/ 0 h 493591"/>
              <a:gd name="connsiteX1-3" fmla="*/ 307359 w 560550"/>
              <a:gd name="connsiteY1-4" fmla="*/ 19328 h 493591"/>
              <a:gd name="connsiteX2-5" fmla="*/ 322151 w 560550"/>
              <a:gd name="connsiteY2-6" fmla="*/ 46641 h 493591"/>
              <a:gd name="connsiteX3-7" fmla="*/ 422483 w 560550"/>
              <a:gd name="connsiteY3-8" fmla="*/ 244308 h 493591"/>
              <a:gd name="connsiteX4-9" fmla="*/ 426075 w 560550"/>
              <a:gd name="connsiteY4-10" fmla="*/ 252279 h 493591"/>
              <a:gd name="connsiteX5-11" fmla="*/ 549713 w 560550"/>
              <a:gd name="connsiteY5-12" fmla="*/ 442022 h 493591"/>
              <a:gd name="connsiteX6-13" fmla="*/ 553726 w 560550"/>
              <a:gd name="connsiteY6-14" fmla="*/ 448555 h 493591"/>
              <a:gd name="connsiteX7-15" fmla="*/ 557360 w 560550"/>
              <a:gd name="connsiteY7-16" fmla="*/ 480662 h 493591"/>
              <a:gd name="connsiteX8-17" fmla="*/ 557111 w 560550"/>
              <a:gd name="connsiteY8-18" fmla="*/ 481348 h 493591"/>
              <a:gd name="connsiteX9-19" fmla="*/ 527738 w 560550"/>
              <a:gd name="connsiteY9-20" fmla="*/ 493568 h 493591"/>
              <a:gd name="connsiteX10-21" fmla="*/ 496688 w 560550"/>
              <a:gd name="connsiteY10-22" fmla="*/ 492722 h 493591"/>
              <a:gd name="connsiteX11-23" fmla="*/ 275338 w 560550"/>
              <a:gd name="connsiteY11-24" fmla="*/ 480778 h 493591"/>
              <a:gd name="connsiteX12-25" fmla="*/ 275975 w 560550"/>
              <a:gd name="connsiteY12-26" fmla="*/ 480403 h 493591"/>
              <a:gd name="connsiteX13-27" fmla="*/ 266629 w 560550"/>
              <a:gd name="connsiteY13-28" fmla="*/ 479903 h 493591"/>
              <a:gd name="connsiteX14-29" fmla="*/ 40497 w 560550"/>
              <a:gd name="connsiteY14-30" fmla="*/ 492105 h 493591"/>
              <a:gd name="connsiteX15-31" fmla="*/ 32832 w 560550"/>
              <a:gd name="connsiteY15-32" fmla="*/ 492314 h 493591"/>
              <a:gd name="connsiteX16-33" fmla="*/ 3210 w 560550"/>
              <a:gd name="connsiteY16-34" fmla="*/ 479408 h 493591"/>
              <a:gd name="connsiteX17-35" fmla="*/ 2740 w 560550"/>
              <a:gd name="connsiteY17-36" fmla="*/ 478849 h 493591"/>
              <a:gd name="connsiteX18-37" fmla="*/ 6844 w 560550"/>
              <a:gd name="connsiteY18-38" fmla="*/ 447301 h 493591"/>
              <a:gd name="connsiteX19-39" fmla="*/ 23102 w 560550"/>
              <a:gd name="connsiteY19-40" fmla="*/ 420834 h 493591"/>
              <a:gd name="connsiteX20-41" fmla="*/ 144121 w 560550"/>
              <a:gd name="connsiteY20-42" fmla="*/ 235111 h 493591"/>
              <a:gd name="connsiteX21-43" fmla="*/ 144127 w 560550"/>
              <a:gd name="connsiteY21-44" fmla="*/ 235851 h 493591"/>
              <a:gd name="connsiteX22-45" fmla="*/ 149231 w 560550"/>
              <a:gd name="connsiteY22-46" fmla="*/ 228009 h 493591"/>
              <a:gd name="connsiteX23-47" fmla="*/ 251731 w 560550"/>
              <a:gd name="connsiteY23-48" fmla="*/ 26070 h 493591"/>
              <a:gd name="connsiteX24-49" fmla="*/ 255383 w 560550"/>
              <a:gd name="connsiteY24-50" fmla="*/ 19328 h 493591"/>
              <a:gd name="connsiteX25-51" fmla="*/ 281371 w 560550"/>
              <a:gd name="connsiteY25-52" fmla="*/ 127 h 493591"/>
              <a:gd name="connsiteX26-53" fmla="*/ 282090 w 560550"/>
              <a:gd name="connsiteY26-54" fmla="*/ 0 h 493591"/>
              <a:gd name="connsiteX0-55" fmla="*/ 282090 w 560550"/>
              <a:gd name="connsiteY0-56" fmla="*/ 0 h 493591"/>
              <a:gd name="connsiteX1-57" fmla="*/ 307359 w 560550"/>
              <a:gd name="connsiteY1-58" fmla="*/ 19328 h 493591"/>
              <a:gd name="connsiteX2-59" fmla="*/ 322151 w 560550"/>
              <a:gd name="connsiteY2-60" fmla="*/ 46641 h 493591"/>
              <a:gd name="connsiteX3-61" fmla="*/ 426075 w 560550"/>
              <a:gd name="connsiteY3-62" fmla="*/ 252279 h 493591"/>
              <a:gd name="connsiteX4-63" fmla="*/ 549713 w 560550"/>
              <a:gd name="connsiteY4-64" fmla="*/ 442022 h 493591"/>
              <a:gd name="connsiteX5-65" fmla="*/ 553726 w 560550"/>
              <a:gd name="connsiteY5-66" fmla="*/ 448555 h 493591"/>
              <a:gd name="connsiteX6-67" fmla="*/ 557360 w 560550"/>
              <a:gd name="connsiteY6-68" fmla="*/ 480662 h 493591"/>
              <a:gd name="connsiteX7-69" fmla="*/ 557111 w 560550"/>
              <a:gd name="connsiteY7-70" fmla="*/ 481348 h 493591"/>
              <a:gd name="connsiteX8-71" fmla="*/ 527738 w 560550"/>
              <a:gd name="connsiteY8-72" fmla="*/ 493568 h 493591"/>
              <a:gd name="connsiteX9-73" fmla="*/ 496688 w 560550"/>
              <a:gd name="connsiteY9-74" fmla="*/ 492722 h 493591"/>
              <a:gd name="connsiteX10-75" fmla="*/ 275338 w 560550"/>
              <a:gd name="connsiteY10-76" fmla="*/ 480778 h 493591"/>
              <a:gd name="connsiteX11-77" fmla="*/ 275975 w 560550"/>
              <a:gd name="connsiteY11-78" fmla="*/ 480403 h 493591"/>
              <a:gd name="connsiteX12-79" fmla="*/ 266629 w 560550"/>
              <a:gd name="connsiteY12-80" fmla="*/ 479903 h 493591"/>
              <a:gd name="connsiteX13-81" fmla="*/ 40497 w 560550"/>
              <a:gd name="connsiteY13-82" fmla="*/ 492105 h 493591"/>
              <a:gd name="connsiteX14-83" fmla="*/ 32832 w 560550"/>
              <a:gd name="connsiteY14-84" fmla="*/ 492314 h 493591"/>
              <a:gd name="connsiteX15-85" fmla="*/ 3210 w 560550"/>
              <a:gd name="connsiteY15-86" fmla="*/ 479408 h 493591"/>
              <a:gd name="connsiteX16-87" fmla="*/ 2740 w 560550"/>
              <a:gd name="connsiteY16-88" fmla="*/ 478849 h 493591"/>
              <a:gd name="connsiteX17-89" fmla="*/ 6844 w 560550"/>
              <a:gd name="connsiteY17-90" fmla="*/ 447301 h 493591"/>
              <a:gd name="connsiteX18-91" fmla="*/ 23102 w 560550"/>
              <a:gd name="connsiteY18-92" fmla="*/ 420834 h 493591"/>
              <a:gd name="connsiteX19-93" fmla="*/ 144121 w 560550"/>
              <a:gd name="connsiteY19-94" fmla="*/ 235111 h 493591"/>
              <a:gd name="connsiteX20-95" fmla="*/ 144127 w 560550"/>
              <a:gd name="connsiteY20-96" fmla="*/ 235851 h 493591"/>
              <a:gd name="connsiteX21-97" fmla="*/ 149231 w 560550"/>
              <a:gd name="connsiteY21-98" fmla="*/ 228009 h 493591"/>
              <a:gd name="connsiteX22-99" fmla="*/ 251731 w 560550"/>
              <a:gd name="connsiteY22-100" fmla="*/ 26070 h 493591"/>
              <a:gd name="connsiteX23-101" fmla="*/ 255383 w 560550"/>
              <a:gd name="connsiteY23-102" fmla="*/ 19328 h 493591"/>
              <a:gd name="connsiteX24-103" fmla="*/ 281371 w 560550"/>
              <a:gd name="connsiteY24-104" fmla="*/ 127 h 493591"/>
              <a:gd name="connsiteX25-105" fmla="*/ 282090 w 560550"/>
              <a:gd name="connsiteY25-106" fmla="*/ 0 h 493591"/>
              <a:gd name="connsiteX0-107" fmla="*/ 282090 w 560550"/>
              <a:gd name="connsiteY0-108" fmla="*/ 0 h 493591"/>
              <a:gd name="connsiteX1-109" fmla="*/ 307359 w 560550"/>
              <a:gd name="connsiteY1-110" fmla="*/ 19328 h 493591"/>
              <a:gd name="connsiteX2-111" fmla="*/ 322151 w 560550"/>
              <a:gd name="connsiteY2-112" fmla="*/ 46641 h 493591"/>
              <a:gd name="connsiteX3-113" fmla="*/ 426075 w 560550"/>
              <a:gd name="connsiteY3-114" fmla="*/ 252279 h 493591"/>
              <a:gd name="connsiteX4-115" fmla="*/ 549713 w 560550"/>
              <a:gd name="connsiteY4-116" fmla="*/ 442022 h 493591"/>
              <a:gd name="connsiteX5-117" fmla="*/ 553726 w 560550"/>
              <a:gd name="connsiteY5-118" fmla="*/ 448555 h 493591"/>
              <a:gd name="connsiteX6-119" fmla="*/ 557360 w 560550"/>
              <a:gd name="connsiteY6-120" fmla="*/ 480662 h 493591"/>
              <a:gd name="connsiteX7-121" fmla="*/ 557111 w 560550"/>
              <a:gd name="connsiteY7-122" fmla="*/ 481348 h 493591"/>
              <a:gd name="connsiteX8-123" fmla="*/ 527738 w 560550"/>
              <a:gd name="connsiteY8-124" fmla="*/ 493568 h 493591"/>
              <a:gd name="connsiteX9-125" fmla="*/ 496688 w 560550"/>
              <a:gd name="connsiteY9-126" fmla="*/ 492722 h 493591"/>
              <a:gd name="connsiteX10-127" fmla="*/ 275338 w 560550"/>
              <a:gd name="connsiteY10-128" fmla="*/ 480778 h 493591"/>
              <a:gd name="connsiteX11-129" fmla="*/ 275975 w 560550"/>
              <a:gd name="connsiteY11-130" fmla="*/ 480403 h 493591"/>
              <a:gd name="connsiteX12-131" fmla="*/ 266629 w 560550"/>
              <a:gd name="connsiteY12-132" fmla="*/ 479903 h 493591"/>
              <a:gd name="connsiteX13-133" fmla="*/ 40497 w 560550"/>
              <a:gd name="connsiteY13-134" fmla="*/ 492105 h 493591"/>
              <a:gd name="connsiteX14-135" fmla="*/ 32832 w 560550"/>
              <a:gd name="connsiteY14-136" fmla="*/ 492314 h 493591"/>
              <a:gd name="connsiteX15-137" fmla="*/ 3210 w 560550"/>
              <a:gd name="connsiteY15-138" fmla="*/ 479408 h 493591"/>
              <a:gd name="connsiteX16-139" fmla="*/ 2740 w 560550"/>
              <a:gd name="connsiteY16-140" fmla="*/ 478849 h 493591"/>
              <a:gd name="connsiteX17-141" fmla="*/ 6844 w 560550"/>
              <a:gd name="connsiteY17-142" fmla="*/ 447301 h 493591"/>
              <a:gd name="connsiteX18-143" fmla="*/ 23102 w 560550"/>
              <a:gd name="connsiteY18-144" fmla="*/ 420834 h 493591"/>
              <a:gd name="connsiteX19-145" fmla="*/ 144121 w 560550"/>
              <a:gd name="connsiteY19-146" fmla="*/ 235111 h 493591"/>
              <a:gd name="connsiteX20-147" fmla="*/ 144127 w 560550"/>
              <a:gd name="connsiteY20-148" fmla="*/ 235851 h 493591"/>
              <a:gd name="connsiteX21-149" fmla="*/ 149231 w 560550"/>
              <a:gd name="connsiteY21-150" fmla="*/ 228009 h 493591"/>
              <a:gd name="connsiteX22-151" fmla="*/ 251731 w 560550"/>
              <a:gd name="connsiteY22-152" fmla="*/ 26070 h 493591"/>
              <a:gd name="connsiteX23-153" fmla="*/ 255383 w 560550"/>
              <a:gd name="connsiteY23-154" fmla="*/ 19328 h 493591"/>
              <a:gd name="connsiteX24-155" fmla="*/ 281371 w 560550"/>
              <a:gd name="connsiteY24-156" fmla="*/ 127 h 493591"/>
              <a:gd name="connsiteX25-157" fmla="*/ 282090 w 560550"/>
              <a:gd name="connsiteY25-158" fmla="*/ 0 h 493591"/>
              <a:gd name="connsiteX0-159" fmla="*/ 282090 w 560550"/>
              <a:gd name="connsiteY0-160" fmla="*/ 0 h 493591"/>
              <a:gd name="connsiteX1-161" fmla="*/ 307359 w 560550"/>
              <a:gd name="connsiteY1-162" fmla="*/ 19328 h 493591"/>
              <a:gd name="connsiteX2-163" fmla="*/ 322151 w 560550"/>
              <a:gd name="connsiteY2-164" fmla="*/ 46641 h 493591"/>
              <a:gd name="connsiteX3-165" fmla="*/ 426075 w 560550"/>
              <a:gd name="connsiteY3-166" fmla="*/ 252279 h 493591"/>
              <a:gd name="connsiteX4-167" fmla="*/ 549713 w 560550"/>
              <a:gd name="connsiteY4-168" fmla="*/ 442022 h 493591"/>
              <a:gd name="connsiteX5-169" fmla="*/ 553726 w 560550"/>
              <a:gd name="connsiteY5-170" fmla="*/ 448555 h 493591"/>
              <a:gd name="connsiteX6-171" fmla="*/ 557360 w 560550"/>
              <a:gd name="connsiteY6-172" fmla="*/ 480662 h 493591"/>
              <a:gd name="connsiteX7-173" fmla="*/ 557111 w 560550"/>
              <a:gd name="connsiteY7-174" fmla="*/ 481348 h 493591"/>
              <a:gd name="connsiteX8-175" fmla="*/ 527738 w 560550"/>
              <a:gd name="connsiteY8-176" fmla="*/ 493568 h 493591"/>
              <a:gd name="connsiteX9-177" fmla="*/ 496688 w 560550"/>
              <a:gd name="connsiteY9-178" fmla="*/ 492722 h 493591"/>
              <a:gd name="connsiteX10-179" fmla="*/ 275338 w 560550"/>
              <a:gd name="connsiteY10-180" fmla="*/ 480778 h 493591"/>
              <a:gd name="connsiteX11-181" fmla="*/ 275975 w 560550"/>
              <a:gd name="connsiteY11-182" fmla="*/ 480403 h 493591"/>
              <a:gd name="connsiteX12-183" fmla="*/ 266629 w 560550"/>
              <a:gd name="connsiteY12-184" fmla="*/ 479903 h 493591"/>
              <a:gd name="connsiteX13-185" fmla="*/ 40497 w 560550"/>
              <a:gd name="connsiteY13-186" fmla="*/ 492105 h 493591"/>
              <a:gd name="connsiteX14-187" fmla="*/ 32832 w 560550"/>
              <a:gd name="connsiteY14-188" fmla="*/ 492314 h 493591"/>
              <a:gd name="connsiteX15-189" fmla="*/ 3210 w 560550"/>
              <a:gd name="connsiteY15-190" fmla="*/ 479408 h 493591"/>
              <a:gd name="connsiteX16-191" fmla="*/ 2740 w 560550"/>
              <a:gd name="connsiteY16-192" fmla="*/ 478849 h 493591"/>
              <a:gd name="connsiteX17-193" fmla="*/ 6844 w 560550"/>
              <a:gd name="connsiteY17-194" fmla="*/ 447301 h 493591"/>
              <a:gd name="connsiteX18-195" fmla="*/ 23102 w 560550"/>
              <a:gd name="connsiteY18-196" fmla="*/ 420834 h 493591"/>
              <a:gd name="connsiteX19-197" fmla="*/ 144121 w 560550"/>
              <a:gd name="connsiteY19-198" fmla="*/ 235111 h 493591"/>
              <a:gd name="connsiteX20-199" fmla="*/ 149231 w 560550"/>
              <a:gd name="connsiteY20-200" fmla="*/ 228009 h 493591"/>
              <a:gd name="connsiteX21-201" fmla="*/ 251731 w 560550"/>
              <a:gd name="connsiteY21-202" fmla="*/ 26070 h 493591"/>
              <a:gd name="connsiteX22-203" fmla="*/ 255383 w 560550"/>
              <a:gd name="connsiteY22-204" fmla="*/ 19328 h 493591"/>
              <a:gd name="connsiteX23-205" fmla="*/ 281371 w 560550"/>
              <a:gd name="connsiteY23-206" fmla="*/ 127 h 493591"/>
              <a:gd name="connsiteX24-207" fmla="*/ 282090 w 560550"/>
              <a:gd name="connsiteY24-208" fmla="*/ 0 h 493591"/>
              <a:gd name="connsiteX0-209" fmla="*/ 282090 w 560550"/>
              <a:gd name="connsiteY0-210" fmla="*/ 0 h 493591"/>
              <a:gd name="connsiteX1-211" fmla="*/ 307359 w 560550"/>
              <a:gd name="connsiteY1-212" fmla="*/ 19328 h 493591"/>
              <a:gd name="connsiteX2-213" fmla="*/ 322151 w 560550"/>
              <a:gd name="connsiteY2-214" fmla="*/ 46641 h 493591"/>
              <a:gd name="connsiteX3-215" fmla="*/ 426075 w 560550"/>
              <a:gd name="connsiteY3-216" fmla="*/ 252279 h 493591"/>
              <a:gd name="connsiteX4-217" fmla="*/ 549713 w 560550"/>
              <a:gd name="connsiteY4-218" fmla="*/ 442022 h 493591"/>
              <a:gd name="connsiteX5-219" fmla="*/ 553726 w 560550"/>
              <a:gd name="connsiteY5-220" fmla="*/ 448555 h 493591"/>
              <a:gd name="connsiteX6-221" fmla="*/ 557360 w 560550"/>
              <a:gd name="connsiteY6-222" fmla="*/ 480662 h 493591"/>
              <a:gd name="connsiteX7-223" fmla="*/ 557111 w 560550"/>
              <a:gd name="connsiteY7-224" fmla="*/ 481348 h 493591"/>
              <a:gd name="connsiteX8-225" fmla="*/ 527738 w 560550"/>
              <a:gd name="connsiteY8-226" fmla="*/ 493568 h 493591"/>
              <a:gd name="connsiteX9-227" fmla="*/ 496688 w 560550"/>
              <a:gd name="connsiteY9-228" fmla="*/ 492722 h 493591"/>
              <a:gd name="connsiteX10-229" fmla="*/ 275338 w 560550"/>
              <a:gd name="connsiteY10-230" fmla="*/ 480778 h 493591"/>
              <a:gd name="connsiteX11-231" fmla="*/ 275975 w 560550"/>
              <a:gd name="connsiteY11-232" fmla="*/ 480403 h 493591"/>
              <a:gd name="connsiteX12-233" fmla="*/ 266629 w 560550"/>
              <a:gd name="connsiteY12-234" fmla="*/ 479903 h 493591"/>
              <a:gd name="connsiteX13-235" fmla="*/ 40497 w 560550"/>
              <a:gd name="connsiteY13-236" fmla="*/ 492105 h 493591"/>
              <a:gd name="connsiteX14-237" fmla="*/ 32832 w 560550"/>
              <a:gd name="connsiteY14-238" fmla="*/ 492314 h 493591"/>
              <a:gd name="connsiteX15-239" fmla="*/ 3210 w 560550"/>
              <a:gd name="connsiteY15-240" fmla="*/ 479408 h 493591"/>
              <a:gd name="connsiteX16-241" fmla="*/ 2740 w 560550"/>
              <a:gd name="connsiteY16-242" fmla="*/ 478849 h 493591"/>
              <a:gd name="connsiteX17-243" fmla="*/ 6844 w 560550"/>
              <a:gd name="connsiteY17-244" fmla="*/ 447301 h 493591"/>
              <a:gd name="connsiteX18-245" fmla="*/ 23102 w 560550"/>
              <a:gd name="connsiteY18-246" fmla="*/ 420834 h 493591"/>
              <a:gd name="connsiteX19-247" fmla="*/ 149231 w 560550"/>
              <a:gd name="connsiteY19-248" fmla="*/ 228009 h 493591"/>
              <a:gd name="connsiteX20-249" fmla="*/ 251731 w 560550"/>
              <a:gd name="connsiteY20-250" fmla="*/ 26070 h 493591"/>
              <a:gd name="connsiteX21-251" fmla="*/ 255383 w 560550"/>
              <a:gd name="connsiteY21-252" fmla="*/ 19328 h 493591"/>
              <a:gd name="connsiteX22-253" fmla="*/ 281371 w 560550"/>
              <a:gd name="connsiteY22-254" fmla="*/ 127 h 493591"/>
              <a:gd name="connsiteX23-255" fmla="*/ 282090 w 560550"/>
              <a:gd name="connsiteY23-256" fmla="*/ 0 h 493591"/>
              <a:gd name="connsiteX0-257" fmla="*/ 282090 w 560550"/>
              <a:gd name="connsiteY0-258" fmla="*/ 0 h 493591"/>
              <a:gd name="connsiteX1-259" fmla="*/ 307359 w 560550"/>
              <a:gd name="connsiteY1-260" fmla="*/ 19328 h 493591"/>
              <a:gd name="connsiteX2-261" fmla="*/ 322151 w 560550"/>
              <a:gd name="connsiteY2-262" fmla="*/ 46641 h 493591"/>
              <a:gd name="connsiteX3-263" fmla="*/ 426075 w 560550"/>
              <a:gd name="connsiteY3-264" fmla="*/ 252279 h 493591"/>
              <a:gd name="connsiteX4-265" fmla="*/ 549713 w 560550"/>
              <a:gd name="connsiteY4-266" fmla="*/ 442022 h 493591"/>
              <a:gd name="connsiteX5-267" fmla="*/ 553726 w 560550"/>
              <a:gd name="connsiteY5-268" fmla="*/ 448555 h 493591"/>
              <a:gd name="connsiteX6-269" fmla="*/ 557360 w 560550"/>
              <a:gd name="connsiteY6-270" fmla="*/ 480662 h 493591"/>
              <a:gd name="connsiteX7-271" fmla="*/ 557111 w 560550"/>
              <a:gd name="connsiteY7-272" fmla="*/ 481348 h 493591"/>
              <a:gd name="connsiteX8-273" fmla="*/ 527738 w 560550"/>
              <a:gd name="connsiteY8-274" fmla="*/ 493568 h 493591"/>
              <a:gd name="connsiteX9-275" fmla="*/ 496688 w 560550"/>
              <a:gd name="connsiteY9-276" fmla="*/ 492722 h 493591"/>
              <a:gd name="connsiteX10-277" fmla="*/ 275338 w 560550"/>
              <a:gd name="connsiteY10-278" fmla="*/ 480778 h 493591"/>
              <a:gd name="connsiteX11-279" fmla="*/ 275975 w 560550"/>
              <a:gd name="connsiteY11-280" fmla="*/ 480403 h 493591"/>
              <a:gd name="connsiteX12-281" fmla="*/ 266629 w 560550"/>
              <a:gd name="connsiteY12-282" fmla="*/ 479903 h 493591"/>
              <a:gd name="connsiteX13-283" fmla="*/ 40497 w 560550"/>
              <a:gd name="connsiteY13-284" fmla="*/ 492105 h 493591"/>
              <a:gd name="connsiteX14-285" fmla="*/ 32832 w 560550"/>
              <a:gd name="connsiteY14-286" fmla="*/ 492314 h 493591"/>
              <a:gd name="connsiteX15-287" fmla="*/ 3210 w 560550"/>
              <a:gd name="connsiteY15-288" fmla="*/ 479408 h 493591"/>
              <a:gd name="connsiteX16-289" fmla="*/ 2740 w 560550"/>
              <a:gd name="connsiteY16-290" fmla="*/ 478849 h 493591"/>
              <a:gd name="connsiteX17-291" fmla="*/ 6844 w 560550"/>
              <a:gd name="connsiteY17-292" fmla="*/ 447301 h 493591"/>
              <a:gd name="connsiteX18-293" fmla="*/ 23102 w 560550"/>
              <a:gd name="connsiteY18-294" fmla="*/ 420834 h 493591"/>
              <a:gd name="connsiteX19-295" fmla="*/ 149231 w 560550"/>
              <a:gd name="connsiteY19-296" fmla="*/ 228009 h 493591"/>
              <a:gd name="connsiteX20-297" fmla="*/ 251731 w 560550"/>
              <a:gd name="connsiteY20-298" fmla="*/ 26070 h 493591"/>
              <a:gd name="connsiteX21-299" fmla="*/ 255383 w 560550"/>
              <a:gd name="connsiteY21-300" fmla="*/ 19328 h 493591"/>
              <a:gd name="connsiteX22-301" fmla="*/ 281371 w 560550"/>
              <a:gd name="connsiteY22-302" fmla="*/ 127 h 493591"/>
              <a:gd name="connsiteX23-303" fmla="*/ 282090 w 560550"/>
              <a:gd name="connsiteY23-304" fmla="*/ 0 h 493591"/>
              <a:gd name="connsiteX0-305" fmla="*/ 282090 w 560550"/>
              <a:gd name="connsiteY0-306" fmla="*/ 0 h 493591"/>
              <a:gd name="connsiteX1-307" fmla="*/ 307359 w 560550"/>
              <a:gd name="connsiteY1-308" fmla="*/ 19328 h 493591"/>
              <a:gd name="connsiteX2-309" fmla="*/ 322151 w 560550"/>
              <a:gd name="connsiteY2-310" fmla="*/ 46641 h 493591"/>
              <a:gd name="connsiteX3-311" fmla="*/ 426075 w 560550"/>
              <a:gd name="connsiteY3-312" fmla="*/ 252279 h 493591"/>
              <a:gd name="connsiteX4-313" fmla="*/ 549713 w 560550"/>
              <a:gd name="connsiteY4-314" fmla="*/ 442022 h 493591"/>
              <a:gd name="connsiteX5-315" fmla="*/ 553726 w 560550"/>
              <a:gd name="connsiteY5-316" fmla="*/ 448555 h 493591"/>
              <a:gd name="connsiteX6-317" fmla="*/ 557360 w 560550"/>
              <a:gd name="connsiteY6-318" fmla="*/ 480662 h 493591"/>
              <a:gd name="connsiteX7-319" fmla="*/ 557111 w 560550"/>
              <a:gd name="connsiteY7-320" fmla="*/ 481348 h 493591"/>
              <a:gd name="connsiteX8-321" fmla="*/ 527738 w 560550"/>
              <a:gd name="connsiteY8-322" fmla="*/ 493568 h 493591"/>
              <a:gd name="connsiteX9-323" fmla="*/ 496688 w 560550"/>
              <a:gd name="connsiteY9-324" fmla="*/ 492722 h 493591"/>
              <a:gd name="connsiteX10-325" fmla="*/ 275338 w 560550"/>
              <a:gd name="connsiteY10-326" fmla="*/ 480778 h 493591"/>
              <a:gd name="connsiteX11-327" fmla="*/ 266629 w 560550"/>
              <a:gd name="connsiteY11-328" fmla="*/ 479903 h 493591"/>
              <a:gd name="connsiteX12-329" fmla="*/ 40497 w 560550"/>
              <a:gd name="connsiteY12-330" fmla="*/ 492105 h 493591"/>
              <a:gd name="connsiteX13-331" fmla="*/ 32832 w 560550"/>
              <a:gd name="connsiteY13-332" fmla="*/ 492314 h 493591"/>
              <a:gd name="connsiteX14-333" fmla="*/ 3210 w 560550"/>
              <a:gd name="connsiteY14-334" fmla="*/ 479408 h 493591"/>
              <a:gd name="connsiteX15-335" fmla="*/ 2740 w 560550"/>
              <a:gd name="connsiteY15-336" fmla="*/ 478849 h 493591"/>
              <a:gd name="connsiteX16-337" fmla="*/ 6844 w 560550"/>
              <a:gd name="connsiteY16-338" fmla="*/ 447301 h 493591"/>
              <a:gd name="connsiteX17-339" fmla="*/ 23102 w 560550"/>
              <a:gd name="connsiteY17-340" fmla="*/ 420834 h 493591"/>
              <a:gd name="connsiteX18-341" fmla="*/ 149231 w 560550"/>
              <a:gd name="connsiteY18-342" fmla="*/ 228009 h 493591"/>
              <a:gd name="connsiteX19-343" fmla="*/ 251731 w 560550"/>
              <a:gd name="connsiteY19-344" fmla="*/ 26070 h 493591"/>
              <a:gd name="connsiteX20-345" fmla="*/ 255383 w 560550"/>
              <a:gd name="connsiteY20-346" fmla="*/ 19328 h 493591"/>
              <a:gd name="connsiteX21-347" fmla="*/ 281371 w 560550"/>
              <a:gd name="connsiteY21-348" fmla="*/ 127 h 493591"/>
              <a:gd name="connsiteX22-349" fmla="*/ 282090 w 560550"/>
              <a:gd name="connsiteY22-350" fmla="*/ 0 h 493591"/>
              <a:gd name="connsiteX0-351" fmla="*/ 282090 w 560550"/>
              <a:gd name="connsiteY0-352" fmla="*/ 0 h 493591"/>
              <a:gd name="connsiteX1-353" fmla="*/ 307359 w 560550"/>
              <a:gd name="connsiteY1-354" fmla="*/ 19328 h 493591"/>
              <a:gd name="connsiteX2-355" fmla="*/ 322151 w 560550"/>
              <a:gd name="connsiteY2-356" fmla="*/ 46641 h 493591"/>
              <a:gd name="connsiteX3-357" fmla="*/ 426075 w 560550"/>
              <a:gd name="connsiteY3-358" fmla="*/ 252279 h 493591"/>
              <a:gd name="connsiteX4-359" fmla="*/ 549713 w 560550"/>
              <a:gd name="connsiteY4-360" fmla="*/ 442022 h 493591"/>
              <a:gd name="connsiteX5-361" fmla="*/ 553726 w 560550"/>
              <a:gd name="connsiteY5-362" fmla="*/ 448555 h 493591"/>
              <a:gd name="connsiteX6-363" fmla="*/ 557360 w 560550"/>
              <a:gd name="connsiteY6-364" fmla="*/ 480662 h 493591"/>
              <a:gd name="connsiteX7-365" fmla="*/ 557111 w 560550"/>
              <a:gd name="connsiteY7-366" fmla="*/ 481348 h 493591"/>
              <a:gd name="connsiteX8-367" fmla="*/ 527738 w 560550"/>
              <a:gd name="connsiteY8-368" fmla="*/ 493568 h 493591"/>
              <a:gd name="connsiteX9-369" fmla="*/ 496688 w 560550"/>
              <a:gd name="connsiteY9-370" fmla="*/ 492722 h 493591"/>
              <a:gd name="connsiteX10-371" fmla="*/ 266629 w 560550"/>
              <a:gd name="connsiteY10-372" fmla="*/ 479903 h 493591"/>
              <a:gd name="connsiteX11-373" fmla="*/ 40497 w 560550"/>
              <a:gd name="connsiteY11-374" fmla="*/ 492105 h 493591"/>
              <a:gd name="connsiteX12-375" fmla="*/ 32832 w 560550"/>
              <a:gd name="connsiteY12-376" fmla="*/ 492314 h 493591"/>
              <a:gd name="connsiteX13-377" fmla="*/ 3210 w 560550"/>
              <a:gd name="connsiteY13-378" fmla="*/ 479408 h 493591"/>
              <a:gd name="connsiteX14-379" fmla="*/ 2740 w 560550"/>
              <a:gd name="connsiteY14-380" fmla="*/ 478849 h 493591"/>
              <a:gd name="connsiteX15-381" fmla="*/ 6844 w 560550"/>
              <a:gd name="connsiteY15-382" fmla="*/ 447301 h 493591"/>
              <a:gd name="connsiteX16-383" fmla="*/ 23102 w 560550"/>
              <a:gd name="connsiteY16-384" fmla="*/ 420834 h 493591"/>
              <a:gd name="connsiteX17-385" fmla="*/ 149231 w 560550"/>
              <a:gd name="connsiteY17-386" fmla="*/ 228009 h 493591"/>
              <a:gd name="connsiteX18-387" fmla="*/ 251731 w 560550"/>
              <a:gd name="connsiteY18-388" fmla="*/ 26070 h 493591"/>
              <a:gd name="connsiteX19-389" fmla="*/ 255383 w 560550"/>
              <a:gd name="connsiteY19-390" fmla="*/ 19328 h 493591"/>
              <a:gd name="connsiteX20-391" fmla="*/ 281371 w 560550"/>
              <a:gd name="connsiteY20-392" fmla="*/ 127 h 493591"/>
              <a:gd name="connsiteX21-393" fmla="*/ 282090 w 560550"/>
              <a:gd name="connsiteY21-394" fmla="*/ 0 h 493591"/>
              <a:gd name="connsiteX0-395" fmla="*/ 282090 w 560550"/>
              <a:gd name="connsiteY0-396" fmla="*/ 0 h 493591"/>
              <a:gd name="connsiteX1-397" fmla="*/ 307359 w 560550"/>
              <a:gd name="connsiteY1-398" fmla="*/ 19328 h 493591"/>
              <a:gd name="connsiteX2-399" fmla="*/ 322151 w 560550"/>
              <a:gd name="connsiteY2-400" fmla="*/ 46641 h 493591"/>
              <a:gd name="connsiteX3-401" fmla="*/ 426075 w 560550"/>
              <a:gd name="connsiteY3-402" fmla="*/ 252279 h 493591"/>
              <a:gd name="connsiteX4-403" fmla="*/ 549713 w 560550"/>
              <a:gd name="connsiteY4-404" fmla="*/ 442022 h 493591"/>
              <a:gd name="connsiteX5-405" fmla="*/ 553726 w 560550"/>
              <a:gd name="connsiteY5-406" fmla="*/ 448555 h 493591"/>
              <a:gd name="connsiteX6-407" fmla="*/ 557360 w 560550"/>
              <a:gd name="connsiteY6-408" fmla="*/ 480662 h 493591"/>
              <a:gd name="connsiteX7-409" fmla="*/ 557111 w 560550"/>
              <a:gd name="connsiteY7-410" fmla="*/ 481348 h 493591"/>
              <a:gd name="connsiteX8-411" fmla="*/ 527738 w 560550"/>
              <a:gd name="connsiteY8-412" fmla="*/ 493568 h 493591"/>
              <a:gd name="connsiteX9-413" fmla="*/ 496688 w 560550"/>
              <a:gd name="connsiteY9-414" fmla="*/ 492722 h 493591"/>
              <a:gd name="connsiteX10-415" fmla="*/ 266629 w 560550"/>
              <a:gd name="connsiteY10-416" fmla="*/ 479903 h 493591"/>
              <a:gd name="connsiteX11-417" fmla="*/ 40497 w 560550"/>
              <a:gd name="connsiteY11-418" fmla="*/ 492105 h 493591"/>
              <a:gd name="connsiteX12-419" fmla="*/ 32832 w 560550"/>
              <a:gd name="connsiteY12-420" fmla="*/ 492314 h 493591"/>
              <a:gd name="connsiteX13-421" fmla="*/ 3210 w 560550"/>
              <a:gd name="connsiteY13-422" fmla="*/ 479408 h 493591"/>
              <a:gd name="connsiteX14-423" fmla="*/ 2740 w 560550"/>
              <a:gd name="connsiteY14-424" fmla="*/ 478849 h 493591"/>
              <a:gd name="connsiteX15-425" fmla="*/ 6844 w 560550"/>
              <a:gd name="connsiteY15-426" fmla="*/ 447301 h 493591"/>
              <a:gd name="connsiteX16-427" fmla="*/ 23102 w 560550"/>
              <a:gd name="connsiteY16-428" fmla="*/ 420834 h 493591"/>
              <a:gd name="connsiteX17-429" fmla="*/ 149231 w 560550"/>
              <a:gd name="connsiteY17-430" fmla="*/ 228009 h 493591"/>
              <a:gd name="connsiteX18-431" fmla="*/ 251731 w 560550"/>
              <a:gd name="connsiteY18-432" fmla="*/ 26070 h 493591"/>
              <a:gd name="connsiteX19-433" fmla="*/ 255383 w 560550"/>
              <a:gd name="connsiteY19-434" fmla="*/ 19328 h 493591"/>
              <a:gd name="connsiteX20-435" fmla="*/ 281371 w 560550"/>
              <a:gd name="connsiteY20-436" fmla="*/ 127 h 493591"/>
              <a:gd name="connsiteX21-437" fmla="*/ 282090 w 560550"/>
              <a:gd name="connsiteY21-438" fmla="*/ 0 h 49359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560550" h="493591">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buFontTx/>
              <a:buNone/>
              <a:defRPr/>
            </a:pPr>
            <a:endParaRPr lang="zh-CN" altLang="en-US" sz="1015" noProof="1">
              <a:solidFill>
                <a:srgbClr val="FFFFFF"/>
              </a:solidFill>
              <a:latin typeface="黑体" panose="02010609060101010101" charset="-122"/>
              <a:ea typeface="黑体" panose="02010609060101010101" charset="-122"/>
              <a:cs typeface="Arial" panose="020B0604020202020204" pitchFamily="34" charset="0"/>
            </a:endParaRPr>
          </a:p>
        </p:txBody>
      </p:sp>
      <p:sp>
        <p:nvSpPr>
          <p:cNvPr id="23" name="椭圆 22"/>
          <p:cNvSpPr/>
          <p:nvPr>
            <p:custDataLst>
              <p:tags r:id="rId7"/>
            </p:custDataLst>
          </p:nvPr>
        </p:nvSpPr>
        <p:spPr>
          <a:xfrm>
            <a:off x="9520238" y="3194050"/>
            <a:ext cx="415925" cy="4159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buFontTx/>
              <a:buNone/>
              <a:defRPr/>
            </a:pPr>
            <a:endParaRPr lang="zh-CN" altLang="en-US" sz="1015" noProof="1">
              <a:solidFill>
                <a:schemeClr val="tx1"/>
              </a:solidFill>
              <a:latin typeface="黑体" panose="02010609060101010101" charset="-122"/>
              <a:ea typeface="黑体" panose="02010609060101010101" charset="-122"/>
              <a:sym typeface="+mn-lt"/>
            </a:endParaRPr>
          </a:p>
        </p:txBody>
      </p:sp>
      <p:sp>
        <p:nvSpPr>
          <p:cNvPr id="24" name="椭圆 23"/>
          <p:cNvSpPr/>
          <p:nvPr>
            <p:custDataLst>
              <p:tags r:id="rId8"/>
            </p:custDataLst>
          </p:nvPr>
        </p:nvSpPr>
        <p:spPr>
          <a:xfrm>
            <a:off x="2160588" y="3157538"/>
            <a:ext cx="415925" cy="4159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buFontTx/>
              <a:buNone/>
              <a:defRPr/>
            </a:pPr>
            <a:endParaRPr lang="zh-CN" altLang="en-US" sz="1015" noProof="1">
              <a:solidFill>
                <a:schemeClr val="tx1"/>
              </a:solidFill>
              <a:latin typeface="黑体" panose="02010609060101010101" charset="-122"/>
              <a:ea typeface="黑体" panose="02010609060101010101" charset="-122"/>
              <a:sym typeface="+mn-lt"/>
            </a:endParaRPr>
          </a:p>
        </p:txBody>
      </p:sp>
      <p:sp>
        <p:nvSpPr>
          <p:cNvPr id="46" name="文本占位符 45"/>
          <p:cNvSpPr>
            <a:spLocks noGrp="1"/>
          </p:cNvSpPr>
          <p:nvPr>
            <p:ph type="body" sz="quarter" idx="14"/>
          </p:nvPr>
        </p:nvSpPr>
        <p:spPr>
          <a:xfrm>
            <a:off x="1785938" y="1727200"/>
            <a:ext cx="8610600" cy="592138"/>
          </a:xfrm>
        </p:spPr>
        <p:txBody>
          <a:bodyPr>
            <a:normAutofit/>
          </a:bodyPr>
          <a:lstStyle>
            <a:lvl1pPr marL="0" indent="0" algn="ctr">
              <a:buNone/>
              <a:defRPr sz="1800">
                <a:solidFill>
                  <a:schemeClr val="tx1">
                    <a:lumMod val="65000"/>
                    <a:lumOff val="35000"/>
                  </a:schemeClr>
                </a:solidFill>
              </a:defRPr>
            </a:lvl1pPr>
          </a:lstStyle>
          <a:p>
            <a:pPr lvl="0"/>
            <a:endParaRPr lang="zh-CN" altLang="en-US" noProof="1"/>
          </a:p>
        </p:txBody>
      </p:sp>
      <p:sp>
        <p:nvSpPr>
          <p:cNvPr id="48" name="图片占位符 47"/>
          <p:cNvSpPr>
            <a:spLocks noGrp="1"/>
          </p:cNvSpPr>
          <p:nvPr>
            <p:ph type="pic" sz="quarter" idx="15"/>
          </p:nvPr>
        </p:nvSpPr>
        <p:spPr>
          <a:xfrm>
            <a:off x="1373135" y="2541905"/>
            <a:ext cx="1985380" cy="2024380"/>
          </a:xfrm>
        </p:spPr>
        <p:txBody>
          <a:bodyPr/>
          <a:lstStyle/>
          <a:p>
            <a:pPr lvl="0"/>
            <a:endParaRPr lang="zh-CN" altLang="en-US" noProof="1"/>
          </a:p>
        </p:txBody>
      </p:sp>
      <p:sp>
        <p:nvSpPr>
          <p:cNvPr id="49" name="图片占位符 47"/>
          <p:cNvSpPr>
            <a:spLocks noGrp="1"/>
          </p:cNvSpPr>
          <p:nvPr>
            <p:ph type="pic" sz="quarter" idx="16"/>
          </p:nvPr>
        </p:nvSpPr>
        <p:spPr>
          <a:xfrm>
            <a:off x="3796797" y="2541905"/>
            <a:ext cx="1985380" cy="2024380"/>
          </a:xfrm>
        </p:spPr>
        <p:txBody>
          <a:bodyPr/>
          <a:lstStyle/>
          <a:p>
            <a:pPr lvl="0"/>
            <a:endParaRPr lang="zh-CN" altLang="en-US" noProof="1"/>
          </a:p>
        </p:txBody>
      </p:sp>
      <p:sp>
        <p:nvSpPr>
          <p:cNvPr id="50" name="图片占位符 47"/>
          <p:cNvSpPr>
            <a:spLocks noGrp="1"/>
          </p:cNvSpPr>
          <p:nvPr>
            <p:ph type="pic" sz="quarter" idx="17"/>
          </p:nvPr>
        </p:nvSpPr>
        <p:spPr>
          <a:xfrm>
            <a:off x="6215697" y="2541905"/>
            <a:ext cx="1985380" cy="2024380"/>
          </a:xfrm>
        </p:spPr>
        <p:txBody>
          <a:bodyPr/>
          <a:lstStyle/>
          <a:p>
            <a:pPr lvl="0"/>
            <a:endParaRPr lang="zh-CN" altLang="en-US" noProof="1"/>
          </a:p>
        </p:txBody>
      </p:sp>
      <p:sp>
        <p:nvSpPr>
          <p:cNvPr id="51" name="图片占位符 47"/>
          <p:cNvSpPr>
            <a:spLocks noGrp="1"/>
          </p:cNvSpPr>
          <p:nvPr>
            <p:ph type="pic" sz="quarter" idx="18"/>
          </p:nvPr>
        </p:nvSpPr>
        <p:spPr>
          <a:xfrm>
            <a:off x="8634597" y="2541905"/>
            <a:ext cx="1985380" cy="2024380"/>
          </a:xfrm>
        </p:spPr>
        <p:txBody>
          <a:bodyPr/>
          <a:lstStyle/>
          <a:p>
            <a:pPr lvl="0"/>
            <a:endParaRPr lang="zh-CN" altLang="en-US" noProof="1"/>
          </a:p>
        </p:txBody>
      </p:sp>
      <p:sp>
        <p:nvSpPr>
          <p:cNvPr id="53" name="文本占位符 52"/>
          <p:cNvSpPr>
            <a:spLocks noGrp="1"/>
          </p:cNvSpPr>
          <p:nvPr>
            <p:ph type="body" sz="quarter" idx="19"/>
          </p:nvPr>
        </p:nvSpPr>
        <p:spPr>
          <a:xfrm>
            <a:off x="1295082" y="4583112"/>
            <a:ext cx="2138363" cy="461963"/>
          </a:xfrm>
        </p:spPr>
        <p:txBody>
          <a:bodyPr>
            <a:normAutofit/>
          </a:bodyPr>
          <a:lstStyle>
            <a:lvl1pPr marL="0" indent="0">
              <a:buNone/>
              <a:defRPr sz="1500" baseline="0">
                <a:solidFill>
                  <a:schemeClr val="bg2">
                    <a:lumMod val="10000"/>
                  </a:schemeClr>
                </a:solidFill>
              </a:defRPr>
            </a:lvl1pPr>
          </a:lstStyle>
          <a:p>
            <a:pPr lvl="0"/>
            <a:endParaRPr lang="zh-CN" altLang="en-US" noProof="1"/>
          </a:p>
        </p:txBody>
      </p:sp>
      <p:sp>
        <p:nvSpPr>
          <p:cNvPr id="54" name="文本占位符 52"/>
          <p:cNvSpPr>
            <a:spLocks noGrp="1"/>
          </p:cNvSpPr>
          <p:nvPr>
            <p:ph type="body" sz="quarter" idx="20"/>
          </p:nvPr>
        </p:nvSpPr>
        <p:spPr>
          <a:xfrm>
            <a:off x="3720305" y="4583112"/>
            <a:ext cx="2138363" cy="461963"/>
          </a:xfrm>
        </p:spPr>
        <p:txBody>
          <a:bodyPr>
            <a:normAutofit/>
          </a:bodyPr>
          <a:lstStyle>
            <a:lvl1pPr marL="0" indent="0">
              <a:buNone/>
              <a:defRPr sz="1500" baseline="0">
                <a:solidFill>
                  <a:schemeClr val="bg2">
                    <a:lumMod val="10000"/>
                  </a:schemeClr>
                </a:solidFill>
              </a:defRPr>
            </a:lvl1pPr>
          </a:lstStyle>
          <a:p>
            <a:pPr lvl="0"/>
            <a:endParaRPr lang="zh-CN" altLang="en-US" noProof="1"/>
          </a:p>
        </p:txBody>
      </p:sp>
      <p:sp>
        <p:nvSpPr>
          <p:cNvPr id="55" name="文本占位符 52"/>
          <p:cNvSpPr>
            <a:spLocks noGrp="1"/>
          </p:cNvSpPr>
          <p:nvPr>
            <p:ph type="body" sz="quarter" idx="21"/>
          </p:nvPr>
        </p:nvSpPr>
        <p:spPr>
          <a:xfrm>
            <a:off x="6139205" y="4583112"/>
            <a:ext cx="2138363" cy="461963"/>
          </a:xfrm>
        </p:spPr>
        <p:txBody>
          <a:bodyPr>
            <a:normAutofit/>
          </a:bodyPr>
          <a:lstStyle>
            <a:lvl1pPr marL="0" indent="0">
              <a:buNone/>
              <a:defRPr sz="1500" baseline="0">
                <a:solidFill>
                  <a:schemeClr val="bg2">
                    <a:lumMod val="10000"/>
                  </a:schemeClr>
                </a:solidFill>
              </a:defRPr>
            </a:lvl1pPr>
          </a:lstStyle>
          <a:p>
            <a:pPr lvl="0"/>
            <a:endParaRPr lang="zh-CN" altLang="en-US" noProof="1"/>
          </a:p>
        </p:txBody>
      </p:sp>
      <p:sp>
        <p:nvSpPr>
          <p:cNvPr id="56" name="文本占位符 52"/>
          <p:cNvSpPr>
            <a:spLocks noGrp="1"/>
          </p:cNvSpPr>
          <p:nvPr>
            <p:ph type="body" sz="quarter" idx="22"/>
          </p:nvPr>
        </p:nvSpPr>
        <p:spPr>
          <a:xfrm>
            <a:off x="8558105" y="4583112"/>
            <a:ext cx="2138363" cy="461963"/>
          </a:xfrm>
        </p:spPr>
        <p:txBody>
          <a:bodyPr>
            <a:normAutofit/>
          </a:bodyPr>
          <a:lstStyle>
            <a:lvl1pPr marL="0" indent="0">
              <a:buNone/>
              <a:defRPr sz="1500" baseline="0">
                <a:solidFill>
                  <a:schemeClr val="bg2">
                    <a:lumMod val="10000"/>
                  </a:schemeClr>
                </a:solidFill>
              </a:defRPr>
            </a:lvl1pPr>
          </a:lstStyle>
          <a:p>
            <a:pPr lvl="0"/>
            <a:endParaRPr lang="zh-CN" altLang="en-US" noProof="1"/>
          </a:p>
        </p:txBody>
      </p:sp>
      <p:sp>
        <p:nvSpPr>
          <p:cNvPr id="58" name="文本占位符 57"/>
          <p:cNvSpPr>
            <a:spLocks noGrp="1"/>
          </p:cNvSpPr>
          <p:nvPr>
            <p:ph type="body" sz="quarter" idx="23"/>
          </p:nvPr>
        </p:nvSpPr>
        <p:spPr>
          <a:xfrm>
            <a:off x="1295081" y="5062538"/>
            <a:ext cx="2138363" cy="1138237"/>
          </a:xfrm>
        </p:spPr>
        <p:txBody>
          <a:bodyPr/>
          <a:lstStyle>
            <a:lvl1pPr marL="0" indent="0">
              <a:buNone/>
              <a:defRPr sz="1050" baseline="0">
                <a:solidFill>
                  <a:schemeClr val="tx1">
                    <a:lumMod val="50000"/>
                    <a:lumOff val="50000"/>
                  </a:schemeClr>
                </a:solidFill>
              </a:defRPr>
            </a:lvl1pPr>
          </a:lstStyle>
          <a:p>
            <a:pPr lvl="0"/>
            <a:endParaRPr lang="zh-CN" altLang="en-US" noProof="1"/>
          </a:p>
        </p:txBody>
      </p:sp>
      <p:sp>
        <p:nvSpPr>
          <p:cNvPr id="59" name="文本占位符 57"/>
          <p:cNvSpPr>
            <a:spLocks noGrp="1"/>
          </p:cNvSpPr>
          <p:nvPr>
            <p:ph type="body" sz="quarter" idx="24"/>
          </p:nvPr>
        </p:nvSpPr>
        <p:spPr>
          <a:xfrm>
            <a:off x="3720305" y="5062538"/>
            <a:ext cx="2138363" cy="1138237"/>
          </a:xfrm>
        </p:spPr>
        <p:txBody>
          <a:bodyPr/>
          <a:lstStyle>
            <a:lvl1pPr marL="0" indent="0">
              <a:buNone/>
              <a:defRPr sz="1050" baseline="0">
                <a:solidFill>
                  <a:schemeClr val="tx1">
                    <a:lumMod val="50000"/>
                    <a:lumOff val="50000"/>
                  </a:schemeClr>
                </a:solidFill>
              </a:defRPr>
            </a:lvl1pPr>
          </a:lstStyle>
          <a:p>
            <a:pPr lvl="0"/>
            <a:endParaRPr lang="zh-CN" altLang="en-US" noProof="1"/>
          </a:p>
        </p:txBody>
      </p:sp>
      <p:sp>
        <p:nvSpPr>
          <p:cNvPr id="60" name="文本占位符 57"/>
          <p:cNvSpPr>
            <a:spLocks noGrp="1"/>
          </p:cNvSpPr>
          <p:nvPr>
            <p:ph type="body" sz="quarter" idx="25"/>
          </p:nvPr>
        </p:nvSpPr>
        <p:spPr>
          <a:xfrm>
            <a:off x="6139205" y="5062538"/>
            <a:ext cx="2138363" cy="1138237"/>
          </a:xfrm>
        </p:spPr>
        <p:txBody>
          <a:bodyPr/>
          <a:lstStyle>
            <a:lvl1pPr marL="0" indent="0">
              <a:buNone/>
              <a:defRPr sz="1050" baseline="0">
                <a:solidFill>
                  <a:schemeClr val="tx1">
                    <a:lumMod val="50000"/>
                    <a:lumOff val="50000"/>
                  </a:schemeClr>
                </a:solidFill>
              </a:defRPr>
            </a:lvl1pPr>
          </a:lstStyle>
          <a:p>
            <a:pPr lvl="0"/>
            <a:endParaRPr lang="zh-CN" altLang="en-US" noProof="1"/>
          </a:p>
        </p:txBody>
      </p:sp>
      <p:sp>
        <p:nvSpPr>
          <p:cNvPr id="61" name="文本占位符 57"/>
          <p:cNvSpPr>
            <a:spLocks noGrp="1"/>
          </p:cNvSpPr>
          <p:nvPr>
            <p:ph type="body" sz="quarter" idx="26"/>
          </p:nvPr>
        </p:nvSpPr>
        <p:spPr>
          <a:xfrm>
            <a:off x="8558105" y="5045075"/>
            <a:ext cx="2138363" cy="1138237"/>
          </a:xfrm>
        </p:spPr>
        <p:txBody>
          <a:bodyPr/>
          <a:lstStyle>
            <a:lvl1pPr marL="0" indent="0">
              <a:buNone/>
              <a:defRPr sz="1050" baseline="0">
                <a:solidFill>
                  <a:schemeClr val="tx1">
                    <a:lumMod val="50000"/>
                    <a:lumOff val="50000"/>
                  </a:schemeClr>
                </a:solidFill>
              </a:defRPr>
            </a:lvl1pPr>
          </a:lstStyle>
          <a:p>
            <a:pPr lvl="0"/>
            <a:endParaRPr lang="zh-CN" altLang="en-US" noProof="1"/>
          </a:p>
        </p:txBody>
      </p:sp>
      <p:sp>
        <p:nvSpPr>
          <p:cNvPr id="3" name="标题 2"/>
          <p:cNvSpPr>
            <a:spLocks noGrp="1"/>
          </p:cNvSpPr>
          <p:nvPr>
            <p:ph type="title"/>
          </p:nvPr>
        </p:nvSpPr>
        <p:spPr>
          <a:xfrm>
            <a:off x="1268730" y="276226"/>
            <a:ext cx="9774555" cy="518160"/>
          </a:xfrm>
        </p:spPr>
        <p:txBody>
          <a:bodyPr>
            <a:noAutofit/>
          </a:bodyPr>
          <a:lstStyle>
            <a:lvl1pPr>
              <a:defRPr sz="2400" b="1">
                <a:solidFill>
                  <a:schemeClr val="tx1">
                    <a:lumMod val="65000"/>
                    <a:lumOff val="35000"/>
                  </a:schemeClr>
                </a:solidFill>
                <a:latin typeface="黑体" panose="02010609060101010101" charset="-122"/>
                <a:ea typeface="黑体" panose="02010609060101010101" charset="-122"/>
              </a:defRPr>
            </a:lvl1pPr>
          </a:lstStyle>
          <a:p>
            <a:r>
              <a:rPr lang="zh-CN" altLang="en-US" noProof="1"/>
              <a:t>单击此处编辑母版标题样式</a:t>
            </a:r>
          </a:p>
        </p:txBody>
      </p:sp>
      <p:sp>
        <p:nvSpPr>
          <p:cNvPr id="13" name="文本占位符 12"/>
          <p:cNvSpPr>
            <a:spLocks noGrp="1"/>
          </p:cNvSpPr>
          <p:nvPr>
            <p:ph type="body" sz="quarter" idx="13"/>
          </p:nvPr>
        </p:nvSpPr>
        <p:spPr>
          <a:xfrm>
            <a:off x="1295400" y="802640"/>
            <a:ext cx="5621338" cy="354013"/>
          </a:xfrm>
        </p:spPr>
        <p:txBody>
          <a:bodyPr>
            <a:noAutofit/>
          </a:bodyPr>
          <a:lstStyle>
            <a:lvl1pPr marL="0" indent="0">
              <a:buNone/>
              <a:defRPr sz="1500">
                <a:solidFill>
                  <a:schemeClr val="tx1">
                    <a:lumMod val="50000"/>
                    <a:lumOff val="50000"/>
                  </a:schemeClr>
                </a:solidFill>
                <a:latin typeface="黑体" panose="02010609060101010101" charset="-122"/>
                <a:ea typeface="黑体" panose="02010609060101010101" charset="-122"/>
              </a:defRPr>
            </a:lvl1pPr>
          </a:lstStyle>
          <a:p>
            <a:pPr lvl="0"/>
            <a:endParaRPr lang="zh-CN" altLang="en-US" noProof="1"/>
          </a:p>
        </p:txBody>
      </p:sp>
      <p:sp>
        <p:nvSpPr>
          <p:cNvPr id="25" name="日期占位符 3"/>
          <p:cNvSpPr>
            <a:spLocks noGrp="1"/>
          </p:cNvSpPr>
          <p:nvPr>
            <p:ph type="dt" sz="half" idx="27"/>
          </p:nvPr>
        </p:nvSpPr>
        <p:spPr/>
        <p:txBody>
          <a:bodyPr/>
          <a:lstStyle>
            <a:lvl1pPr>
              <a:defRPr/>
            </a:lvl1pPr>
          </a:lstStyle>
          <a:p>
            <a:pPr>
              <a:defRPr/>
            </a:pPr>
            <a:endParaRPr lang="zh-CN" altLang="en-US"/>
          </a:p>
        </p:txBody>
      </p:sp>
      <p:sp>
        <p:nvSpPr>
          <p:cNvPr id="26" name="页脚占位符 4"/>
          <p:cNvSpPr>
            <a:spLocks noGrp="1"/>
          </p:cNvSpPr>
          <p:nvPr>
            <p:ph type="ftr" sz="quarter" idx="28"/>
          </p:nvPr>
        </p:nvSpPr>
        <p:spPr/>
        <p:txBody>
          <a:bodyPr/>
          <a:lstStyle>
            <a:lvl1pPr>
              <a:defRPr/>
            </a:lvl1pPr>
          </a:lstStyle>
          <a:p>
            <a:pPr>
              <a:defRPr/>
            </a:pPr>
            <a:endParaRPr lang="zh-CN" altLang="en-US"/>
          </a:p>
        </p:txBody>
      </p:sp>
      <p:sp>
        <p:nvSpPr>
          <p:cNvPr id="27" name="灯片编号占位符 5"/>
          <p:cNvSpPr>
            <a:spLocks noGrp="1"/>
          </p:cNvSpPr>
          <p:nvPr>
            <p:ph type="sldNum" sz="quarter" idx="29"/>
          </p:nvPr>
        </p:nvSpPr>
        <p:spPr/>
        <p:txBody>
          <a:bodyPr/>
          <a:lstStyle>
            <a:lvl1pPr>
              <a:defRPr smtClean="0"/>
            </a:lvl1pPr>
          </a:lstStyle>
          <a:p>
            <a:pPr>
              <a:defRPr/>
            </a:pPr>
            <a:fld id="{59F15CD5-A897-44BC-96B1-EA1DFA2014A5}" type="slidenum">
              <a:rPr lang="zh-CN" altLang="en-US"/>
              <a:t>‹#›</a:t>
            </a:fld>
            <a:endParaRPr lang="zh-CN" altLang="en-US"/>
          </a:p>
        </p:txBody>
      </p:sp>
    </p:spTree>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6" name="任意多边形: 形状 45"/>
          <p:cNvSpPr/>
          <p:nvPr>
            <p:custDataLst>
              <p:tags r:id="rId1"/>
            </p:custDataLst>
          </p:nvPr>
        </p:nvSpPr>
        <p:spPr>
          <a:xfrm>
            <a:off x="0" y="-6350"/>
            <a:ext cx="1173163" cy="1162050"/>
          </a:xfrm>
          <a:custGeom>
            <a:avLst/>
            <a:gdLst>
              <a:gd name="connsiteX0" fmla="*/ 0 w 1172915"/>
              <a:gd name="connsiteY0" fmla="*/ 0 h 1162285"/>
              <a:gd name="connsiteX1" fmla="*/ 1172915 w 1172915"/>
              <a:gd name="connsiteY1" fmla="*/ 0 h 1162285"/>
              <a:gd name="connsiteX2" fmla="*/ 1167422 w 1172915"/>
              <a:gd name="connsiteY2" fmla="*/ 108787 h 1162285"/>
              <a:gd name="connsiteX3" fmla="*/ 0 w 1172915"/>
              <a:gd name="connsiteY3" fmla="*/ 1162285 h 1162285"/>
            </a:gdLst>
            <a:ahLst/>
            <a:cxnLst>
              <a:cxn ang="0">
                <a:pos x="connsiteX0" y="connsiteY0"/>
              </a:cxn>
              <a:cxn ang="0">
                <a:pos x="connsiteX1" y="connsiteY1"/>
              </a:cxn>
              <a:cxn ang="0">
                <a:pos x="connsiteX2" y="connsiteY2"/>
              </a:cxn>
              <a:cxn ang="0">
                <a:pos x="connsiteX3" y="connsiteY3"/>
              </a:cxn>
            </a:cxnLst>
            <a:rect l="l" t="t" r="r" b="b"/>
            <a:pathLst>
              <a:path w="1172915" h="1162285">
                <a:moveTo>
                  <a:pt x="0" y="0"/>
                </a:moveTo>
                <a:lnTo>
                  <a:pt x="1172915" y="0"/>
                </a:lnTo>
                <a:lnTo>
                  <a:pt x="1167422" y="108787"/>
                </a:lnTo>
                <a:cubicBezTo>
                  <a:pt x="1107328" y="700521"/>
                  <a:pt x="607589" y="1162285"/>
                  <a:pt x="0" y="1162285"/>
                </a:cubicBezTo>
                <a:close/>
              </a:path>
            </a:pathLst>
          </a:custGeom>
          <a:solidFill>
            <a:srgbClr val="F7F7F7"/>
          </a:solidFill>
          <a:ln>
            <a:noFill/>
          </a:ln>
          <a:effectLst>
            <a:outerShdw blurRad="3302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buFontTx/>
              <a:buNone/>
              <a:defRPr/>
            </a:pPr>
            <a:endParaRPr lang="zh-CN" altLang="en-US" sz="1015" noProof="1">
              <a:latin typeface="黑体" panose="02010609060101010101" charset="-122"/>
              <a:ea typeface="黑体" panose="02010609060101010101" charset="-122"/>
              <a:cs typeface="Arial" panose="020B0604020202020204" pitchFamily="34" charset="0"/>
            </a:endParaRPr>
          </a:p>
        </p:txBody>
      </p:sp>
      <p:sp>
        <p:nvSpPr>
          <p:cNvPr id="7" name="任意多边形: 形状 46"/>
          <p:cNvSpPr/>
          <p:nvPr>
            <p:custDataLst>
              <p:tags r:id="rId2"/>
            </p:custDataLst>
          </p:nvPr>
        </p:nvSpPr>
        <p:spPr>
          <a:xfrm>
            <a:off x="0" y="-6350"/>
            <a:ext cx="1036638" cy="1036638"/>
          </a:xfrm>
          <a:custGeom>
            <a:avLst/>
            <a:gdLst>
              <a:gd name="connsiteX0" fmla="*/ 0 w 1036320"/>
              <a:gd name="connsiteY0" fmla="*/ 0 h 1036320"/>
              <a:gd name="connsiteX1" fmla="*/ 1036320 w 1036320"/>
              <a:gd name="connsiteY1" fmla="*/ 0 h 1036320"/>
              <a:gd name="connsiteX2" fmla="*/ 0 w 1036320"/>
              <a:gd name="connsiteY2" fmla="*/ 1036320 h 1036320"/>
            </a:gdLst>
            <a:ahLst/>
            <a:cxnLst>
              <a:cxn ang="0">
                <a:pos x="connsiteX0" y="connsiteY0"/>
              </a:cxn>
              <a:cxn ang="0">
                <a:pos x="connsiteX1" y="connsiteY1"/>
              </a:cxn>
              <a:cxn ang="0">
                <a:pos x="connsiteX2" y="connsiteY2"/>
              </a:cxn>
            </a:cxnLst>
            <a:rect l="l" t="t" r="r" b="b"/>
            <a:pathLst>
              <a:path w="1036320" h="1036320">
                <a:moveTo>
                  <a:pt x="0" y="0"/>
                </a:moveTo>
                <a:lnTo>
                  <a:pt x="1036320" y="0"/>
                </a:lnTo>
                <a:cubicBezTo>
                  <a:pt x="1036320" y="572344"/>
                  <a:pt x="572344" y="1036320"/>
                  <a:pt x="0" y="1036320"/>
                </a:cubicBezTo>
                <a:close/>
              </a:path>
            </a:pathLst>
          </a:custGeom>
          <a:solidFill>
            <a:srgbClr val="FFFFFF"/>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buFontTx/>
              <a:buNone/>
              <a:defRPr/>
            </a:pPr>
            <a:endParaRPr lang="zh-CN" altLang="en-US" sz="1015" noProof="1">
              <a:latin typeface="黑体" panose="02010609060101010101" charset="-122"/>
              <a:ea typeface="黑体" panose="02010609060101010101" charset="-122"/>
              <a:cs typeface="Arial" panose="020B0604020202020204" pitchFamily="34" charset="0"/>
            </a:endParaRPr>
          </a:p>
        </p:txBody>
      </p:sp>
      <p:sp>
        <p:nvSpPr>
          <p:cNvPr id="8" name="KSO_Shape"/>
          <p:cNvSpPr/>
          <p:nvPr>
            <p:custDataLst>
              <p:tags r:id="rId3"/>
            </p:custDataLst>
          </p:nvPr>
        </p:nvSpPr>
        <p:spPr>
          <a:xfrm rot="6188927">
            <a:off x="784226" y="434975"/>
            <a:ext cx="88900" cy="79375"/>
          </a:xfrm>
          <a:custGeom>
            <a:avLst/>
            <a:gdLst>
              <a:gd name="connsiteX0" fmla="*/ 282090 w 560550"/>
              <a:gd name="connsiteY0" fmla="*/ 0 h 493591"/>
              <a:gd name="connsiteX1" fmla="*/ 307359 w 560550"/>
              <a:gd name="connsiteY1" fmla="*/ 19328 h 493591"/>
              <a:gd name="connsiteX2" fmla="*/ 322151 w 560550"/>
              <a:gd name="connsiteY2" fmla="*/ 46641 h 493591"/>
              <a:gd name="connsiteX3" fmla="*/ 422483 w 560550"/>
              <a:gd name="connsiteY3" fmla="*/ 244308 h 493591"/>
              <a:gd name="connsiteX4" fmla="*/ 421839 w 560550"/>
              <a:gd name="connsiteY4" fmla="*/ 243943 h 493591"/>
              <a:gd name="connsiteX5" fmla="*/ 426075 w 560550"/>
              <a:gd name="connsiteY5" fmla="*/ 252279 h 493591"/>
              <a:gd name="connsiteX6" fmla="*/ 549713 w 560550"/>
              <a:gd name="connsiteY6" fmla="*/ 442022 h 493591"/>
              <a:gd name="connsiteX7" fmla="*/ 553726 w 560550"/>
              <a:gd name="connsiteY7" fmla="*/ 448555 h 493591"/>
              <a:gd name="connsiteX8" fmla="*/ 557360 w 560550"/>
              <a:gd name="connsiteY8" fmla="*/ 480662 h 493591"/>
              <a:gd name="connsiteX9" fmla="*/ 557111 w 560550"/>
              <a:gd name="connsiteY9" fmla="*/ 481348 h 493591"/>
              <a:gd name="connsiteX10" fmla="*/ 527738 w 560550"/>
              <a:gd name="connsiteY10" fmla="*/ 493568 h 493591"/>
              <a:gd name="connsiteX11" fmla="*/ 496688 w 560550"/>
              <a:gd name="connsiteY11" fmla="*/ 492722 h 493591"/>
              <a:gd name="connsiteX12" fmla="*/ 275338 w 560550"/>
              <a:gd name="connsiteY12" fmla="*/ 480778 h 493591"/>
              <a:gd name="connsiteX13" fmla="*/ 275975 w 560550"/>
              <a:gd name="connsiteY13" fmla="*/ 480403 h 493591"/>
              <a:gd name="connsiteX14" fmla="*/ 266629 w 560550"/>
              <a:gd name="connsiteY14" fmla="*/ 479903 h 493591"/>
              <a:gd name="connsiteX15" fmla="*/ 40497 w 560550"/>
              <a:gd name="connsiteY15" fmla="*/ 492105 h 493591"/>
              <a:gd name="connsiteX16" fmla="*/ 32832 w 560550"/>
              <a:gd name="connsiteY16" fmla="*/ 492314 h 493591"/>
              <a:gd name="connsiteX17" fmla="*/ 3210 w 560550"/>
              <a:gd name="connsiteY17" fmla="*/ 479408 h 493591"/>
              <a:gd name="connsiteX18" fmla="*/ 2740 w 560550"/>
              <a:gd name="connsiteY18" fmla="*/ 478849 h 493591"/>
              <a:gd name="connsiteX19" fmla="*/ 6844 w 560550"/>
              <a:gd name="connsiteY19" fmla="*/ 447301 h 493591"/>
              <a:gd name="connsiteX20" fmla="*/ 23102 w 560550"/>
              <a:gd name="connsiteY20" fmla="*/ 420834 h 493591"/>
              <a:gd name="connsiteX21" fmla="*/ 144121 w 560550"/>
              <a:gd name="connsiteY21" fmla="*/ 235111 h 493591"/>
              <a:gd name="connsiteX22" fmla="*/ 144127 w 560550"/>
              <a:gd name="connsiteY22" fmla="*/ 235851 h 493591"/>
              <a:gd name="connsiteX23" fmla="*/ 149231 w 560550"/>
              <a:gd name="connsiteY23" fmla="*/ 228009 h 493591"/>
              <a:gd name="connsiteX24" fmla="*/ 251731 w 560550"/>
              <a:gd name="connsiteY24" fmla="*/ 26070 h 493591"/>
              <a:gd name="connsiteX25" fmla="*/ 255383 w 560550"/>
              <a:gd name="connsiteY25" fmla="*/ 19328 h 493591"/>
              <a:gd name="connsiteX26" fmla="*/ 281371 w 560550"/>
              <a:gd name="connsiteY26" fmla="*/ 127 h 493591"/>
              <a:gd name="connsiteX27" fmla="*/ 282090 w 560550"/>
              <a:gd name="connsiteY27" fmla="*/ 0 h 493591"/>
              <a:gd name="connsiteX0-1" fmla="*/ 282090 w 560550"/>
              <a:gd name="connsiteY0-2" fmla="*/ 0 h 493591"/>
              <a:gd name="connsiteX1-3" fmla="*/ 307359 w 560550"/>
              <a:gd name="connsiteY1-4" fmla="*/ 19328 h 493591"/>
              <a:gd name="connsiteX2-5" fmla="*/ 322151 w 560550"/>
              <a:gd name="connsiteY2-6" fmla="*/ 46641 h 493591"/>
              <a:gd name="connsiteX3-7" fmla="*/ 422483 w 560550"/>
              <a:gd name="connsiteY3-8" fmla="*/ 244308 h 493591"/>
              <a:gd name="connsiteX4-9" fmla="*/ 426075 w 560550"/>
              <a:gd name="connsiteY4-10" fmla="*/ 252279 h 493591"/>
              <a:gd name="connsiteX5-11" fmla="*/ 549713 w 560550"/>
              <a:gd name="connsiteY5-12" fmla="*/ 442022 h 493591"/>
              <a:gd name="connsiteX6-13" fmla="*/ 553726 w 560550"/>
              <a:gd name="connsiteY6-14" fmla="*/ 448555 h 493591"/>
              <a:gd name="connsiteX7-15" fmla="*/ 557360 w 560550"/>
              <a:gd name="connsiteY7-16" fmla="*/ 480662 h 493591"/>
              <a:gd name="connsiteX8-17" fmla="*/ 557111 w 560550"/>
              <a:gd name="connsiteY8-18" fmla="*/ 481348 h 493591"/>
              <a:gd name="connsiteX9-19" fmla="*/ 527738 w 560550"/>
              <a:gd name="connsiteY9-20" fmla="*/ 493568 h 493591"/>
              <a:gd name="connsiteX10-21" fmla="*/ 496688 w 560550"/>
              <a:gd name="connsiteY10-22" fmla="*/ 492722 h 493591"/>
              <a:gd name="connsiteX11-23" fmla="*/ 275338 w 560550"/>
              <a:gd name="connsiteY11-24" fmla="*/ 480778 h 493591"/>
              <a:gd name="connsiteX12-25" fmla="*/ 275975 w 560550"/>
              <a:gd name="connsiteY12-26" fmla="*/ 480403 h 493591"/>
              <a:gd name="connsiteX13-27" fmla="*/ 266629 w 560550"/>
              <a:gd name="connsiteY13-28" fmla="*/ 479903 h 493591"/>
              <a:gd name="connsiteX14-29" fmla="*/ 40497 w 560550"/>
              <a:gd name="connsiteY14-30" fmla="*/ 492105 h 493591"/>
              <a:gd name="connsiteX15-31" fmla="*/ 32832 w 560550"/>
              <a:gd name="connsiteY15-32" fmla="*/ 492314 h 493591"/>
              <a:gd name="connsiteX16-33" fmla="*/ 3210 w 560550"/>
              <a:gd name="connsiteY16-34" fmla="*/ 479408 h 493591"/>
              <a:gd name="connsiteX17-35" fmla="*/ 2740 w 560550"/>
              <a:gd name="connsiteY17-36" fmla="*/ 478849 h 493591"/>
              <a:gd name="connsiteX18-37" fmla="*/ 6844 w 560550"/>
              <a:gd name="connsiteY18-38" fmla="*/ 447301 h 493591"/>
              <a:gd name="connsiteX19-39" fmla="*/ 23102 w 560550"/>
              <a:gd name="connsiteY19-40" fmla="*/ 420834 h 493591"/>
              <a:gd name="connsiteX20-41" fmla="*/ 144121 w 560550"/>
              <a:gd name="connsiteY20-42" fmla="*/ 235111 h 493591"/>
              <a:gd name="connsiteX21-43" fmla="*/ 144127 w 560550"/>
              <a:gd name="connsiteY21-44" fmla="*/ 235851 h 493591"/>
              <a:gd name="connsiteX22-45" fmla="*/ 149231 w 560550"/>
              <a:gd name="connsiteY22-46" fmla="*/ 228009 h 493591"/>
              <a:gd name="connsiteX23-47" fmla="*/ 251731 w 560550"/>
              <a:gd name="connsiteY23-48" fmla="*/ 26070 h 493591"/>
              <a:gd name="connsiteX24-49" fmla="*/ 255383 w 560550"/>
              <a:gd name="connsiteY24-50" fmla="*/ 19328 h 493591"/>
              <a:gd name="connsiteX25-51" fmla="*/ 281371 w 560550"/>
              <a:gd name="connsiteY25-52" fmla="*/ 127 h 493591"/>
              <a:gd name="connsiteX26-53" fmla="*/ 282090 w 560550"/>
              <a:gd name="connsiteY26-54" fmla="*/ 0 h 493591"/>
              <a:gd name="connsiteX0-55" fmla="*/ 282090 w 560550"/>
              <a:gd name="connsiteY0-56" fmla="*/ 0 h 493591"/>
              <a:gd name="connsiteX1-57" fmla="*/ 307359 w 560550"/>
              <a:gd name="connsiteY1-58" fmla="*/ 19328 h 493591"/>
              <a:gd name="connsiteX2-59" fmla="*/ 322151 w 560550"/>
              <a:gd name="connsiteY2-60" fmla="*/ 46641 h 493591"/>
              <a:gd name="connsiteX3-61" fmla="*/ 426075 w 560550"/>
              <a:gd name="connsiteY3-62" fmla="*/ 252279 h 493591"/>
              <a:gd name="connsiteX4-63" fmla="*/ 549713 w 560550"/>
              <a:gd name="connsiteY4-64" fmla="*/ 442022 h 493591"/>
              <a:gd name="connsiteX5-65" fmla="*/ 553726 w 560550"/>
              <a:gd name="connsiteY5-66" fmla="*/ 448555 h 493591"/>
              <a:gd name="connsiteX6-67" fmla="*/ 557360 w 560550"/>
              <a:gd name="connsiteY6-68" fmla="*/ 480662 h 493591"/>
              <a:gd name="connsiteX7-69" fmla="*/ 557111 w 560550"/>
              <a:gd name="connsiteY7-70" fmla="*/ 481348 h 493591"/>
              <a:gd name="connsiteX8-71" fmla="*/ 527738 w 560550"/>
              <a:gd name="connsiteY8-72" fmla="*/ 493568 h 493591"/>
              <a:gd name="connsiteX9-73" fmla="*/ 496688 w 560550"/>
              <a:gd name="connsiteY9-74" fmla="*/ 492722 h 493591"/>
              <a:gd name="connsiteX10-75" fmla="*/ 275338 w 560550"/>
              <a:gd name="connsiteY10-76" fmla="*/ 480778 h 493591"/>
              <a:gd name="connsiteX11-77" fmla="*/ 275975 w 560550"/>
              <a:gd name="connsiteY11-78" fmla="*/ 480403 h 493591"/>
              <a:gd name="connsiteX12-79" fmla="*/ 266629 w 560550"/>
              <a:gd name="connsiteY12-80" fmla="*/ 479903 h 493591"/>
              <a:gd name="connsiteX13-81" fmla="*/ 40497 w 560550"/>
              <a:gd name="connsiteY13-82" fmla="*/ 492105 h 493591"/>
              <a:gd name="connsiteX14-83" fmla="*/ 32832 w 560550"/>
              <a:gd name="connsiteY14-84" fmla="*/ 492314 h 493591"/>
              <a:gd name="connsiteX15-85" fmla="*/ 3210 w 560550"/>
              <a:gd name="connsiteY15-86" fmla="*/ 479408 h 493591"/>
              <a:gd name="connsiteX16-87" fmla="*/ 2740 w 560550"/>
              <a:gd name="connsiteY16-88" fmla="*/ 478849 h 493591"/>
              <a:gd name="connsiteX17-89" fmla="*/ 6844 w 560550"/>
              <a:gd name="connsiteY17-90" fmla="*/ 447301 h 493591"/>
              <a:gd name="connsiteX18-91" fmla="*/ 23102 w 560550"/>
              <a:gd name="connsiteY18-92" fmla="*/ 420834 h 493591"/>
              <a:gd name="connsiteX19-93" fmla="*/ 144121 w 560550"/>
              <a:gd name="connsiteY19-94" fmla="*/ 235111 h 493591"/>
              <a:gd name="connsiteX20-95" fmla="*/ 144127 w 560550"/>
              <a:gd name="connsiteY20-96" fmla="*/ 235851 h 493591"/>
              <a:gd name="connsiteX21-97" fmla="*/ 149231 w 560550"/>
              <a:gd name="connsiteY21-98" fmla="*/ 228009 h 493591"/>
              <a:gd name="connsiteX22-99" fmla="*/ 251731 w 560550"/>
              <a:gd name="connsiteY22-100" fmla="*/ 26070 h 493591"/>
              <a:gd name="connsiteX23-101" fmla="*/ 255383 w 560550"/>
              <a:gd name="connsiteY23-102" fmla="*/ 19328 h 493591"/>
              <a:gd name="connsiteX24-103" fmla="*/ 281371 w 560550"/>
              <a:gd name="connsiteY24-104" fmla="*/ 127 h 493591"/>
              <a:gd name="connsiteX25-105" fmla="*/ 282090 w 560550"/>
              <a:gd name="connsiteY25-106" fmla="*/ 0 h 493591"/>
              <a:gd name="connsiteX0-107" fmla="*/ 282090 w 560550"/>
              <a:gd name="connsiteY0-108" fmla="*/ 0 h 493591"/>
              <a:gd name="connsiteX1-109" fmla="*/ 307359 w 560550"/>
              <a:gd name="connsiteY1-110" fmla="*/ 19328 h 493591"/>
              <a:gd name="connsiteX2-111" fmla="*/ 322151 w 560550"/>
              <a:gd name="connsiteY2-112" fmla="*/ 46641 h 493591"/>
              <a:gd name="connsiteX3-113" fmla="*/ 426075 w 560550"/>
              <a:gd name="connsiteY3-114" fmla="*/ 252279 h 493591"/>
              <a:gd name="connsiteX4-115" fmla="*/ 549713 w 560550"/>
              <a:gd name="connsiteY4-116" fmla="*/ 442022 h 493591"/>
              <a:gd name="connsiteX5-117" fmla="*/ 553726 w 560550"/>
              <a:gd name="connsiteY5-118" fmla="*/ 448555 h 493591"/>
              <a:gd name="connsiteX6-119" fmla="*/ 557360 w 560550"/>
              <a:gd name="connsiteY6-120" fmla="*/ 480662 h 493591"/>
              <a:gd name="connsiteX7-121" fmla="*/ 557111 w 560550"/>
              <a:gd name="connsiteY7-122" fmla="*/ 481348 h 493591"/>
              <a:gd name="connsiteX8-123" fmla="*/ 527738 w 560550"/>
              <a:gd name="connsiteY8-124" fmla="*/ 493568 h 493591"/>
              <a:gd name="connsiteX9-125" fmla="*/ 496688 w 560550"/>
              <a:gd name="connsiteY9-126" fmla="*/ 492722 h 493591"/>
              <a:gd name="connsiteX10-127" fmla="*/ 275338 w 560550"/>
              <a:gd name="connsiteY10-128" fmla="*/ 480778 h 493591"/>
              <a:gd name="connsiteX11-129" fmla="*/ 275975 w 560550"/>
              <a:gd name="connsiteY11-130" fmla="*/ 480403 h 493591"/>
              <a:gd name="connsiteX12-131" fmla="*/ 266629 w 560550"/>
              <a:gd name="connsiteY12-132" fmla="*/ 479903 h 493591"/>
              <a:gd name="connsiteX13-133" fmla="*/ 40497 w 560550"/>
              <a:gd name="connsiteY13-134" fmla="*/ 492105 h 493591"/>
              <a:gd name="connsiteX14-135" fmla="*/ 32832 w 560550"/>
              <a:gd name="connsiteY14-136" fmla="*/ 492314 h 493591"/>
              <a:gd name="connsiteX15-137" fmla="*/ 3210 w 560550"/>
              <a:gd name="connsiteY15-138" fmla="*/ 479408 h 493591"/>
              <a:gd name="connsiteX16-139" fmla="*/ 2740 w 560550"/>
              <a:gd name="connsiteY16-140" fmla="*/ 478849 h 493591"/>
              <a:gd name="connsiteX17-141" fmla="*/ 6844 w 560550"/>
              <a:gd name="connsiteY17-142" fmla="*/ 447301 h 493591"/>
              <a:gd name="connsiteX18-143" fmla="*/ 23102 w 560550"/>
              <a:gd name="connsiteY18-144" fmla="*/ 420834 h 493591"/>
              <a:gd name="connsiteX19-145" fmla="*/ 144121 w 560550"/>
              <a:gd name="connsiteY19-146" fmla="*/ 235111 h 493591"/>
              <a:gd name="connsiteX20-147" fmla="*/ 144127 w 560550"/>
              <a:gd name="connsiteY20-148" fmla="*/ 235851 h 493591"/>
              <a:gd name="connsiteX21-149" fmla="*/ 149231 w 560550"/>
              <a:gd name="connsiteY21-150" fmla="*/ 228009 h 493591"/>
              <a:gd name="connsiteX22-151" fmla="*/ 251731 w 560550"/>
              <a:gd name="connsiteY22-152" fmla="*/ 26070 h 493591"/>
              <a:gd name="connsiteX23-153" fmla="*/ 255383 w 560550"/>
              <a:gd name="connsiteY23-154" fmla="*/ 19328 h 493591"/>
              <a:gd name="connsiteX24-155" fmla="*/ 281371 w 560550"/>
              <a:gd name="connsiteY24-156" fmla="*/ 127 h 493591"/>
              <a:gd name="connsiteX25-157" fmla="*/ 282090 w 560550"/>
              <a:gd name="connsiteY25-158" fmla="*/ 0 h 493591"/>
              <a:gd name="connsiteX0-159" fmla="*/ 282090 w 560550"/>
              <a:gd name="connsiteY0-160" fmla="*/ 0 h 493591"/>
              <a:gd name="connsiteX1-161" fmla="*/ 307359 w 560550"/>
              <a:gd name="connsiteY1-162" fmla="*/ 19328 h 493591"/>
              <a:gd name="connsiteX2-163" fmla="*/ 322151 w 560550"/>
              <a:gd name="connsiteY2-164" fmla="*/ 46641 h 493591"/>
              <a:gd name="connsiteX3-165" fmla="*/ 426075 w 560550"/>
              <a:gd name="connsiteY3-166" fmla="*/ 252279 h 493591"/>
              <a:gd name="connsiteX4-167" fmla="*/ 549713 w 560550"/>
              <a:gd name="connsiteY4-168" fmla="*/ 442022 h 493591"/>
              <a:gd name="connsiteX5-169" fmla="*/ 553726 w 560550"/>
              <a:gd name="connsiteY5-170" fmla="*/ 448555 h 493591"/>
              <a:gd name="connsiteX6-171" fmla="*/ 557360 w 560550"/>
              <a:gd name="connsiteY6-172" fmla="*/ 480662 h 493591"/>
              <a:gd name="connsiteX7-173" fmla="*/ 557111 w 560550"/>
              <a:gd name="connsiteY7-174" fmla="*/ 481348 h 493591"/>
              <a:gd name="connsiteX8-175" fmla="*/ 527738 w 560550"/>
              <a:gd name="connsiteY8-176" fmla="*/ 493568 h 493591"/>
              <a:gd name="connsiteX9-177" fmla="*/ 496688 w 560550"/>
              <a:gd name="connsiteY9-178" fmla="*/ 492722 h 493591"/>
              <a:gd name="connsiteX10-179" fmla="*/ 275338 w 560550"/>
              <a:gd name="connsiteY10-180" fmla="*/ 480778 h 493591"/>
              <a:gd name="connsiteX11-181" fmla="*/ 275975 w 560550"/>
              <a:gd name="connsiteY11-182" fmla="*/ 480403 h 493591"/>
              <a:gd name="connsiteX12-183" fmla="*/ 266629 w 560550"/>
              <a:gd name="connsiteY12-184" fmla="*/ 479903 h 493591"/>
              <a:gd name="connsiteX13-185" fmla="*/ 40497 w 560550"/>
              <a:gd name="connsiteY13-186" fmla="*/ 492105 h 493591"/>
              <a:gd name="connsiteX14-187" fmla="*/ 32832 w 560550"/>
              <a:gd name="connsiteY14-188" fmla="*/ 492314 h 493591"/>
              <a:gd name="connsiteX15-189" fmla="*/ 3210 w 560550"/>
              <a:gd name="connsiteY15-190" fmla="*/ 479408 h 493591"/>
              <a:gd name="connsiteX16-191" fmla="*/ 2740 w 560550"/>
              <a:gd name="connsiteY16-192" fmla="*/ 478849 h 493591"/>
              <a:gd name="connsiteX17-193" fmla="*/ 6844 w 560550"/>
              <a:gd name="connsiteY17-194" fmla="*/ 447301 h 493591"/>
              <a:gd name="connsiteX18-195" fmla="*/ 23102 w 560550"/>
              <a:gd name="connsiteY18-196" fmla="*/ 420834 h 493591"/>
              <a:gd name="connsiteX19-197" fmla="*/ 144121 w 560550"/>
              <a:gd name="connsiteY19-198" fmla="*/ 235111 h 493591"/>
              <a:gd name="connsiteX20-199" fmla="*/ 149231 w 560550"/>
              <a:gd name="connsiteY20-200" fmla="*/ 228009 h 493591"/>
              <a:gd name="connsiteX21-201" fmla="*/ 251731 w 560550"/>
              <a:gd name="connsiteY21-202" fmla="*/ 26070 h 493591"/>
              <a:gd name="connsiteX22-203" fmla="*/ 255383 w 560550"/>
              <a:gd name="connsiteY22-204" fmla="*/ 19328 h 493591"/>
              <a:gd name="connsiteX23-205" fmla="*/ 281371 w 560550"/>
              <a:gd name="connsiteY23-206" fmla="*/ 127 h 493591"/>
              <a:gd name="connsiteX24-207" fmla="*/ 282090 w 560550"/>
              <a:gd name="connsiteY24-208" fmla="*/ 0 h 493591"/>
              <a:gd name="connsiteX0-209" fmla="*/ 282090 w 560550"/>
              <a:gd name="connsiteY0-210" fmla="*/ 0 h 493591"/>
              <a:gd name="connsiteX1-211" fmla="*/ 307359 w 560550"/>
              <a:gd name="connsiteY1-212" fmla="*/ 19328 h 493591"/>
              <a:gd name="connsiteX2-213" fmla="*/ 322151 w 560550"/>
              <a:gd name="connsiteY2-214" fmla="*/ 46641 h 493591"/>
              <a:gd name="connsiteX3-215" fmla="*/ 426075 w 560550"/>
              <a:gd name="connsiteY3-216" fmla="*/ 252279 h 493591"/>
              <a:gd name="connsiteX4-217" fmla="*/ 549713 w 560550"/>
              <a:gd name="connsiteY4-218" fmla="*/ 442022 h 493591"/>
              <a:gd name="connsiteX5-219" fmla="*/ 553726 w 560550"/>
              <a:gd name="connsiteY5-220" fmla="*/ 448555 h 493591"/>
              <a:gd name="connsiteX6-221" fmla="*/ 557360 w 560550"/>
              <a:gd name="connsiteY6-222" fmla="*/ 480662 h 493591"/>
              <a:gd name="connsiteX7-223" fmla="*/ 557111 w 560550"/>
              <a:gd name="connsiteY7-224" fmla="*/ 481348 h 493591"/>
              <a:gd name="connsiteX8-225" fmla="*/ 527738 w 560550"/>
              <a:gd name="connsiteY8-226" fmla="*/ 493568 h 493591"/>
              <a:gd name="connsiteX9-227" fmla="*/ 496688 w 560550"/>
              <a:gd name="connsiteY9-228" fmla="*/ 492722 h 493591"/>
              <a:gd name="connsiteX10-229" fmla="*/ 275338 w 560550"/>
              <a:gd name="connsiteY10-230" fmla="*/ 480778 h 493591"/>
              <a:gd name="connsiteX11-231" fmla="*/ 275975 w 560550"/>
              <a:gd name="connsiteY11-232" fmla="*/ 480403 h 493591"/>
              <a:gd name="connsiteX12-233" fmla="*/ 266629 w 560550"/>
              <a:gd name="connsiteY12-234" fmla="*/ 479903 h 493591"/>
              <a:gd name="connsiteX13-235" fmla="*/ 40497 w 560550"/>
              <a:gd name="connsiteY13-236" fmla="*/ 492105 h 493591"/>
              <a:gd name="connsiteX14-237" fmla="*/ 32832 w 560550"/>
              <a:gd name="connsiteY14-238" fmla="*/ 492314 h 493591"/>
              <a:gd name="connsiteX15-239" fmla="*/ 3210 w 560550"/>
              <a:gd name="connsiteY15-240" fmla="*/ 479408 h 493591"/>
              <a:gd name="connsiteX16-241" fmla="*/ 2740 w 560550"/>
              <a:gd name="connsiteY16-242" fmla="*/ 478849 h 493591"/>
              <a:gd name="connsiteX17-243" fmla="*/ 6844 w 560550"/>
              <a:gd name="connsiteY17-244" fmla="*/ 447301 h 493591"/>
              <a:gd name="connsiteX18-245" fmla="*/ 23102 w 560550"/>
              <a:gd name="connsiteY18-246" fmla="*/ 420834 h 493591"/>
              <a:gd name="connsiteX19-247" fmla="*/ 149231 w 560550"/>
              <a:gd name="connsiteY19-248" fmla="*/ 228009 h 493591"/>
              <a:gd name="connsiteX20-249" fmla="*/ 251731 w 560550"/>
              <a:gd name="connsiteY20-250" fmla="*/ 26070 h 493591"/>
              <a:gd name="connsiteX21-251" fmla="*/ 255383 w 560550"/>
              <a:gd name="connsiteY21-252" fmla="*/ 19328 h 493591"/>
              <a:gd name="connsiteX22-253" fmla="*/ 281371 w 560550"/>
              <a:gd name="connsiteY22-254" fmla="*/ 127 h 493591"/>
              <a:gd name="connsiteX23-255" fmla="*/ 282090 w 560550"/>
              <a:gd name="connsiteY23-256" fmla="*/ 0 h 493591"/>
              <a:gd name="connsiteX0-257" fmla="*/ 282090 w 560550"/>
              <a:gd name="connsiteY0-258" fmla="*/ 0 h 493591"/>
              <a:gd name="connsiteX1-259" fmla="*/ 307359 w 560550"/>
              <a:gd name="connsiteY1-260" fmla="*/ 19328 h 493591"/>
              <a:gd name="connsiteX2-261" fmla="*/ 322151 w 560550"/>
              <a:gd name="connsiteY2-262" fmla="*/ 46641 h 493591"/>
              <a:gd name="connsiteX3-263" fmla="*/ 426075 w 560550"/>
              <a:gd name="connsiteY3-264" fmla="*/ 252279 h 493591"/>
              <a:gd name="connsiteX4-265" fmla="*/ 549713 w 560550"/>
              <a:gd name="connsiteY4-266" fmla="*/ 442022 h 493591"/>
              <a:gd name="connsiteX5-267" fmla="*/ 553726 w 560550"/>
              <a:gd name="connsiteY5-268" fmla="*/ 448555 h 493591"/>
              <a:gd name="connsiteX6-269" fmla="*/ 557360 w 560550"/>
              <a:gd name="connsiteY6-270" fmla="*/ 480662 h 493591"/>
              <a:gd name="connsiteX7-271" fmla="*/ 557111 w 560550"/>
              <a:gd name="connsiteY7-272" fmla="*/ 481348 h 493591"/>
              <a:gd name="connsiteX8-273" fmla="*/ 527738 w 560550"/>
              <a:gd name="connsiteY8-274" fmla="*/ 493568 h 493591"/>
              <a:gd name="connsiteX9-275" fmla="*/ 496688 w 560550"/>
              <a:gd name="connsiteY9-276" fmla="*/ 492722 h 493591"/>
              <a:gd name="connsiteX10-277" fmla="*/ 275338 w 560550"/>
              <a:gd name="connsiteY10-278" fmla="*/ 480778 h 493591"/>
              <a:gd name="connsiteX11-279" fmla="*/ 275975 w 560550"/>
              <a:gd name="connsiteY11-280" fmla="*/ 480403 h 493591"/>
              <a:gd name="connsiteX12-281" fmla="*/ 266629 w 560550"/>
              <a:gd name="connsiteY12-282" fmla="*/ 479903 h 493591"/>
              <a:gd name="connsiteX13-283" fmla="*/ 40497 w 560550"/>
              <a:gd name="connsiteY13-284" fmla="*/ 492105 h 493591"/>
              <a:gd name="connsiteX14-285" fmla="*/ 32832 w 560550"/>
              <a:gd name="connsiteY14-286" fmla="*/ 492314 h 493591"/>
              <a:gd name="connsiteX15-287" fmla="*/ 3210 w 560550"/>
              <a:gd name="connsiteY15-288" fmla="*/ 479408 h 493591"/>
              <a:gd name="connsiteX16-289" fmla="*/ 2740 w 560550"/>
              <a:gd name="connsiteY16-290" fmla="*/ 478849 h 493591"/>
              <a:gd name="connsiteX17-291" fmla="*/ 6844 w 560550"/>
              <a:gd name="connsiteY17-292" fmla="*/ 447301 h 493591"/>
              <a:gd name="connsiteX18-293" fmla="*/ 23102 w 560550"/>
              <a:gd name="connsiteY18-294" fmla="*/ 420834 h 493591"/>
              <a:gd name="connsiteX19-295" fmla="*/ 149231 w 560550"/>
              <a:gd name="connsiteY19-296" fmla="*/ 228009 h 493591"/>
              <a:gd name="connsiteX20-297" fmla="*/ 251731 w 560550"/>
              <a:gd name="connsiteY20-298" fmla="*/ 26070 h 493591"/>
              <a:gd name="connsiteX21-299" fmla="*/ 255383 w 560550"/>
              <a:gd name="connsiteY21-300" fmla="*/ 19328 h 493591"/>
              <a:gd name="connsiteX22-301" fmla="*/ 281371 w 560550"/>
              <a:gd name="connsiteY22-302" fmla="*/ 127 h 493591"/>
              <a:gd name="connsiteX23-303" fmla="*/ 282090 w 560550"/>
              <a:gd name="connsiteY23-304" fmla="*/ 0 h 493591"/>
              <a:gd name="connsiteX0-305" fmla="*/ 282090 w 560550"/>
              <a:gd name="connsiteY0-306" fmla="*/ 0 h 493591"/>
              <a:gd name="connsiteX1-307" fmla="*/ 307359 w 560550"/>
              <a:gd name="connsiteY1-308" fmla="*/ 19328 h 493591"/>
              <a:gd name="connsiteX2-309" fmla="*/ 322151 w 560550"/>
              <a:gd name="connsiteY2-310" fmla="*/ 46641 h 493591"/>
              <a:gd name="connsiteX3-311" fmla="*/ 426075 w 560550"/>
              <a:gd name="connsiteY3-312" fmla="*/ 252279 h 493591"/>
              <a:gd name="connsiteX4-313" fmla="*/ 549713 w 560550"/>
              <a:gd name="connsiteY4-314" fmla="*/ 442022 h 493591"/>
              <a:gd name="connsiteX5-315" fmla="*/ 553726 w 560550"/>
              <a:gd name="connsiteY5-316" fmla="*/ 448555 h 493591"/>
              <a:gd name="connsiteX6-317" fmla="*/ 557360 w 560550"/>
              <a:gd name="connsiteY6-318" fmla="*/ 480662 h 493591"/>
              <a:gd name="connsiteX7-319" fmla="*/ 557111 w 560550"/>
              <a:gd name="connsiteY7-320" fmla="*/ 481348 h 493591"/>
              <a:gd name="connsiteX8-321" fmla="*/ 527738 w 560550"/>
              <a:gd name="connsiteY8-322" fmla="*/ 493568 h 493591"/>
              <a:gd name="connsiteX9-323" fmla="*/ 496688 w 560550"/>
              <a:gd name="connsiteY9-324" fmla="*/ 492722 h 493591"/>
              <a:gd name="connsiteX10-325" fmla="*/ 275338 w 560550"/>
              <a:gd name="connsiteY10-326" fmla="*/ 480778 h 493591"/>
              <a:gd name="connsiteX11-327" fmla="*/ 266629 w 560550"/>
              <a:gd name="connsiteY11-328" fmla="*/ 479903 h 493591"/>
              <a:gd name="connsiteX12-329" fmla="*/ 40497 w 560550"/>
              <a:gd name="connsiteY12-330" fmla="*/ 492105 h 493591"/>
              <a:gd name="connsiteX13-331" fmla="*/ 32832 w 560550"/>
              <a:gd name="connsiteY13-332" fmla="*/ 492314 h 493591"/>
              <a:gd name="connsiteX14-333" fmla="*/ 3210 w 560550"/>
              <a:gd name="connsiteY14-334" fmla="*/ 479408 h 493591"/>
              <a:gd name="connsiteX15-335" fmla="*/ 2740 w 560550"/>
              <a:gd name="connsiteY15-336" fmla="*/ 478849 h 493591"/>
              <a:gd name="connsiteX16-337" fmla="*/ 6844 w 560550"/>
              <a:gd name="connsiteY16-338" fmla="*/ 447301 h 493591"/>
              <a:gd name="connsiteX17-339" fmla="*/ 23102 w 560550"/>
              <a:gd name="connsiteY17-340" fmla="*/ 420834 h 493591"/>
              <a:gd name="connsiteX18-341" fmla="*/ 149231 w 560550"/>
              <a:gd name="connsiteY18-342" fmla="*/ 228009 h 493591"/>
              <a:gd name="connsiteX19-343" fmla="*/ 251731 w 560550"/>
              <a:gd name="connsiteY19-344" fmla="*/ 26070 h 493591"/>
              <a:gd name="connsiteX20-345" fmla="*/ 255383 w 560550"/>
              <a:gd name="connsiteY20-346" fmla="*/ 19328 h 493591"/>
              <a:gd name="connsiteX21-347" fmla="*/ 281371 w 560550"/>
              <a:gd name="connsiteY21-348" fmla="*/ 127 h 493591"/>
              <a:gd name="connsiteX22-349" fmla="*/ 282090 w 560550"/>
              <a:gd name="connsiteY22-350" fmla="*/ 0 h 493591"/>
              <a:gd name="connsiteX0-351" fmla="*/ 282090 w 560550"/>
              <a:gd name="connsiteY0-352" fmla="*/ 0 h 493591"/>
              <a:gd name="connsiteX1-353" fmla="*/ 307359 w 560550"/>
              <a:gd name="connsiteY1-354" fmla="*/ 19328 h 493591"/>
              <a:gd name="connsiteX2-355" fmla="*/ 322151 w 560550"/>
              <a:gd name="connsiteY2-356" fmla="*/ 46641 h 493591"/>
              <a:gd name="connsiteX3-357" fmla="*/ 426075 w 560550"/>
              <a:gd name="connsiteY3-358" fmla="*/ 252279 h 493591"/>
              <a:gd name="connsiteX4-359" fmla="*/ 549713 w 560550"/>
              <a:gd name="connsiteY4-360" fmla="*/ 442022 h 493591"/>
              <a:gd name="connsiteX5-361" fmla="*/ 553726 w 560550"/>
              <a:gd name="connsiteY5-362" fmla="*/ 448555 h 493591"/>
              <a:gd name="connsiteX6-363" fmla="*/ 557360 w 560550"/>
              <a:gd name="connsiteY6-364" fmla="*/ 480662 h 493591"/>
              <a:gd name="connsiteX7-365" fmla="*/ 557111 w 560550"/>
              <a:gd name="connsiteY7-366" fmla="*/ 481348 h 493591"/>
              <a:gd name="connsiteX8-367" fmla="*/ 527738 w 560550"/>
              <a:gd name="connsiteY8-368" fmla="*/ 493568 h 493591"/>
              <a:gd name="connsiteX9-369" fmla="*/ 496688 w 560550"/>
              <a:gd name="connsiteY9-370" fmla="*/ 492722 h 493591"/>
              <a:gd name="connsiteX10-371" fmla="*/ 266629 w 560550"/>
              <a:gd name="connsiteY10-372" fmla="*/ 479903 h 493591"/>
              <a:gd name="connsiteX11-373" fmla="*/ 40497 w 560550"/>
              <a:gd name="connsiteY11-374" fmla="*/ 492105 h 493591"/>
              <a:gd name="connsiteX12-375" fmla="*/ 32832 w 560550"/>
              <a:gd name="connsiteY12-376" fmla="*/ 492314 h 493591"/>
              <a:gd name="connsiteX13-377" fmla="*/ 3210 w 560550"/>
              <a:gd name="connsiteY13-378" fmla="*/ 479408 h 493591"/>
              <a:gd name="connsiteX14-379" fmla="*/ 2740 w 560550"/>
              <a:gd name="connsiteY14-380" fmla="*/ 478849 h 493591"/>
              <a:gd name="connsiteX15-381" fmla="*/ 6844 w 560550"/>
              <a:gd name="connsiteY15-382" fmla="*/ 447301 h 493591"/>
              <a:gd name="connsiteX16-383" fmla="*/ 23102 w 560550"/>
              <a:gd name="connsiteY16-384" fmla="*/ 420834 h 493591"/>
              <a:gd name="connsiteX17-385" fmla="*/ 149231 w 560550"/>
              <a:gd name="connsiteY17-386" fmla="*/ 228009 h 493591"/>
              <a:gd name="connsiteX18-387" fmla="*/ 251731 w 560550"/>
              <a:gd name="connsiteY18-388" fmla="*/ 26070 h 493591"/>
              <a:gd name="connsiteX19-389" fmla="*/ 255383 w 560550"/>
              <a:gd name="connsiteY19-390" fmla="*/ 19328 h 493591"/>
              <a:gd name="connsiteX20-391" fmla="*/ 281371 w 560550"/>
              <a:gd name="connsiteY20-392" fmla="*/ 127 h 493591"/>
              <a:gd name="connsiteX21-393" fmla="*/ 282090 w 560550"/>
              <a:gd name="connsiteY21-394" fmla="*/ 0 h 493591"/>
              <a:gd name="connsiteX0-395" fmla="*/ 282090 w 560550"/>
              <a:gd name="connsiteY0-396" fmla="*/ 0 h 493591"/>
              <a:gd name="connsiteX1-397" fmla="*/ 307359 w 560550"/>
              <a:gd name="connsiteY1-398" fmla="*/ 19328 h 493591"/>
              <a:gd name="connsiteX2-399" fmla="*/ 322151 w 560550"/>
              <a:gd name="connsiteY2-400" fmla="*/ 46641 h 493591"/>
              <a:gd name="connsiteX3-401" fmla="*/ 426075 w 560550"/>
              <a:gd name="connsiteY3-402" fmla="*/ 252279 h 493591"/>
              <a:gd name="connsiteX4-403" fmla="*/ 549713 w 560550"/>
              <a:gd name="connsiteY4-404" fmla="*/ 442022 h 493591"/>
              <a:gd name="connsiteX5-405" fmla="*/ 553726 w 560550"/>
              <a:gd name="connsiteY5-406" fmla="*/ 448555 h 493591"/>
              <a:gd name="connsiteX6-407" fmla="*/ 557360 w 560550"/>
              <a:gd name="connsiteY6-408" fmla="*/ 480662 h 493591"/>
              <a:gd name="connsiteX7-409" fmla="*/ 557111 w 560550"/>
              <a:gd name="connsiteY7-410" fmla="*/ 481348 h 493591"/>
              <a:gd name="connsiteX8-411" fmla="*/ 527738 w 560550"/>
              <a:gd name="connsiteY8-412" fmla="*/ 493568 h 493591"/>
              <a:gd name="connsiteX9-413" fmla="*/ 496688 w 560550"/>
              <a:gd name="connsiteY9-414" fmla="*/ 492722 h 493591"/>
              <a:gd name="connsiteX10-415" fmla="*/ 266629 w 560550"/>
              <a:gd name="connsiteY10-416" fmla="*/ 479903 h 493591"/>
              <a:gd name="connsiteX11-417" fmla="*/ 40497 w 560550"/>
              <a:gd name="connsiteY11-418" fmla="*/ 492105 h 493591"/>
              <a:gd name="connsiteX12-419" fmla="*/ 32832 w 560550"/>
              <a:gd name="connsiteY12-420" fmla="*/ 492314 h 493591"/>
              <a:gd name="connsiteX13-421" fmla="*/ 3210 w 560550"/>
              <a:gd name="connsiteY13-422" fmla="*/ 479408 h 493591"/>
              <a:gd name="connsiteX14-423" fmla="*/ 2740 w 560550"/>
              <a:gd name="connsiteY14-424" fmla="*/ 478849 h 493591"/>
              <a:gd name="connsiteX15-425" fmla="*/ 6844 w 560550"/>
              <a:gd name="connsiteY15-426" fmla="*/ 447301 h 493591"/>
              <a:gd name="connsiteX16-427" fmla="*/ 23102 w 560550"/>
              <a:gd name="connsiteY16-428" fmla="*/ 420834 h 493591"/>
              <a:gd name="connsiteX17-429" fmla="*/ 149231 w 560550"/>
              <a:gd name="connsiteY17-430" fmla="*/ 228009 h 493591"/>
              <a:gd name="connsiteX18-431" fmla="*/ 251731 w 560550"/>
              <a:gd name="connsiteY18-432" fmla="*/ 26070 h 493591"/>
              <a:gd name="connsiteX19-433" fmla="*/ 255383 w 560550"/>
              <a:gd name="connsiteY19-434" fmla="*/ 19328 h 493591"/>
              <a:gd name="connsiteX20-435" fmla="*/ 281371 w 560550"/>
              <a:gd name="connsiteY20-436" fmla="*/ 127 h 493591"/>
              <a:gd name="connsiteX21-437" fmla="*/ 282090 w 560550"/>
              <a:gd name="connsiteY21-438" fmla="*/ 0 h 49359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560550" h="493591">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buFontTx/>
              <a:buNone/>
              <a:defRPr/>
            </a:pPr>
            <a:endParaRPr lang="zh-CN" altLang="en-US" sz="1015" noProof="1">
              <a:solidFill>
                <a:srgbClr val="FFFFFF"/>
              </a:solidFill>
              <a:latin typeface="黑体" panose="02010609060101010101" charset="-122"/>
              <a:ea typeface="黑体" panose="02010609060101010101" charset="-122"/>
              <a:cs typeface="Arial" panose="020B0604020202020204" pitchFamily="34" charset="0"/>
            </a:endParaRPr>
          </a:p>
        </p:txBody>
      </p:sp>
      <p:sp>
        <p:nvSpPr>
          <p:cNvPr id="9" name="KSO_Shape"/>
          <p:cNvSpPr/>
          <p:nvPr>
            <p:custDataLst>
              <p:tags r:id="rId4"/>
            </p:custDataLst>
          </p:nvPr>
        </p:nvSpPr>
        <p:spPr>
          <a:xfrm rot="7226800">
            <a:off x="745332" y="535781"/>
            <a:ext cx="88900" cy="77787"/>
          </a:xfrm>
          <a:custGeom>
            <a:avLst/>
            <a:gdLst>
              <a:gd name="connsiteX0" fmla="*/ 282090 w 560550"/>
              <a:gd name="connsiteY0" fmla="*/ 0 h 493591"/>
              <a:gd name="connsiteX1" fmla="*/ 307359 w 560550"/>
              <a:gd name="connsiteY1" fmla="*/ 19328 h 493591"/>
              <a:gd name="connsiteX2" fmla="*/ 322151 w 560550"/>
              <a:gd name="connsiteY2" fmla="*/ 46641 h 493591"/>
              <a:gd name="connsiteX3" fmla="*/ 422483 w 560550"/>
              <a:gd name="connsiteY3" fmla="*/ 244308 h 493591"/>
              <a:gd name="connsiteX4" fmla="*/ 421839 w 560550"/>
              <a:gd name="connsiteY4" fmla="*/ 243943 h 493591"/>
              <a:gd name="connsiteX5" fmla="*/ 426075 w 560550"/>
              <a:gd name="connsiteY5" fmla="*/ 252279 h 493591"/>
              <a:gd name="connsiteX6" fmla="*/ 549713 w 560550"/>
              <a:gd name="connsiteY6" fmla="*/ 442022 h 493591"/>
              <a:gd name="connsiteX7" fmla="*/ 553726 w 560550"/>
              <a:gd name="connsiteY7" fmla="*/ 448555 h 493591"/>
              <a:gd name="connsiteX8" fmla="*/ 557360 w 560550"/>
              <a:gd name="connsiteY8" fmla="*/ 480662 h 493591"/>
              <a:gd name="connsiteX9" fmla="*/ 557111 w 560550"/>
              <a:gd name="connsiteY9" fmla="*/ 481348 h 493591"/>
              <a:gd name="connsiteX10" fmla="*/ 527738 w 560550"/>
              <a:gd name="connsiteY10" fmla="*/ 493568 h 493591"/>
              <a:gd name="connsiteX11" fmla="*/ 496688 w 560550"/>
              <a:gd name="connsiteY11" fmla="*/ 492722 h 493591"/>
              <a:gd name="connsiteX12" fmla="*/ 275338 w 560550"/>
              <a:gd name="connsiteY12" fmla="*/ 480778 h 493591"/>
              <a:gd name="connsiteX13" fmla="*/ 275975 w 560550"/>
              <a:gd name="connsiteY13" fmla="*/ 480403 h 493591"/>
              <a:gd name="connsiteX14" fmla="*/ 266629 w 560550"/>
              <a:gd name="connsiteY14" fmla="*/ 479903 h 493591"/>
              <a:gd name="connsiteX15" fmla="*/ 40497 w 560550"/>
              <a:gd name="connsiteY15" fmla="*/ 492105 h 493591"/>
              <a:gd name="connsiteX16" fmla="*/ 32832 w 560550"/>
              <a:gd name="connsiteY16" fmla="*/ 492314 h 493591"/>
              <a:gd name="connsiteX17" fmla="*/ 3210 w 560550"/>
              <a:gd name="connsiteY17" fmla="*/ 479408 h 493591"/>
              <a:gd name="connsiteX18" fmla="*/ 2740 w 560550"/>
              <a:gd name="connsiteY18" fmla="*/ 478849 h 493591"/>
              <a:gd name="connsiteX19" fmla="*/ 6844 w 560550"/>
              <a:gd name="connsiteY19" fmla="*/ 447301 h 493591"/>
              <a:gd name="connsiteX20" fmla="*/ 23102 w 560550"/>
              <a:gd name="connsiteY20" fmla="*/ 420834 h 493591"/>
              <a:gd name="connsiteX21" fmla="*/ 144121 w 560550"/>
              <a:gd name="connsiteY21" fmla="*/ 235111 h 493591"/>
              <a:gd name="connsiteX22" fmla="*/ 144127 w 560550"/>
              <a:gd name="connsiteY22" fmla="*/ 235851 h 493591"/>
              <a:gd name="connsiteX23" fmla="*/ 149231 w 560550"/>
              <a:gd name="connsiteY23" fmla="*/ 228009 h 493591"/>
              <a:gd name="connsiteX24" fmla="*/ 251731 w 560550"/>
              <a:gd name="connsiteY24" fmla="*/ 26070 h 493591"/>
              <a:gd name="connsiteX25" fmla="*/ 255383 w 560550"/>
              <a:gd name="connsiteY25" fmla="*/ 19328 h 493591"/>
              <a:gd name="connsiteX26" fmla="*/ 281371 w 560550"/>
              <a:gd name="connsiteY26" fmla="*/ 127 h 493591"/>
              <a:gd name="connsiteX27" fmla="*/ 282090 w 560550"/>
              <a:gd name="connsiteY27" fmla="*/ 0 h 493591"/>
              <a:gd name="connsiteX0-1" fmla="*/ 282090 w 560550"/>
              <a:gd name="connsiteY0-2" fmla="*/ 0 h 493591"/>
              <a:gd name="connsiteX1-3" fmla="*/ 307359 w 560550"/>
              <a:gd name="connsiteY1-4" fmla="*/ 19328 h 493591"/>
              <a:gd name="connsiteX2-5" fmla="*/ 322151 w 560550"/>
              <a:gd name="connsiteY2-6" fmla="*/ 46641 h 493591"/>
              <a:gd name="connsiteX3-7" fmla="*/ 422483 w 560550"/>
              <a:gd name="connsiteY3-8" fmla="*/ 244308 h 493591"/>
              <a:gd name="connsiteX4-9" fmla="*/ 426075 w 560550"/>
              <a:gd name="connsiteY4-10" fmla="*/ 252279 h 493591"/>
              <a:gd name="connsiteX5-11" fmla="*/ 549713 w 560550"/>
              <a:gd name="connsiteY5-12" fmla="*/ 442022 h 493591"/>
              <a:gd name="connsiteX6-13" fmla="*/ 553726 w 560550"/>
              <a:gd name="connsiteY6-14" fmla="*/ 448555 h 493591"/>
              <a:gd name="connsiteX7-15" fmla="*/ 557360 w 560550"/>
              <a:gd name="connsiteY7-16" fmla="*/ 480662 h 493591"/>
              <a:gd name="connsiteX8-17" fmla="*/ 557111 w 560550"/>
              <a:gd name="connsiteY8-18" fmla="*/ 481348 h 493591"/>
              <a:gd name="connsiteX9-19" fmla="*/ 527738 w 560550"/>
              <a:gd name="connsiteY9-20" fmla="*/ 493568 h 493591"/>
              <a:gd name="connsiteX10-21" fmla="*/ 496688 w 560550"/>
              <a:gd name="connsiteY10-22" fmla="*/ 492722 h 493591"/>
              <a:gd name="connsiteX11-23" fmla="*/ 275338 w 560550"/>
              <a:gd name="connsiteY11-24" fmla="*/ 480778 h 493591"/>
              <a:gd name="connsiteX12-25" fmla="*/ 275975 w 560550"/>
              <a:gd name="connsiteY12-26" fmla="*/ 480403 h 493591"/>
              <a:gd name="connsiteX13-27" fmla="*/ 266629 w 560550"/>
              <a:gd name="connsiteY13-28" fmla="*/ 479903 h 493591"/>
              <a:gd name="connsiteX14-29" fmla="*/ 40497 w 560550"/>
              <a:gd name="connsiteY14-30" fmla="*/ 492105 h 493591"/>
              <a:gd name="connsiteX15-31" fmla="*/ 32832 w 560550"/>
              <a:gd name="connsiteY15-32" fmla="*/ 492314 h 493591"/>
              <a:gd name="connsiteX16-33" fmla="*/ 3210 w 560550"/>
              <a:gd name="connsiteY16-34" fmla="*/ 479408 h 493591"/>
              <a:gd name="connsiteX17-35" fmla="*/ 2740 w 560550"/>
              <a:gd name="connsiteY17-36" fmla="*/ 478849 h 493591"/>
              <a:gd name="connsiteX18-37" fmla="*/ 6844 w 560550"/>
              <a:gd name="connsiteY18-38" fmla="*/ 447301 h 493591"/>
              <a:gd name="connsiteX19-39" fmla="*/ 23102 w 560550"/>
              <a:gd name="connsiteY19-40" fmla="*/ 420834 h 493591"/>
              <a:gd name="connsiteX20-41" fmla="*/ 144121 w 560550"/>
              <a:gd name="connsiteY20-42" fmla="*/ 235111 h 493591"/>
              <a:gd name="connsiteX21-43" fmla="*/ 144127 w 560550"/>
              <a:gd name="connsiteY21-44" fmla="*/ 235851 h 493591"/>
              <a:gd name="connsiteX22-45" fmla="*/ 149231 w 560550"/>
              <a:gd name="connsiteY22-46" fmla="*/ 228009 h 493591"/>
              <a:gd name="connsiteX23-47" fmla="*/ 251731 w 560550"/>
              <a:gd name="connsiteY23-48" fmla="*/ 26070 h 493591"/>
              <a:gd name="connsiteX24-49" fmla="*/ 255383 w 560550"/>
              <a:gd name="connsiteY24-50" fmla="*/ 19328 h 493591"/>
              <a:gd name="connsiteX25-51" fmla="*/ 281371 w 560550"/>
              <a:gd name="connsiteY25-52" fmla="*/ 127 h 493591"/>
              <a:gd name="connsiteX26-53" fmla="*/ 282090 w 560550"/>
              <a:gd name="connsiteY26-54" fmla="*/ 0 h 493591"/>
              <a:gd name="connsiteX0-55" fmla="*/ 282090 w 560550"/>
              <a:gd name="connsiteY0-56" fmla="*/ 0 h 493591"/>
              <a:gd name="connsiteX1-57" fmla="*/ 307359 w 560550"/>
              <a:gd name="connsiteY1-58" fmla="*/ 19328 h 493591"/>
              <a:gd name="connsiteX2-59" fmla="*/ 322151 w 560550"/>
              <a:gd name="connsiteY2-60" fmla="*/ 46641 h 493591"/>
              <a:gd name="connsiteX3-61" fmla="*/ 426075 w 560550"/>
              <a:gd name="connsiteY3-62" fmla="*/ 252279 h 493591"/>
              <a:gd name="connsiteX4-63" fmla="*/ 549713 w 560550"/>
              <a:gd name="connsiteY4-64" fmla="*/ 442022 h 493591"/>
              <a:gd name="connsiteX5-65" fmla="*/ 553726 w 560550"/>
              <a:gd name="connsiteY5-66" fmla="*/ 448555 h 493591"/>
              <a:gd name="connsiteX6-67" fmla="*/ 557360 w 560550"/>
              <a:gd name="connsiteY6-68" fmla="*/ 480662 h 493591"/>
              <a:gd name="connsiteX7-69" fmla="*/ 557111 w 560550"/>
              <a:gd name="connsiteY7-70" fmla="*/ 481348 h 493591"/>
              <a:gd name="connsiteX8-71" fmla="*/ 527738 w 560550"/>
              <a:gd name="connsiteY8-72" fmla="*/ 493568 h 493591"/>
              <a:gd name="connsiteX9-73" fmla="*/ 496688 w 560550"/>
              <a:gd name="connsiteY9-74" fmla="*/ 492722 h 493591"/>
              <a:gd name="connsiteX10-75" fmla="*/ 275338 w 560550"/>
              <a:gd name="connsiteY10-76" fmla="*/ 480778 h 493591"/>
              <a:gd name="connsiteX11-77" fmla="*/ 275975 w 560550"/>
              <a:gd name="connsiteY11-78" fmla="*/ 480403 h 493591"/>
              <a:gd name="connsiteX12-79" fmla="*/ 266629 w 560550"/>
              <a:gd name="connsiteY12-80" fmla="*/ 479903 h 493591"/>
              <a:gd name="connsiteX13-81" fmla="*/ 40497 w 560550"/>
              <a:gd name="connsiteY13-82" fmla="*/ 492105 h 493591"/>
              <a:gd name="connsiteX14-83" fmla="*/ 32832 w 560550"/>
              <a:gd name="connsiteY14-84" fmla="*/ 492314 h 493591"/>
              <a:gd name="connsiteX15-85" fmla="*/ 3210 w 560550"/>
              <a:gd name="connsiteY15-86" fmla="*/ 479408 h 493591"/>
              <a:gd name="connsiteX16-87" fmla="*/ 2740 w 560550"/>
              <a:gd name="connsiteY16-88" fmla="*/ 478849 h 493591"/>
              <a:gd name="connsiteX17-89" fmla="*/ 6844 w 560550"/>
              <a:gd name="connsiteY17-90" fmla="*/ 447301 h 493591"/>
              <a:gd name="connsiteX18-91" fmla="*/ 23102 w 560550"/>
              <a:gd name="connsiteY18-92" fmla="*/ 420834 h 493591"/>
              <a:gd name="connsiteX19-93" fmla="*/ 144121 w 560550"/>
              <a:gd name="connsiteY19-94" fmla="*/ 235111 h 493591"/>
              <a:gd name="connsiteX20-95" fmla="*/ 144127 w 560550"/>
              <a:gd name="connsiteY20-96" fmla="*/ 235851 h 493591"/>
              <a:gd name="connsiteX21-97" fmla="*/ 149231 w 560550"/>
              <a:gd name="connsiteY21-98" fmla="*/ 228009 h 493591"/>
              <a:gd name="connsiteX22-99" fmla="*/ 251731 w 560550"/>
              <a:gd name="connsiteY22-100" fmla="*/ 26070 h 493591"/>
              <a:gd name="connsiteX23-101" fmla="*/ 255383 w 560550"/>
              <a:gd name="connsiteY23-102" fmla="*/ 19328 h 493591"/>
              <a:gd name="connsiteX24-103" fmla="*/ 281371 w 560550"/>
              <a:gd name="connsiteY24-104" fmla="*/ 127 h 493591"/>
              <a:gd name="connsiteX25-105" fmla="*/ 282090 w 560550"/>
              <a:gd name="connsiteY25-106" fmla="*/ 0 h 493591"/>
              <a:gd name="connsiteX0-107" fmla="*/ 282090 w 560550"/>
              <a:gd name="connsiteY0-108" fmla="*/ 0 h 493591"/>
              <a:gd name="connsiteX1-109" fmla="*/ 307359 w 560550"/>
              <a:gd name="connsiteY1-110" fmla="*/ 19328 h 493591"/>
              <a:gd name="connsiteX2-111" fmla="*/ 322151 w 560550"/>
              <a:gd name="connsiteY2-112" fmla="*/ 46641 h 493591"/>
              <a:gd name="connsiteX3-113" fmla="*/ 426075 w 560550"/>
              <a:gd name="connsiteY3-114" fmla="*/ 252279 h 493591"/>
              <a:gd name="connsiteX4-115" fmla="*/ 549713 w 560550"/>
              <a:gd name="connsiteY4-116" fmla="*/ 442022 h 493591"/>
              <a:gd name="connsiteX5-117" fmla="*/ 553726 w 560550"/>
              <a:gd name="connsiteY5-118" fmla="*/ 448555 h 493591"/>
              <a:gd name="connsiteX6-119" fmla="*/ 557360 w 560550"/>
              <a:gd name="connsiteY6-120" fmla="*/ 480662 h 493591"/>
              <a:gd name="connsiteX7-121" fmla="*/ 557111 w 560550"/>
              <a:gd name="connsiteY7-122" fmla="*/ 481348 h 493591"/>
              <a:gd name="connsiteX8-123" fmla="*/ 527738 w 560550"/>
              <a:gd name="connsiteY8-124" fmla="*/ 493568 h 493591"/>
              <a:gd name="connsiteX9-125" fmla="*/ 496688 w 560550"/>
              <a:gd name="connsiteY9-126" fmla="*/ 492722 h 493591"/>
              <a:gd name="connsiteX10-127" fmla="*/ 275338 w 560550"/>
              <a:gd name="connsiteY10-128" fmla="*/ 480778 h 493591"/>
              <a:gd name="connsiteX11-129" fmla="*/ 275975 w 560550"/>
              <a:gd name="connsiteY11-130" fmla="*/ 480403 h 493591"/>
              <a:gd name="connsiteX12-131" fmla="*/ 266629 w 560550"/>
              <a:gd name="connsiteY12-132" fmla="*/ 479903 h 493591"/>
              <a:gd name="connsiteX13-133" fmla="*/ 40497 w 560550"/>
              <a:gd name="connsiteY13-134" fmla="*/ 492105 h 493591"/>
              <a:gd name="connsiteX14-135" fmla="*/ 32832 w 560550"/>
              <a:gd name="connsiteY14-136" fmla="*/ 492314 h 493591"/>
              <a:gd name="connsiteX15-137" fmla="*/ 3210 w 560550"/>
              <a:gd name="connsiteY15-138" fmla="*/ 479408 h 493591"/>
              <a:gd name="connsiteX16-139" fmla="*/ 2740 w 560550"/>
              <a:gd name="connsiteY16-140" fmla="*/ 478849 h 493591"/>
              <a:gd name="connsiteX17-141" fmla="*/ 6844 w 560550"/>
              <a:gd name="connsiteY17-142" fmla="*/ 447301 h 493591"/>
              <a:gd name="connsiteX18-143" fmla="*/ 23102 w 560550"/>
              <a:gd name="connsiteY18-144" fmla="*/ 420834 h 493591"/>
              <a:gd name="connsiteX19-145" fmla="*/ 144121 w 560550"/>
              <a:gd name="connsiteY19-146" fmla="*/ 235111 h 493591"/>
              <a:gd name="connsiteX20-147" fmla="*/ 144127 w 560550"/>
              <a:gd name="connsiteY20-148" fmla="*/ 235851 h 493591"/>
              <a:gd name="connsiteX21-149" fmla="*/ 149231 w 560550"/>
              <a:gd name="connsiteY21-150" fmla="*/ 228009 h 493591"/>
              <a:gd name="connsiteX22-151" fmla="*/ 251731 w 560550"/>
              <a:gd name="connsiteY22-152" fmla="*/ 26070 h 493591"/>
              <a:gd name="connsiteX23-153" fmla="*/ 255383 w 560550"/>
              <a:gd name="connsiteY23-154" fmla="*/ 19328 h 493591"/>
              <a:gd name="connsiteX24-155" fmla="*/ 281371 w 560550"/>
              <a:gd name="connsiteY24-156" fmla="*/ 127 h 493591"/>
              <a:gd name="connsiteX25-157" fmla="*/ 282090 w 560550"/>
              <a:gd name="connsiteY25-158" fmla="*/ 0 h 493591"/>
              <a:gd name="connsiteX0-159" fmla="*/ 282090 w 560550"/>
              <a:gd name="connsiteY0-160" fmla="*/ 0 h 493591"/>
              <a:gd name="connsiteX1-161" fmla="*/ 307359 w 560550"/>
              <a:gd name="connsiteY1-162" fmla="*/ 19328 h 493591"/>
              <a:gd name="connsiteX2-163" fmla="*/ 322151 w 560550"/>
              <a:gd name="connsiteY2-164" fmla="*/ 46641 h 493591"/>
              <a:gd name="connsiteX3-165" fmla="*/ 426075 w 560550"/>
              <a:gd name="connsiteY3-166" fmla="*/ 252279 h 493591"/>
              <a:gd name="connsiteX4-167" fmla="*/ 549713 w 560550"/>
              <a:gd name="connsiteY4-168" fmla="*/ 442022 h 493591"/>
              <a:gd name="connsiteX5-169" fmla="*/ 553726 w 560550"/>
              <a:gd name="connsiteY5-170" fmla="*/ 448555 h 493591"/>
              <a:gd name="connsiteX6-171" fmla="*/ 557360 w 560550"/>
              <a:gd name="connsiteY6-172" fmla="*/ 480662 h 493591"/>
              <a:gd name="connsiteX7-173" fmla="*/ 557111 w 560550"/>
              <a:gd name="connsiteY7-174" fmla="*/ 481348 h 493591"/>
              <a:gd name="connsiteX8-175" fmla="*/ 527738 w 560550"/>
              <a:gd name="connsiteY8-176" fmla="*/ 493568 h 493591"/>
              <a:gd name="connsiteX9-177" fmla="*/ 496688 w 560550"/>
              <a:gd name="connsiteY9-178" fmla="*/ 492722 h 493591"/>
              <a:gd name="connsiteX10-179" fmla="*/ 275338 w 560550"/>
              <a:gd name="connsiteY10-180" fmla="*/ 480778 h 493591"/>
              <a:gd name="connsiteX11-181" fmla="*/ 275975 w 560550"/>
              <a:gd name="connsiteY11-182" fmla="*/ 480403 h 493591"/>
              <a:gd name="connsiteX12-183" fmla="*/ 266629 w 560550"/>
              <a:gd name="connsiteY12-184" fmla="*/ 479903 h 493591"/>
              <a:gd name="connsiteX13-185" fmla="*/ 40497 w 560550"/>
              <a:gd name="connsiteY13-186" fmla="*/ 492105 h 493591"/>
              <a:gd name="connsiteX14-187" fmla="*/ 32832 w 560550"/>
              <a:gd name="connsiteY14-188" fmla="*/ 492314 h 493591"/>
              <a:gd name="connsiteX15-189" fmla="*/ 3210 w 560550"/>
              <a:gd name="connsiteY15-190" fmla="*/ 479408 h 493591"/>
              <a:gd name="connsiteX16-191" fmla="*/ 2740 w 560550"/>
              <a:gd name="connsiteY16-192" fmla="*/ 478849 h 493591"/>
              <a:gd name="connsiteX17-193" fmla="*/ 6844 w 560550"/>
              <a:gd name="connsiteY17-194" fmla="*/ 447301 h 493591"/>
              <a:gd name="connsiteX18-195" fmla="*/ 23102 w 560550"/>
              <a:gd name="connsiteY18-196" fmla="*/ 420834 h 493591"/>
              <a:gd name="connsiteX19-197" fmla="*/ 144121 w 560550"/>
              <a:gd name="connsiteY19-198" fmla="*/ 235111 h 493591"/>
              <a:gd name="connsiteX20-199" fmla="*/ 149231 w 560550"/>
              <a:gd name="connsiteY20-200" fmla="*/ 228009 h 493591"/>
              <a:gd name="connsiteX21-201" fmla="*/ 251731 w 560550"/>
              <a:gd name="connsiteY21-202" fmla="*/ 26070 h 493591"/>
              <a:gd name="connsiteX22-203" fmla="*/ 255383 w 560550"/>
              <a:gd name="connsiteY22-204" fmla="*/ 19328 h 493591"/>
              <a:gd name="connsiteX23-205" fmla="*/ 281371 w 560550"/>
              <a:gd name="connsiteY23-206" fmla="*/ 127 h 493591"/>
              <a:gd name="connsiteX24-207" fmla="*/ 282090 w 560550"/>
              <a:gd name="connsiteY24-208" fmla="*/ 0 h 493591"/>
              <a:gd name="connsiteX0-209" fmla="*/ 282090 w 560550"/>
              <a:gd name="connsiteY0-210" fmla="*/ 0 h 493591"/>
              <a:gd name="connsiteX1-211" fmla="*/ 307359 w 560550"/>
              <a:gd name="connsiteY1-212" fmla="*/ 19328 h 493591"/>
              <a:gd name="connsiteX2-213" fmla="*/ 322151 w 560550"/>
              <a:gd name="connsiteY2-214" fmla="*/ 46641 h 493591"/>
              <a:gd name="connsiteX3-215" fmla="*/ 426075 w 560550"/>
              <a:gd name="connsiteY3-216" fmla="*/ 252279 h 493591"/>
              <a:gd name="connsiteX4-217" fmla="*/ 549713 w 560550"/>
              <a:gd name="connsiteY4-218" fmla="*/ 442022 h 493591"/>
              <a:gd name="connsiteX5-219" fmla="*/ 553726 w 560550"/>
              <a:gd name="connsiteY5-220" fmla="*/ 448555 h 493591"/>
              <a:gd name="connsiteX6-221" fmla="*/ 557360 w 560550"/>
              <a:gd name="connsiteY6-222" fmla="*/ 480662 h 493591"/>
              <a:gd name="connsiteX7-223" fmla="*/ 557111 w 560550"/>
              <a:gd name="connsiteY7-224" fmla="*/ 481348 h 493591"/>
              <a:gd name="connsiteX8-225" fmla="*/ 527738 w 560550"/>
              <a:gd name="connsiteY8-226" fmla="*/ 493568 h 493591"/>
              <a:gd name="connsiteX9-227" fmla="*/ 496688 w 560550"/>
              <a:gd name="connsiteY9-228" fmla="*/ 492722 h 493591"/>
              <a:gd name="connsiteX10-229" fmla="*/ 275338 w 560550"/>
              <a:gd name="connsiteY10-230" fmla="*/ 480778 h 493591"/>
              <a:gd name="connsiteX11-231" fmla="*/ 275975 w 560550"/>
              <a:gd name="connsiteY11-232" fmla="*/ 480403 h 493591"/>
              <a:gd name="connsiteX12-233" fmla="*/ 266629 w 560550"/>
              <a:gd name="connsiteY12-234" fmla="*/ 479903 h 493591"/>
              <a:gd name="connsiteX13-235" fmla="*/ 40497 w 560550"/>
              <a:gd name="connsiteY13-236" fmla="*/ 492105 h 493591"/>
              <a:gd name="connsiteX14-237" fmla="*/ 32832 w 560550"/>
              <a:gd name="connsiteY14-238" fmla="*/ 492314 h 493591"/>
              <a:gd name="connsiteX15-239" fmla="*/ 3210 w 560550"/>
              <a:gd name="connsiteY15-240" fmla="*/ 479408 h 493591"/>
              <a:gd name="connsiteX16-241" fmla="*/ 2740 w 560550"/>
              <a:gd name="connsiteY16-242" fmla="*/ 478849 h 493591"/>
              <a:gd name="connsiteX17-243" fmla="*/ 6844 w 560550"/>
              <a:gd name="connsiteY17-244" fmla="*/ 447301 h 493591"/>
              <a:gd name="connsiteX18-245" fmla="*/ 23102 w 560550"/>
              <a:gd name="connsiteY18-246" fmla="*/ 420834 h 493591"/>
              <a:gd name="connsiteX19-247" fmla="*/ 149231 w 560550"/>
              <a:gd name="connsiteY19-248" fmla="*/ 228009 h 493591"/>
              <a:gd name="connsiteX20-249" fmla="*/ 251731 w 560550"/>
              <a:gd name="connsiteY20-250" fmla="*/ 26070 h 493591"/>
              <a:gd name="connsiteX21-251" fmla="*/ 255383 w 560550"/>
              <a:gd name="connsiteY21-252" fmla="*/ 19328 h 493591"/>
              <a:gd name="connsiteX22-253" fmla="*/ 281371 w 560550"/>
              <a:gd name="connsiteY22-254" fmla="*/ 127 h 493591"/>
              <a:gd name="connsiteX23-255" fmla="*/ 282090 w 560550"/>
              <a:gd name="connsiteY23-256" fmla="*/ 0 h 493591"/>
              <a:gd name="connsiteX0-257" fmla="*/ 282090 w 560550"/>
              <a:gd name="connsiteY0-258" fmla="*/ 0 h 493591"/>
              <a:gd name="connsiteX1-259" fmla="*/ 307359 w 560550"/>
              <a:gd name="connsiteY1-260" fmla="*/ 19328 h 493591"/>
              <a:gd name="connsiteX2-261" fmla="*/ 322151 w 560550"/>
              <a:gd name="connsiteY2-262" fmla="*/ 46641 h 493591"/>
              <a:gd name="connsiteX3-263" fmla="*/ 426075 w 560550"/>
              <a:gd name="connsiteY3-264" fmla="*/ 252279 h 493591"/>
              <a:gd name="connsiteX4-265" fmla="*/ 549713 w 560550"/>
              <a:gd name="connsiteY4-266" fmla="*/ 442022 h 493591"/>
              <a:gd name="connsiteX5-267" fmla="*/ 553726 w 560550"/>
              <a:gd name="connsiteY5-268" fmla="*/ 448555 h 493591"/>
              <a:gd name="connsiteX6-269" fmla="*/ 557360 w 560550"/>
              <a:gd name="connsiteY6-270" fmla="*/ 480662 h 493591"/>
              <a:gd name="connsiteX7-271" fmla="*/ 557111 w 560550"/>
              <a:gd name="connsiteY7-272" fmla="*/ 481348 h 493591"/>
              <a:gd name="connsiteX8-273" fmla="*/ 527738 w 560550"/>
              <a:gd name="connsiteY8-274" fmla="*/ 493568 h 493591"/>
              <a:gd name="connsiteX9-275" fmla="*/ 496688 w 560550"/>
              <a:gd name="connsiteY9-276" fmla="*/ 492722 h 493591"/>
              <a:gd name="connsiteX10-277" fmla="*/ 275338 w 560550"/>
              <a:gd name="connsiteY10-278" fmla="*/ 480778 h 493591"/>
              <a:gd name="connsiteX11-279" fmla="*/ 275975 w 560550"/>
              <a:gd name="connsiteY11-280" fmla="*/ 480403 h 493591"/>
              <a:gd name="connsiteX12-281" fmla="*/ 266629 w 560550"/>
              <a:gd name="connsiteY12-282" fmla="*/ 479903 h 493591"/>
              <a:gd name="connsiteX13-283" fmla="*/ 40497 w 560550"/>
              <a:gd name="connsiteY13-284" fmla="*/ 492105 h 493591"/>
              <a:gd name="connsiteX14-285" fmla="*/ 32832 w 560550"/>
              <a:gd name="connsiteY14-286" fmla="*/ 492314 h 493591"/>
              <a:gd name="connsiteX15-287" fmla="*/ 3210 w 560550"/>
              <a:gd name="connsiteY15-288" fmla="*/ 479408 h 493591"/>
              <a:gd name="connsiteX16-289" fmla="*/ 2740 w 560550"/>
              <a:gd name="connsiteY16-290" fmla="*/ 478849 h 493591"/>
              <a:gd name="connsiteX17-291" fmla="*/ 6844 w 560550"/>
              <a:gd name="connsiteY17-292" fmla="*/ 447301 h 493591"/>
              <a:gd name="connsiteX18-293" fmla="*/ 23102 w 560550"/>
              <a:gd name="connsiteY18-294" fmla="*/ 420834 h 493591"/>
              <a:gd name="connsiteX19-295" fmla="*/ 149231 w 560550"/>
              <a:gd name="connsiteY19-296" fmla="*/ 228009 h 493591"/>
              <a:gd name="connsiteX20-297" fmla="*/ 251731 w 560550"/>
              <a:gd name="connsiteY20-298" fmla="*/ 26070 h 493591"/>
              <a:gd name="connsiteX21-299" fmla="*/ 255383 w 560550"/>
              <a:gd name="connsiteY21-300" fmla="*/ 19328 h 493591"/>
              <a:gd name="connsiteX22-301" fmla="*/ 281371 w 560550"/>
              <a:gd name="connsiteY22-302" fmla="*/ 127 h 493591"/>
              <a:gd name="connsiteX23-303" fmla="*/ 282090 w 560550"/>
              <a:gd name="connsiteY23-304" fmla="*/ 0 h 493591"/>
              <a:gd name="connsiteX0-305" fmla="*/ 282090 w 560550"/>
              <a:gd name="connsiteY0-306" fmla="*/ 0 h 493591"/>
              <a:gd name="connsiteX1-307" fmla="*/ 307359 w 560550"/>
              <a:gd name="connsiteY1-308" fmla="*/ 19328 h 493591"/>
              <a:gd name="connsiteX2-309" fmla="*/ 322151 w 560550"/>
              <a:gd name="connsiteY2-310" fmla="*/ 46641 h 493591"/>
              <a:gd name="connsiteX3-311" fmla="*/ 426075 w 560550"/>
              <a:gd name="connsiteY3-312" fmla="*/ 252279 h 493591"/>
              <a:gd name="connsiteX4-313" fmla="*/ 549713 w 560550"/>
              <a:gd name="connsiteY4-314" fmla="*/ 442022 h 493591"/>
              <a:gd name="connsiteX5-315" fmla="*/ 553726 w 560550"/>
              <a:gd name="connsiteY5-316" fmla="*/ 448555 h 493591"/>
              <a:gd name="connsiteX6-317" fmla="*/ 557360 w 560550"/>
              <a:gd name="connsiteY6-318" fmla="*/ 480662 h 493591"/>
              <a:gd name="connsiteX7-319" fmla="*/ 557111 w 560550"/>
              <a:gd name="connsiteY7-320" fmla="*/ 481348 h 493591"/>
              <a:gd name="connsiteX8-321" fmla="*/ 527738 w 560550"/>
              <a:gd name="connsiteY8-322" fmla="*/ 493568 h 493591"/>
              <a:gd name="connsiteX9-323" fmla="*/ 496688 w 560550"/>
              <a:gd name="connsiteY9-324" fmla="*/ 492722 h 493591"/>
              <a:gd name="connsiteX10-325" fmla="*/ 275338 w 560550"/>
              <a:gd name="connsiteY10-326" fmla="*/ 480778 h 493591"/>
              <a:gd name="connsiteX11-327" fmla="*/ 266629 w 560550"/>
              <a:gd name="connsiteY11-328" fmla="*/ 479903 h 493591"/>
              <a:gd name="connsiteX12-329" fmla="*/ 40497 w 560550"/>
              <a:gd name="connsiteY12-330" fmla="*/ 492105 h 493591"/>
              <a:gd name="connsiteX13-331" fmla="*/ 32832 w 560550"/>
              <a:gd name="connsiteY13-332" fmla="*/ 492314 h 493591"/>
              <a:gd name="connsiteX14-333" fmla="*/ 3210 w 560550"/>
              <a:gd name="connsiteY14-334" fmla="*/ 479408 h 493591"/>
              <a:gd name="connsiteX15-335" fmla="*/ 2740 w 560550"/>
              <a:gd name="connsiteY15-336" fmla="*/ 478849 h 493591"/>
              <a:gd name="connsiteX16-337" fmla="*/ 6844 w 560550"/>
              <a:gd name="connsiteY16-338" fmla="*/ 447301 h 493591"/>
              <a:gd name="connsiteX17-339" fmla="*/ 23102 w 560550"/>
              <a:gd name="connsiteY17-340" fmla="*/ 420834 h 493591"/>
              <a:gd name="connsiteX18-341" fmla="*/ 149231 w 560550"/>
              <a:gd name="connsiteY18-342" fmla="*/ 228009 h 493591"/>
              <a:gd name="connsiteX19-343" fmla="*/ 251731 w 560550"/>
              <a:gd name="connsiteY19-344" fmla="*/ 26070 h 493591"/>
              <a:gd name="connsiteX20-345" fmla="*/ 255383 w 560550"/>
              <a:gd name="connsiteY20-346" fmla="*/ 19328 h 493591"/>
              <a:gd name="connsiteX21-347" fmla="*/ 281371 w 560550"/>
              <a:gd name="connsiteY21-348" fmla="*/ 127 h 493591"/>
              <a:gd name="connsiteX22-349" fmla="*/ 282090 w 560550"/>
              <a:gd name="connsiteY22-350" fmla="*/ 0 h 493591"/>
              <a:gd name="connsiteX0-351" fmla="*/ 282090 w 560550"/>
              <a:gd name="connsiteY0-352" fmla="*/ 0 h 493591"/>
              <a:gd name="connsiteX1-353" fmla="*/ 307359 w 560550"/>
              <a:gd name="connsiteY1-354" fmla="*/ 19328 h 493591"/>
              <a:gd name="connsiteX2-355" fmla="*/ 322151 w 560550"/>
              <a:gd name="connsiteY2-356" fmla="*/ 46641 h 493591"/>
              <a:gd name="connsiteX3-357" fmla="*/ 426075 w 560550"/>
              <a:gd name="connsiteY3-358" fmla="*/ 252279 h 493591"/>
              <a:gd name="connsiteX4-359" fmla="*/ 549713 w 560550"/>
              <a:gd name="connsiteY4-360" fmla="*/ 442022 h 493591"/>
              <a:gd name="connsiteX5-361" fmla="*/ 553726 w 560550"/>
              <a:gd name="connsiteY5-362" fmla="*/ 448555 h 493591"/>
              <a:gd name="connsiteX6-363" fmla="*/ 557360 w 560550"/>
              <a:gd name="connsiteY6-364" fmla="*/ 480662 h 493591"/>
              <a:gd name="connsiteX7-365" fmla="*/ 557111 w 560550"/>
              <a:gd name="connsiteY7-366" fmla="*/ 481348 h 493591"/>
              <a:gd name="connsiteX8-367" fmla="*/ 527738 w 560550"/>
              <a:gd name="connsiteY8-368" fmla="*/ 493568 h 493591"/>
              <a:gd name="connsiteX9-369" fmla="*/ 496688 w 560550"/>
              <a:gd name="connsiteY9-370" fmla="*/ 492722 h 493591"/>
              <a:gd name="connsiteX10-371" fmla="*/ 266629 w 560550"/>
              <a:gd name="connsiteY10-372" fmla="*/ 479903 h 493591"/>
              <a:gd name="connsiteX11-373" fmla="*/ 40497 w 560550"/>
              <a:gd name="connsiteY11-374" fmla="*/ 492105 h 493591"/>
              <a:gd name="connsiteX12-375" fmla="*/ 32832 w 560550"/>
              <a:gd name="connsiteY12-376" fmla="*/ 492314 h 493591"/>
              <a:gd name="connsiteX13-377" fmla="*/ 3210 w 560550"/>
              <a:gd name="connsiteY13-378" fmla="*/ 479408 h 493591"/>
              <a:gd name="connsiteX14-379" fmla="*/ 2740 w 560550"/>
              <a:gd name="connsiteY14-380" fmla="*/ 478849 h 493591"/>
              <a:gd name="connsiteX15-381" fmla="*/ 6844 w 560550"/>
              <a:gd name="connsiteY15-382" fmla="*/ 447301 h 493591"/>
              <a:gd name="connsiteX16-383" fmla="*/ 23102 w 560550"/>
              <a:gd name="connsiteY16-384" fmla="*/ 420834 h 493591"/>
              <a:gd name="connsiteX17-385" fmla="*/ 149231 w 560550"/>
              <a:gd name="connsiteY17-386" fmla="*/ 228009 h 493591"/>
              <a:gd name="connsiteX18-387" fmla="*/ 251731 w 560550"/>
              <a:gd name="connsiteY18-388" fmla="*/ 26070 h 493591"/>
              <a:gd name="connsiteX19-389" fmla="*/ 255383 w 560550"/>
              <a:gd name="connsiteY19-390" fmla="*/ 19328 h 493591"/>
              <a:gd name="connsiteX20-391" fmla="*/ 281371 w 560550"/>
              <a:gd name="connsiteY20-392" fmla="*/ 127 h 493591"/>
              <a:gd name="connsiteX21-393" fmla="*/ 282090 w 560550"/>
              <a:gd name="connsiteY21-394" fmla="*/ 0 h 493591"/>
              <a:gd name="connsiteX0-395" fmla="*/ 282090 w 560550"/>
              <a:gd name="connsiteY0-396" fmla="*/ 0 h 493591"/>
              <a:gd name="connsiteX1-397" fmla="*/ 307359 w 560550"/>
              <a:gd name="connsiteY1-398" fmla="*/ 19328 h 493591"/>
              <a:gd name="connsiteX2-399" fmla="*/ 322151 w 560550"/>
              <a:gd name="connsiteY2-400" fmla="*/ 46641 h 493591"/>
              <a:gd name="connsiteX3-401" fmla="*/ 426075 w 560550"/>
              <a:gd name="connsiteY3-402" fmla="*/ 252279 h 493591"/>
              <a:gd name="connsiteX4-403" fmla="*/ 549713 w 560550"/>
              <a:gd name="connsiteY4-404" fmla="*/ 442022 h 493591"/>
              <a:gd name="connsiteX5-405" fmla="*/ 553726 w 560550"/>
              <a:gd name="connsiteY5-406" fmla="*/ 448555 h 493591"/>
              <a:gd name="connsiteX6-407" fmla="*/ 557360 w 560550"/>
              <a:gd name="connsiteY6-408" fmla="*/ 480662 h 493591"/>
              <a:gd name="connsiteX7-409" fmla="*/ 557111 w 560550"/>
              <a:gd name="connsiteY7-410" fmla="*/ 481348 h 493591"/>
              <a:gd name="connsiteX8-411" fmla="*/ 527738 w 560550"/>
              <a:gd name="connsiteY8-412" fmla="*/ 493568 h 493591"/>
              <a:gd name="connsiteX9-413" fmla="*/ 496688 w 560550"/>
              <a:gd name="connsiteY9-414" fmla="*/ 492722 h 493591"/>
              <a:gd name="connsiteX10-415" fmla="*/ 266629 w 560550"/>
              <a:gd name="connsiteY10-416" fmla="*/ 479903 h 493591"/>
              <a:gd name="connsiteX11-417" fmla="*/ 40497 w 560550"/>
              <a:gd name="connsiteY11-418" fmla="*/ 492105 h 493591"/>
              <a:gd name="connsiteX12-419" fmla="*/ 32832 w 560550"/>
              <a:gd name="connsiteY12-420" fmla="*/ 492314 h 493591"/>
              <a:gd name="connsiteX13-421" fmla="*/ 3210 w 560550"/>
              <a:gd name="connsiteY13-422" fmla="*/ 479408 h 493591"/>
              <a:gd name="connsiteX14-423" fmla="*/ 2740 w 560550"/>
              <a:gd name="connsiteY14-424" fmla="*/ 478849 h 493591"/>
              <a:gd name="connsiteX15-425" fmla="*/ 6844 w 560550"/>
              <a:gd name="connsiteY15-426" fmla="*/ 447301 h 493591"/>
              <a:gd name="connsiteX16-427" fmla="*/ 23102 w 560550"/>
              <a:gd name="connsiteY16-428" fmla="*/ 420834 h 493591"/>
              <a:gd name="connsiteX17-429" fmla="*/ 149231 w 560550"/>
              <a:gd name="connsiteY17-430" fmla="*/ 228009 h 493591"/>
              <a:gd name="connsiteX18-431" fmla="*/ 251731 w 560550"/>
              <a:gd name="connsiteY18-432" fmla="*/ 26070 h 493591"/>
              <a:gd name="connsiteX19-433" fmla="*/ 255383 w 560550"/>
              <a:gd name="connsiteY19-434" fmla="*/ 19328 h 493591"/>
              <a:gd name="connsiteX20-435" fmla="*/ 281371 w 560550"/>
              <a:gd name="connsiteY20-436" fmla="*/ 127 h 493591"/>
              <a:gd name="connsiteX21-437" fmla="*/ 282090 w 560550"/>
              <a:gd name="connsiteY21-438" fmla="*/ 0 h 49359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560550" h="493591">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buFontTx/>
              <a:buNone/>
              <a:defRPr/>
            </a:pPr>
            <a:endParaRPr lang="zh-CN" altLang="en-US" sz="1015" noProof="1">
              <a:solidFill>
                <a:srgbClr val="FFFFFF"/>
              </a:solidFill>
              <a:latin typeface="黑体" panose="02010609060101010101" charset="-122"/>
              <a:ea typeface="黑体" panose="02010609060101010101" charset="-122"/>
              <a:cs typeface="Arial" panose="020B0604020202020204" pitchFamily="34" charset="0"/>
            </a:endParaRPr>
          </a:p>
        </p:txBody>
      </p:sp>
      <p:sp>
        <p:nvSpPr>
          <p:cNvPr id="10" name="KSO_Shape"/>
          <p:cNvSpPr/>
          <p:nvPr>
            <p:custDataLst>
              <p:tags r:id="rId5"/>
            </p:custDataLst>
          </p:nvPr>
        </p:nvSpPr>
        <p:spPr>
          <a:xfrm rot="8126800">
            <a:off x="676275" y="620713"/>
            <a:ext cx="88900" cy="77787"/>
          </a:xfrm>
          <a:custGeom>
            <a:avLst/>
            <a:gdLst>
              <a:gd name="connsiteX0" fmla="*/ 282090 w 560550"/>
              <a:gd name="connsiteY0" fmla="*/ 0 h 493591"/>
              <a:gd name="connsiteX1" fmla="*/ 307359 w 560550"/>
              <a:gd name="connsiteY1" fmla="*/ 19328 h 493591"/>
              <a:gd name="connsiteX2" fmla="*/ 322151 w 560550"/>
              <a:gd name="connsiteY2" fmla="*/ 46641 h 493591"/>
              <a:gd name="connsiteX3" fmla="*/ 422483 w 560550"/>
              <a:gd name="connsiteY3" fmla="*/ 244308 h 493591"/>
              <a:gd name="connsiteX4" fmla="*/ 421839 w 560550"/>
              <a:gd name="connsiteY4" fmla="*/ 243943 h 493591"/>
              <a:gd name="connsiteX5" fmla="*/ 426075 w 560550"/>
              <a:gd name="connsiteY5" fmla="*/ 252279 h 493591"/>
              <a:gd name="connsiteX6" fmla="*/ 549713 w 560550"/>
              <a:gd name="connsiteY6" fmla="*/ 442022 h 493591"/>
              <a:gd name="connsiteX7" fmla="*/ 553726 w 560550"/>
              <a:gd name="connsiteY7" fmla="*/ 448555 h 493591"/>
              <a:gd name="connsiteX8" fmla="*/ 557360 w 560550"/>
              <a:gd name="connsiteY8" fmla="*/ 480662 h 493591"/>
              <a:gd name="connsiteX9" fmla="*/ 557111 w 560550"/>
              <a:gd name="connsiteY9" fmla="*/ 481348 h 493591"/>
              <a:gd name="connsiteX10" fmla="*/ 527738 w 560550"/>
              <a:gd name="connsiteY10" fmla="*/ 493568 h 493591"/>
              <a:gd name="connsiteX11" fmla="*/ 496688 w 560550"/>
              <a:gd name="connsiteY11" fmla="*/ 492722 h 493591"/>
              <a:gd name="connsiteX12" fmla="*/ 275338 w 560550"/>
              <a:gd name="connsiteY12" fmla="*/ 480778 h 493591"/>
              <a:gd name="connsiteX13" fmla="*/ 275975 w 560550"/>
              <a:gd name="connsiteY13" fmla="*/ 480403 h 493591"/>
              <a:gd name="connsiteX14" fmla="*/ 266629 w 560550"/>
              <a:gd name="connsiteY14" fmla="*/ 479903 h 493591"/>
              <a:gd name="connsiteX15" fmla="*/ 40497 w 560550"/>
              <a:gd name="connsiteY15" fmla="*/ 492105 h 493591"/>
              <a:gd name="connsiteX16" fmla="*/ 32832 w 560550"/>
              <a:gd name="connsiteY16" fmla="*/ 492314 h 493591"/>
              <a:gd name="connsiteX17" fmla="*/ 3210 w 560550"/>
              <a:gd name="connsiteY17" fmla="*/ 479408 h 493591"/>
              <a:gd name="connsiteX18" fmla="*/ 2740 w 560550"/>
              <a:gd name="connsiteY18" fmla="*/ 478849 h 493591"/>
              <a:gd name="connsiteX19" fmla="*/ 6844 w 560550"/>
              <a:gd name="connsiteY19" fmla="*/ 447301 h 493591"/>
              <a:gd name="connsiteX20" fmla="*/ 23102 w 560550"/>
              <a:gd name="connsiteY20" fmla="*/ 420834 h 493591"/>
              <a:gd name="connsiteX21" fmla="*/ 144121 w 560550"/>
              <a:gd name="connsiteY21" fmla="*/ 235111 h 493591"/>
              <a:gd name="connsiteX22" fmla="*/ 144127 w 560550"/>
              <a:gd name="connsiteY22" fmla="*/ 235851 h 493591"/>
              <a:gd name="connsiteX23" fmla="*/ 149231 w 560550"/>
              <a:gd name="connsiteY23" fmla="*/ 228009 h 493591"/>
              <a:gd name="connsiteX24" fmla="*/ 251731 w 560550"/>
              <a:gd name="connsiteY24" fmla="*/ 26070 h 493591"/>
              <a:gd name="connsiteX25" fmla="*/ 255383 w 560550"/>
              <a:gd name="connsiteY25" fmla="*/ 19328 h 493591"/>
              <a:gd name="connsiteX26" fmla="*/ 281371 w 560550"/>
              <a:gd name="connsiteY26" fmla="*/ 127 h 493591"/>
              <a:gd name="connsiteX27" fmla="*/ 282090 w 560550"/>
              <a:gd name="connsiteY27" fmla="*/ 0 h 493591"/>
              <a:gd name="connsiteX0-1" fmla="*/ 282090 w 560550"/>
              <a:gd name="connsiteY0-2" fmla="*/ 0 h 493591"/>
              <a:gd name="connsiteX1-3" fmla="*/ 307359 w 560550"/>
              <a:gd name="connsiteY1-4" fmla="*/ 19328 h 493591"/>
              <a:gd name="connsiteX2-5" fmla="*/ 322151 w 560550"/>
              <a:gd name="connsiteY2-6" fmla="*/ 46641 h 493591"/>
              <a:gd name="connsiteX3-7" fmla="*/ 422483 w 560550"/>
              <a:gd name="connsiteY3-8" fmla="*/ 244308 h 493591"/>
              <a:gd name="connsiteX4-9" fmla="*/ 426075 w 560550"/>
              <a:gd name="connsiteY4-10" fmla="*/ 252279 h 493591"/>
              <a:gd name="connsiteX5-11" fmla="*/ 549713 w 560550"/>
              <a:gd name="connsiteY5-12" fmla="*/ 442022 h 493591"/>
              <a:gd name="connsiteX6-13" fmla="*/ 553726 w 560550"/>
              <a:gd name="connsiteY6-14" fmla="*/ 448555 h 493591"/>
              <a:gd name="connsiteX7-15" fmla="*/ 557360 w 560550"/>
              <a:gd name="connsiteY7-16" fmla="*/ 480662 h 493591"/>
              <a:gd name="connsiteX8-17" fmla="*/ 557111 w 560550"/>
              <a:gd name="connsiteY8-18" fmla="*/ 481348 h 493591"/>
              <a:gd name="connsiteX9-19" fmla="*/ 527738 w 560550"/>
              <a:gd name="connsiteY9-20" fmla="*/ 493568 h 493591"/>
              <a:gd name="connsiteX10-21" fmla="*/ 496688 w 560550"/>
              <a:gd name="connsiteY10-22" fmla="*/ 492722 h 493591"/>
              <a:gd name="connsiteX11-23" fmla="*/ 275338 w 560550"/>
              <a:gd name="connsiteY11-24" fmla="*/ 480778 h 493591"/>
              <a:gd name="connsiteX12-25" fmla="*/ 275975 w 560550"/>
              <a:gd name="connsiteY12-26" fmla="*/ 480403 h 493591"/>
              <a:gd name="connsiteX13-27" fmla="*/ 266629 w 560550"/>
              <a:gd name="connsiteY13-28" fmla="*/ 479903 h 493591"/>
              <a:gd name="connsiteX14-29" fmla="*/ 40497 w 560550"/>
              <a:gd name="connsiteY14-30" fmla="*/ 492105 h 493591"/>
              <a:gd name="connsiteX15-31" fmla="*/ 32832 w 560550"/>
              <a:gd name="connsiteY15-32" fmla="*/ 492314 h 493591"/>
              <a:gd name="connsiteX16-33" fmla="*/ 3210 w 560550"/>
              <a:gd name="connsiteY16-34" fmla="*/ 479408 h 493591"/>
              <a:gd name="connsiteX17-35" fmla="*/ 2740 w 560550"/>
              <a:gd name="connsiteY17-36" fmla="*/ 478849 h 493591"/>
              <a:gd name="connsiteX18-37" fmla="*/ 6844 w 560550"/>
              <a:gd name="connsiteY18-38" fmla="*/ 447301 h 493591"/>
              <a:gd name="connsiteX19-39" fmla="*/ 23102 w 560550"/>
              <a:gd name="connsiteY19-40" fmla="*/ 420834 h 493591"/>
              <a:gd name="connsiteX20-41" fmla="*/ 144121 w 560550"/>
              <a:gd name="connsiteY20-42" fmla="*/ 235111 h 493591"/>
              <a:gd name="connsiteX21-43" fmla="*/ 144127 w 560550"/>
              <a:gd name="connsiteY21-44" fmla="*/ 235851 h 493591"/>
              <a:gd name="connsiteX22-45" fmla="*/ 149231 w 560550"/>
              <a:gd name="connsiteY22-46" fmla="*/ 228009 h 493591"/>
              <a:gd name="connsiteX23-47" fmla="*/ 251731 w 560550"/>
              <a:gd name="connsiteY23-48" fmla="*/ 26070 h 493591"/>
              <a:gd name="connsiteX24-49" fmla="*/ 255383 w 560550"/>
              <a:gd name="connsiteY24-50" fmla="*/ 19328 h 493591"/>
              <a:gd name="connsiteX25-51" fmla="*/ 281371 w 560550"/>
              <a:gd name="connsiteY25-52" fmla="*/ 127 h 493591"/>
              <a:gd name="connsiteX26-53" fmla="*/ 282090 w 560550"/>
              <a:gd name="connsiteY26-54" fmla="*/ 0 h 493591"/>
              <a:gd name="connsiteX0-55" fmla="*/ 282090 w 560550"/>
              <a:gd name="connsiteY0-56" fmla="*/ 0 h 493591"/>
              <a:gd name="connsiteX1-57" fmla="*/ 307359 w 560550"/>
              <a:gd name="connsiteY1-58" fmla="*/ 19328 h 493591"/>
              <a:gd name="connsiteX2-59" fmla="*/ 322151 w 560550"/>
              <a:gd name="connsiteY2-60" fmla="*/ 46641 h 493591"/>
              <a:gd name="connsiteX3-61" fmla="*/ 426075 w 560550"/>
              <a:gd name="connsiteY3-62" fmla="*/ 252279 h 493591"/>
              <a:gd name="connsiteX4-63" fmla="*/ 549713 w 560550"/>
              <a:gd name="connsiteY4-64" fmla="*/ 442022 h 493591"/>
              <a:gd name="connsiteX5-65" fmla="*/ 553726 w 560550"/>
              <a:gd name="connsiteY5-66" fmla="*/ 448555 h 493591"/>
              <a:gd name="connsiteX6-67" fmla="*/ 557360 w 560550"/>
              <a:gd name="connsiteY6-68" fmla="*/ 480662 h 493591"/>
              <a:gd name="connsiteX7-69" fmla="*/ 557111 w 560550"/>
              <a:gd name="connsiteY7-70" fmla="*/ 481348 h 493591"/>
              <a:gd name="connsiteX8-71" fmla="*/ 527738 w 560550"/>
              <a:gd name="connsiteY8-72" fmla="*/ 493568 h 493591"/>
              <a:gd name="connsiteX9-73" fmla="*/ 496688 w 560550"/>
              <a:gd name="connsiteY9-74" fmla="*/ 492722 h 493591"/>
              <a:gd name="connsiteX10-75" fmla="*/ 275338 w 560550"/>
              <a:gd name="connsiteY10-76" fmla="*/ 480778 h 493591"/>
              <a:gd name="connsiteX11-77" fmla="*/ 275975 w 560550"/>
              <a:gd name="connsiteY11-78" fmla="*/ 480403 h 493591"/>
              <a:gd name="connsiteX12-79" fmla="*/ 266629 w 560550"/>
              <a:gd name="connsiteY12-80" fmla="*/ 479903 h 493591"/>
              <a:gd name="connsiteX13-81" fmla="*/ 40497 w 560550"/>
              <a:gd name="connsiteY13-82" fmla="*/ 492105 h 493591"/>
              <a:gd name="connsiteX14-83" fmla="*/ 32832 w 560550"/>
              <a:gd name="connsiteY14-84" fmla="*/ 492314 h 493591"/>
              <a:gd name="connsiteX15-85" fmla="*/ 3210 w 560550"/>
              <a:gd name="connsiteY15-86" fmla="*/ 479408 h 493591"/>
              <a:gd name="connsiteX16-87" fmla="*/ 2740 w 560550"/>
              <a:gd name="connsiteY16-88" fmla="*/ 478849 h 493591"/>
              <a:gd name="connsiteX17-89" fmla="*/ 6844 w 560550"/>
              <a:gd name="connsiteY17-90" fmla="*/ 447301 h 493591"/>
              <a:gd name="connsiteX18-91" fmla="*/ 23102 w 560550"/>
              <a:gd name="connsiteY18-92" fmla="*/ 420834 h 493591"/>
              <a:gd name="connsiteX19-93" fmla="*/ 144121 w 560550"/>
              <a:gd name="connsiteY19-94" fmla="*/ 235111 h 493591"/>
              <a:gd name="connsiteX20-95" fmla="*/ 144127 w 560550"/>
              <a:gd name="connsiteY20-96" fmla="*/ 235851 h 493591"/>
              <a:gd name="connsiteX21-97" fmla="*/ 149231 w 560550"/>
              <a:gd name="connsiteY21-98" fmla="*/ 228009 h 493591"/>
              <a:gd name="connsiteX22-99" fmla="*/ 251731 w 560550"/>
              <a:gd name="connsiteY22-100" fmla="*/ 26070 h 493591"/>
              <a:gd name="connsiteX23-101" fmla="*/ 255383 w 560550"/>
              <a:gd name="connsiteY23-102" fmla="*/ 19328 h 493591"/>
              <a:gd name="connsiteX24-103" fmla="*/ 281371 w 560550"/>
              <a:gd name="connsiteY24-104" fmla="*/ 127 h 493591"/>
              <a:gd name="connsiteX25-105" fmla="*/ 282090 w 560550"/>
              <a:gd name="connsiteY25-106" fmla="*/ 0 h 493591"/>
              <a:gd name="connsiteX0-107" fmla="*/ 282090 w 560550"/>
              <a:gd name="connsiteY0-108" fmla="*/ 0 h 493591"/>
              <a:gd name="connsiteX1-109" fmla="*/ 307359 w 560550"/>
              <a:gd name="connsiteY1-110" fmla="*/ 19328 h 493591"/>
              <a:gd name="connsiteX2-111" fmla="*/ 322151 w 560550"/>
              <a:gd name="connsiteY2-112" fmla="*/ 46641 h 493591"/>
              <a:gd name="connsiteX3-113" fmla="*/ 426075 w 560550"/>
              <a:gd name="connsiteY3-114" fmla="*/ 252279 h 493591"/>
              <a:gd name="connsiteX4-115" fmla="*/ 549713 w 560550"/>
              <a:gd name="connsiteY4-116" fmla="*/ 442022 h 493591"/>
              <a:gd name="connsiteX5-117" fmla="*/ 553726 w 560550"/>
              <a:gd name="connsiteY5-118" fmla="*/ 448555 h 493591"/>
              <a:gd name="connsiteX6-119" fmla="*/ 557360 w 560550"/>
              <a:gd name="connsiteY6-120" fmla="*/ 480662 h 493591"/>
              <a:gd name="connsiteX7-121" fmla="*/ 557111 w 560550"/>
              <a:gd name="connsiteY7-122" fmla="*/ 481348 h 493591"/>
              <a:gd name="connsiteX8-123" fmla="*/ 527738 w 560550"/>
              <a:gd name="connsiteY8-124" fmla="*/ 493568 h 493591"/>
              <a:gd name="connsiteX9-125" fmla="*/ 496688 w 560550"/>
              <a:gd name="connsiteY9-126" fmla="*/ 492722 h 493591"/>
              <a:gd name="connsiteX10-127" fmla="*/ 275338 w 560550"/>
              <a:gd name="connsiteY10-128" fmla="*/ 480778 h 493591"/>
              <a:gd name="connsiteX11-129" fmla="*/ 275975 w 560550"/>
              <a:gd name="connsiteY11-130" fmla="*/ 480403 h 493591"/>
              <a:gd name="connsiteX12-131" fmla="*/ 266629 w 560550"/>
              <a:gd name="connsiteY12-132" fmla="*/ 479903 h 493591"/>
              <a:gd name="connsiteX13-133" fmla="*/ 40497 w 560550"/>
              <a:gd name="connsiteY13-134" fmla="*/ 492105 h 493591"/>
              <a:gd name="connsiteX14-135" fmla="*/ 32832 w 560550"/>
              <a:gd name="connsiteY14-136" fmla="*/ 492314 h 493591"/>
              <a:gd name="connsiteX15-137" fmla="*/ 3210 w 560550"/>
              <a:gd name="connsiteY15-138" fmla="*/ 479408 h 493591"/>
              <a:gd name="connsiteX16-139" fmla="*/ 2740 w 560550"/>
              <a:gd name="connsiteY16-140" fmla="*/ 478849 h 493591"/>
              <a:gd name="connsiteX17-141" fmla="*/ 6844 w 560550"/>
              <a:gd name="connsiteY17-142" fmla="*/ 447301 h 493591"/>
              <a:gd name="connsiteX18-143" fmla="*/ 23102 w 560550"/>
              <a:gd name="connsiteY18-144" fmla="*/ 420834 h 493591"/>
              <a:gd name="connsiteX19-145" fmla="*/ 144121 w 560550"/>
              <a:gd name="connsiteY19-146" fmla="*/ 235111 h 493591"/>
              <a:gd name="connsiteX20-147" fmla="*/ 144127 w 560550"/>
              <a:gd name="connsiteY20-148" fmla="*/ 235851 h 493591"/>
              <a:gd name="connsiteX21-149" fmla="*/ 149231 w 560550"/>
              <a:gd name="connsiteY21-150" fmla="*/ 228009 h 493591"/>
              <a:gd name="connsiteX22-151" fmla="*/ 251731 w 560550"/>
              <a:gd name="connsiteY22-152" fmla="*/ 26070 h 493591"/>
              <a:gd name="connsiteX23-153" fmla="*/ 255383 w 560550"/>
              <a:gd name="connsiteY23-154" fmla="*/ 19328 h 493591"/>
              <a:gd name="connsiteX24-155" fmla="*/ 281371 w 560550"/>
              <a:gd name="connsiteY24-156" fmla="*/ 127 h 493591"/>
              <a:gd name="connsiteX25-157" fmla="*/ 282090 w 560550"/>
              <a:gd name="connsiteY25-158" fmla="*/ 0 h 493591"/>
              <a:gd name="connsiteX0-159" fmla="*/ 282090 w 560550"/>
              <a:gd name="connsiteY0-160" fmla="*/ 0 h 493591"/>
              <a:gd name="connsiteX1-161" fmla="*/ 307359 w 560550"/>
              <a:gd name="connsiteY1-162" fmla="*/ 19328 h 493591"/>
              <a:gd name="connsiteX2-163" fmla="*/ 322151 w 560550"/>
              <a:gd name="connsiteY2-164" fmla="*/ 46641 h 493591"/>
              <a:gd name="connsiteX3-165" fmla="*/ 426075 w 560550"/>
              <a:gd name="connsiteY3-166" fmla="*/ 252279 h 493591"/>
              <a:gd name="connsiteX4-167" fmla="*/ 549713 w 560550"/>
              <a:gd name="connsiteY4-168" fmla="*/ 442022 h 493591"/>
              <a:gd name="connsiteX5-169" fmla="*/ 553726 w 560550"/>
              <a:gd name="connsiteY5-170" fmla="*/ 448555 h 493591"/>
              <a:gd name="connsiteX6-171" fmla="*/ 557360 w 560550"/>
              <a:gd name="connsiteY6-172" fmla="*/ 480662 h 493591"/>
              <a:gd name="connsiteX7-173" fmla="*/ 557111 w 560550"/>
              <a:gd name="connsiteY7-174" fmla="*/ 481348 h 493591"/>
              <a:gd name="connsiteX8-175" fmla="*/ 527738 w 560550"/>
              <a:gd name="connsiteY8-176" fmla="*/ 493568 h 493591"/>
              <a:gd name="connsiteX9-177" fmla="*/ 496688 w 560550"/>
              <a:gd name="connsiteY9-178" fmla="*/ 492722 h 493591"/>
              <a:gd name="connsiteX10-179" fmla="*/ 275338 w 560550"/>
              <a:gd name="connsiteY10-180" fmla="*/ 480778 h 493591"/>
              <a:gd name="connsiteX11-181" fmla="*/ 275975 w 560550"/>
              <a:gd name="connsiteY11-182" fmla="*/ 480403 h 493591"/>
              <a:gd name="connsiteX12-183" fmla="*/ 266629 w 560550"/>
              <a:gd name="connsiteY12-184" fmla="*/ 479903 h 493591"/>
              <a:gd name="connsiteX13-185" fmla="*/ 40497 w 560550"/>
              <a:gd name="connsiteY13-186" fmla="*/ 492105 h 493591"/>
              <a:gd name="connsiteX14-187" fmla="*/ 32832 w 560550"/>
              <a:gd name="connsiteY14-188" fmla="*/ 492314 h 493591"/>
              <a:gd name="connsiteX15-189" fmla="*/ 3210 w 560550"/>
              <a:gd name="connsiteY15-190" fmla="*/ 479408 h 493591"/>
              <a:gd name="connsiteX16-191" fmla="*/ 2740 w 560550"/>
              <a:gd name="connsiteY16-192" fmla="*/ 478849 h 493591"/>
              <a:gd name="connsiteX17-193" fmla="*/ 6844 w 560550"/>
              <a:gd name="connsiteY17-194" fmla="*/ 447301 h 493591"/>
              <a:gd name="connsiteX18-195" fmla="*/ 23102 w 560550"/>
              <a:gd name="connsiteY18-196" fmla="*/ 420834 h 493591"/>
              <a:gd name="connsiteX19-197" fmla="*/ 144121 w 560550"/>
              <a:gd name="connsiteY19-198" fmla="*/ 235111 h 493591"/>
              <a:gd name="connsiteX20-199" fmla="*/ 149231 w 560550"/>
              <a:gd name="connsiteY20-200" fmla="*/ 228009 h 493591"/>
              <a:gd name="connsiteX21-201" fmla="*/ 251731 w 560550"/>
              <a:gd name="connsiteY21-202" fmla="*/ 26070 h 493591"/>
              <a:gd name="connsiteX22-203" fmla="*/ 255383 w 560550"/>
              <a:gd name="connsiteY22-204" fmla="*/ 19328 h 493591"/>
              <a:gd name="connsiteX23-205" fmla="*/ 281371 w 560550"/>
              <a:gd name="connsiteY23-206" fmla="*/ 127 h 493591"/>
              <a:gd name="connsiteX24-207" fmla="*/ 282090 w 560550"/>
              <a:gd name="connsiteY24-208" fmla="*/ 0 h 493591"/>
              <a:gd name="connsiteX0-209" fmla="*/ 282090 w 560550"/>
              <a:gd name="connsiteY0-210" fmla="*/ 0 h 493591"/>
              <a:gd name="connsiteX1-211" fmla="*/ 307359 w 560550"/>
              <a:gd name="connsiteY1-212" fmla="*/ 19328 h 493591"/>
              <a:gd name="connsiteX2-213" fmla="*/ 322151 w 560550"/>
              <a:gd name="connsiteY2-214" fmla="*/ 46641 h 493591"/>
              <a:gd name="connsiteX3-215" fmla="*/ 426075 w 560550"/>
              <a:gd name="connsiteY3-216" fmla="*/ 252279 h 493591"/>
              <a:gd name="connsiteX4-217" fmla="*/ 549713 w 560550"/>
              <a:gd name="connsiteY4-218" fmla="*/ 442022 h 493591"/>
              <a:gd name="connsiteX5-219" fmla="*/ 553726 w 560550"/>
              <a:gd name="connsiteY5-220" fmla="*/ 448555 h 493591"/>
              <a:gd name="connsiteX6-221" fmla="*/ 557360 w 560550"/>
              <a:gd name="connsiteY6-222" fmla="*/ 480662 h 493591"/>
              <a:gd name="connsiteX7-223" fmla="*/ 557111 w 560550"/>
              <a:gd name="connsiteY7-224" fmla="*/ 481348 h 493591"/>
              <a:gd name="connsiteX8-225" fmla="*/ 527738 w 560550"/>
              <a:gd name="connsiteY8-226" fmla="*/ 493568 h 493591"/>
              <a:gd name="connsiteX9-227" fmla="*/ 496688 w 560550"/>
              <a:gd name="connsiteY9-228" fmla="*/ 492722 h 493591"/>
              <a:gd name="connsiteX10-229" fmla="*/ 275338 w 560550"/>
              <a:gd name="connsiteY10-230" fmla="*/ 480778 h 493591"/>
              <a:gd name="connsiteX11-231" fmla="*/ 275975 w 560550"/>
              <a:gd name="connsiteY11-232" fmla="*/ 480403 h 493591"/>
              <a:gd name="connsiteX12-233" fmla="*/ 266629 w 560550"/>
              <a:gd name="connsiteY12-234" fmla="*/ 479903 h 493591"/>
              <a:gd name="connsiteX13-235" fmla="*/ 40497 w 560550"/>
              <a:gd name="connsiteY13-236" fmla="*/ 492105 h 493591"/>
              <a:gd name="connsiteX14-237" fmla="*/ 32832 w 560550"/>
              <a:gd name="connsiteY14-238" fmla="*/ 492314 h 493591"/>
              <a:gd name="connsiteX15-239" fmla="*/ 3210 w 560550"/>
              <a:gd name="connsiteY15-240" fmla="*/ 479408 h 493591"/>
              <a:gd name="connsiteX16-241" fmla="*/ 2740 w 560550"/>
              <a:gd name="connsiteY16-242" fmla="*/ 478849 h 493591"/>
              <a:gd name="connsiteX17-243" fmla="*/ 6844 w 560550"/>
              <a:gd name="connsiteY17-244" fmla="*/ 447301 h 493591"/>
              <a:gd name="connsiteX18-245" fmla="*/ 23102 w 560550"/>
              <a:gd name="connsiteY18-246" fmla="*/ 420834 h 493591"/>
              <a:gd name="connsiteX19-247" fmla="*/ 149231 w 560550"/>
              <a:gd name="connsiteY19-248" fmla="*/ 228009 h 493591"/>
              <a:gd name="connsiteX20-249" fmla="*/ 251731 w 560550"/>
              <a:gd name="connsiteY20-250" fmla="*/ 26070 h 493591"/>
              <a:gd name="connsiteX21-251" fmla="*/ 255383 w 560550"/>
              <a:gd name="connsiteY21-252" fmla="*/ 19328 h 493591"/>
              <a:gd name="connsiteX22-253" fmla="*/ 281371 w 560550"/>
              <a:gd name="connsiteY22-254" fmla="*/ 127 h 493591"/>
              <a:gd name="connsiteX23-255" fmla="*/ 282090 w 560550"/>
              <a:gd name="connsiteY23-256" fmla="*/ 0 h 493591"/>
              <a:gd name="connsiteX0-257" fmla="*/ 282090 w 560550"/>
              <a:gd name="connsiteY0-258" fmla="*/ 0 h 493591"/>
              <a:gd name="connsiteX1-259" fmla="*/ 307359 w 560550"/>
              <a:gd name="connsiteY1-260" fmla="*/ 19328 h 493591"/>
              <a:gd name="connsiteX2-261" fmla="*/ 322151 w 560550"/>
              <a:gd name="connsiteY2-262" fmla="*/ 46641 h 493591"/>
              <a:gd name="connsiteX3-263" fmla="*/ 426075 w 560550"/>
              <a:gd name="connsiteY3-264" fmla="*/ 252279 h 493591"/>
              <a:gd name="connsiteX4-265" fmla="*/ 549713 w 560550"/>
              <a:gd name="connsiteY4-266" fmla="*/ 442022 h 493591"/>
              <a:gd name="connsiteX5-267" fmla="*/ 553726 w 560550"/>
              <a:gd name="connsiteY5-268" fmla="*/ 448555 h 493591"/>
              <a:gd name="connsiteX6-269" fmla="*/ 557360 w 560550"/>
              <a:gd name="connsiteY6-270" fmla="*/ 480662 h 493591"/>
              <a:gd name="connsiteX7-271" fmla="*/ 557111 w 560550"/>
              <a:gd name="connsiteY7-272" fmla="*/ 481348 h 493591"/>
              <a:gd name="connsiteX8-273" fmla="*/ 527738 w 560550"/>
              <a:gd name="connsiteY8-274" fmla="*/ 493568 h 493591"/>
              <a:gd name="connsiteX9-275" fmla="*/ 496688 w 560550"/>
              <a:gd name="connsiteY9-276" fmla="*/ 492722 h 493591"/>
              <a:gd name="connsiteX10-277" fmla="*/ 275338 w 560550"/>
              <a:gd name="connsiteY10-278" fmla="*/ 480778 h 493591"/>
              <a:gd name="connsiteX11-279" fmla="*/ 275975 w 560550"/>
              <a:gd name="connsiteY11-280" fmla="*/ 480403 h 493591"/>
              <a:gd name="connsiteX12-281" fmla="*/ 266629 w 560550"/>
              <a:gd name="connsiteY12-282" fmla="*/ 479903 h 493591"/>
              <a:gd name="connsiteX13-283" fmla="*/ 40497 w 560550"/>
              <a:gd name="connsiteY13-284" fmla="*/ 492105 h 493591"/>
              <a:gd name="connsiteX14-285" fmla="*/ 32832 w 560550"/>
              <a:gd name="connsiteY14-286" fmla="*/ 492314 h 493591"/>
              <a:gd name="connsiteX15-287" fmla="*/ 3210 w 560550"/>
              <a:gd name="connsiteY15-288" fmla="*/ 479408 h 493591"/>
              <a:gd name="connsiteX16-289" fmla="*/ 2740 w 560550"/>
              <a:gd name="connsiteY16-290" fmla="*/ 478849 h 493591"/>
              <a:gd name="connsiteX17-291" fmla="*/ 6844 w 560550"/>
              <a:gd name="connsiteY17-292" fmla="*/ 447301 h 493591"/>
              <a:gd name="connsiteX18-293" fmla="*/ 23102 w 560550"/>
              <a:gd name="connsiteY18-294" fmla="*/ 420834 h 493591"/>
              <a:gd name="connsiteX19-295" fmla="*/ 149231 w 560550"/>
              <a:gd name="connsiteY19-296" fmla="*/ 228009 h 493591"/>
              <a:gd name="connsiteX20-297" fmla="*/ 251731 w 560550"/>
              <a:gd name="connsiteY20-298" fmla="*/ 26070 h 493591"/>
              <a:gd name="connsiteX21-299" fmla="*/ 255383 w 560550"/>
              <a:gd name="connsiteY21-300" fmla="*/ 19328 h 493591"/>
              <a:gd name="connsiteX22-301" fmla="*/ 281371 w 560550"/>
              <a:gd name="connsiteY22-302" fmla="*/ 127 h 493591"/>
              <a:gd name="connsiteX23-303" fmla="*/ 282090 w 560550"/>
              <a:gd name="connsiteY23-304" fmla="*/ 0 h 493591"/>
              <a:gd name="connsiteX0-305" fmla="*/ 282090 w 560550"/>
              <a:gd name="connsiteY0-306" fmla="*/ 0 h 493591"/>
              <a:gd name="connsiteX1-307" fmla="*/ 307359 w 560550"/>
              <a:gd name="connsiteY1-308" fmla="*/ 19328 h 493591"/>
              <a:gd name="connsiteX2-309" fmla="*/ 322151 w 560550"/>
              <a:gd name="connsiteY2-310" fmla="*/ 46641 h 493591"/>
              <a:gd name="connsiteX3-311" fmla="*/ 426075 w 560550"/>
              <a:gd name="connsiteY3-312" fmla="*/ 252279 h 493591"/>
              <a:gd name="connsiteX4-313" fmla="*/ 549713 w 560550"/>
              <a:gd name="connsiteY4-314" fmla="*/ 442022 h 493591"/>
              <a:gd name="connsiteX5-315" fmla="*/ 553726 w 560550"/>
              <a:gd name="connsiteY5-316" fmla="*/ 448555 h 493591"/>
              <a:gd name="connsiteX6-317" fmla="*/ 557360 w 560550"/>
              <a:gd name="connsiteY6-318" fmla="*/ 480662 h 493591"/>
              <a:gd name="connsiteX7-319" fmla="*/ 557111 w 560550"/>
              <a:gd name="connsiteY7-320" fmla="*/ 481348 h 493591"/>
              <a:gd name="connsiteX8-321" fmla="*/ 527738 w 560550"/>
              <a:gd name="connsiteY8-322" fmla="*/ 493568 h 493591"/>
              <a:gd name="connsiteX9-323" fmla="*/ 496688 w 560550"/>
              <a:gd name="connsiteY9-324" fmla="*/ 492722 h 493591"/>
              <a:gd name="connsiteX10-325" fmla="*/ 275338 w 560550"/>
              <a:gd name="connsiteY10-326" fmla="*/ 480778 h 493591"/>
              <a:gd name="connsiteX11-327" fmla="*/ 266629 w 560550"/>
              <a:gd name="connsiteY11-328" fmla="*/ 479903 h 493591"/>
              <a:gd name="connsiteX12-329" fmla="*/ 40497 w 560550"/>
              <a:gd name="connsiteY12-330" fmla="*/ 492105 h 493591"/>
              <a:gd name="connsiteX13-331" fmla="*/ 32832 w 560550"/>
              <a:gd name="connsiteY13-332" fmla="*/ 492314 h 493591"/>
              <a:gd name="connsiteX14-333" fmla="*/ 3210 w 560550"/>
              <a:gd name="connsiteY14-334" fmla="*/ 479408 h 493591"/>
              <a:gd name="connsiteX15-335" fmla="*/ 2740 w 560550"/>
              <a:gd name="connsiteY15-336" fmla="*/ 478849 h 493591"/>
              <a:gd name="connsiteX16-337" fmla="*/ 6844 w 560550"/>
              <a:gd name="connsiteY16-338" fmla="*/ 447301 h 493591"/>
              <a:gd name="connsiteX17-339" fmla="*/ 23102 w 560550"/>
              <a:gd name="connsiteY17-340" fmla="*/ 420834 h 493591"/>
              <a:gd name="connsiteX18-341" fmla="*/ 149231 w 560550"/>
              <a:gd name="connsiteY18-342" fmla="*/ 228009 h 493591"/>
              <a:gd name="connsiteX19-343" fmla="*/ 251731 w 560550"/>
              <a:gd name="connsiteY19-344" fmla="*/ 26070 h 493591"/>
              <a:gd name="connsiteX20-345" fmla="*/ 255383 w 560550"/>
              <a:gd name="connsiteY20-346" fmla="*/ 19328 h 493591"/>
              <a:gd name="connsiteX21-347" fmla="*/ 281371 w 560550"/>
              <a:gd name="connsiteY21-348" fmla="*/ 127 h 493591"/>
              <a:gd name="connsiteX22-349" fmla="*/ 282090 w 560550"/>
              <a:gd name="connsiteY22-350" fmla="*/ 0 h 493591"/>
              <a:gd name="connsiteX0-351" fmla="*/ 282090 w 560550"/>
              <a:gd name="connsiteY0-352" fmla="*/ 0 h 493591"/>
              <a:gd name="connsiteX1-353" fmla="*/ 307359 w 560550"/>
              <a:gd name="connsiteY1-354" fmla="*/ 19328 h 493591"/>
              <a:gd name="connsiteX2-355" fmla="*/ 322151 w 560550"/>
              <a:gd name="connsiteY2-356" fmla="*/ 46641 h 493591"/>
              <a:gd name="connsiteX3-357" fmla="*/ 426075 w 560550"/>
              <a:gd name="connsiteY3-358" fmla="*/ 252279 h 493591"/>
              <a:gd name="connsiteX4-359" fmla="*/ 549713 w 560550"/>
              <a:gd name="connsiteY4-360" fmla="*/ 442022 h 493591"/>
              <a:gd name="connsiteX5-361" fmla="*/ 553726 w 560550"/>
              <a:gd name="connsiteY5-362" fmla="*/ 448555 h 493591"/>
              <a:gd name="connsiteX6-363" fmla="*/ 557360 w 560550"/>
              <a:gd name="connsiteY6-364" fmla="*/ 480662 h 493591"/>
              <a:gd name="connsiteX7-365" fmla="*/ 557111 w 560550"/>
              <a:gd name="connsiteY7-366" fmla="*/ 481348 h 493591"/>
              <a:gd name="connsiteX8-367" fmla="*/ 527738 w 560550"/>
              <a:gd name="connsiteY8-368" fmla="*/ 493568 h 493591"/>
              <a:gd name="connsiteX9-369" fmla="*/ 496688 w 560550"/>
              <a:gd name="connsiteY9-370" fmla="*/ 492722 h 493591"/>
              <a:gd name="connsiteX10-371" fmla="*/ 266629 w 560550"/>
              <a:gd name="connsiteY10-372" fmla="*/ 479903 h 493591"/>
              <a:gd name="connsiteX11-373" fmla="*/ 40497 w 560550"/>
              <a:gd name="connsiteY11-374" fmla="*/ 492105 h 493591"/>
              <a:gd name="connsiteX12-375" fmla="*/ 32832 w 560550"/>
              <a:gd name="connsiteY12-376" fmla="*/ 492314 h 493591"/>
              <a:gd name="connsiteX13-377" fmla="*/ 3210 w 560550"/>
              <a:gd name="connsiteY13-378" fmla="*/ 479408 h 493591"/>
              <a:gd name="connsiteX14-379" fmla="*/ 2740 w 560550"/>
              <a:gd name="connsiteY14-380" fmla="*/ 478849 h 493591"/>
              <a:gd name="connsiteX15-381" fmla="*/ 6844 w 560550"/>
              <a:gd name="connsiteY15-382" fmla="*/ 447301 h 493591"/>
              <a:gd name="connsiteX16-383" fmla="*/ 23102 w 560550"/>
              <a:gd name="connsiteY16-384" fmla="*/ 420834 h 493591"/>
              <a:gd name="connsiteX17-385" fmla="*/ 149231 w 560550"/>
              <a:gd name="connsiteY17-386" fmla="*/ 228009 h 493591"/>
              <a:gd name="connsiteX18-387" fmla="*/ 251731 w 560550"/>
              <a:gd name="connsiteY18-388" fmla="*/ 26070 h 493591"/>
              <a:gd name="connsiteX19-389" fmla="*/ 255383 w 560550"/>
              <a:gd name="connsiteY19-390" fmla="*/ 19328 h 493591"/>
              <a:gd name="connsiteX20-391" fmla="*/ 281371 w 560550"/>
              <a:gd name="connsiteY20-392" fmla="*/ 127 h 493591"/>
              <a:gd name="connsiteX21-393" fmla="*/ 282090 w 560550"/>
              <a:gd name="connsiteY21-394" fmla="*/ 0 h 493591"/>
              <a:gd name="connsiteX0-395" fmla="*/ 282090 w 560550"/>
              <a:gd name="connsiteY0-396" fmla="*/ 0 h 493591"/>
              <a:gd name="connsiteX1-397" fmla="*/ 307359 w 560550"/>
              <a:gd name="connsiteY1-398" fmla="*/ 19328 h 493591"/>
              <a:gd name="connsiteX2-399" fmla="*/ 322151 w 560550"/>
              <a:gd name="connsiteY2-400" fmla="*/ 46641 h 493591"/>
              <a:gd name="connsiteX3-401" fmla="*/ 426075 w 560550"/>
              <a:gd name="connsiteY3-402" fmla="*/ 252279 h 493591"/>
              <a:gd name="connsiteX4-403" fmla="*/ 549713 w 560550"/>
              <a:gd name="connsiteY4-404" fmla="*/ 442022 h 493591"/>
              <a:gd name="connsiteX5-405" fmla="*/ 553726 w 560550"/>
              <a:gd name="connsiteY5-406" fmla="*/ 448555 h 493591"/>
              <a:gd name="connsiteX6-407" fmla="*/ 557360 w 560550"/>
              <a:gd name="connsiteY6-408" fmla="*/ 480662 h 493591"/>
              <a:gd name="connsiteX7-409" fmla="*/ 557111 w 560550"/>
              <a:gd name="connsiteY7-410" fmla="*/ 481348 h 493591"/>
              <a:gd name="connsiteX8-411" fmla="*/ 527738 w 560550"/>
              <a:gd name="connsiteY8-412" fmla="*/ 493568 h 493591"/>
              <a:gd name="connsiteX9-413" fmla="*/ 496688 w 560550"/>
              <a:gd name="connsiteY9-414" fmla="*/ 492722 h 493591"/>
              <a:gd name="connsiteX10-415" fmla="*/ 266629 w 560550"/>
              <a:gd name="connsiteY10-416" fmla="*/ 479903 h 493591"/>
              <a:gd name="connsiteX11-417" fmla="*/ 40497 w 560550"/>
              <a:gd name="connsiteY11-418" fmla="*/ 492105 h 493591"/>
              <a:gd name="connsiteX12-419" fmla="*/ 32832 w 560550"/>
              <a:gd name="connsiteY12-420" fmla="*/ 492314 h 493591"/>
              <a:gd name="connsiteX13-421" fmla="*/ 3210 w 560550"/>
              <a:gd name="connsiteY13-422" fmla="*/ 479408 h 493591"/>
              <a:gd name="connsiteX14-423" fmla="*/ 2740 w 560550"/>
              <a:gd name="connsiteY14-424" fmla="*/ 478849 h 493591"/>
              <a:gd name="connsiteX15-425" fmla="*/ 6844 w 560550"/>
              <a:gd name="connsiteY15-426" fmla="*/ 447301 h 493591"/>
              <a:gd name="connsiteX16-427" fmla="*/ 23102 w 560550"/>
              <a:gd name="connsiteY16-428" fmla="*/ 420834 h 493591"/>
              <a:gd name="connsiteX17-429" fmla="*/ 149231 w 560550"/>
              <a:gd name="connsiteY17-430" fmla="*/ 228009 h 493591"/>
              <a:gd name="connsiteX18-431" fmla="*/ 251731 w 560550"/>
              <a:gd name="connsiteY18-432" fmla="*/ 26070 h 493591"/>
              <a:gd name="connsiteX19-433" fmla="*/ 255383 w 560550"/>
              <a:gd name="connsiteY19-434" fmla="*/ 19328 h 493591"/>
              <a:gd name="connsiteX20-435" fmla="*/ 281371 w 560550"/>
              <a:gd name="connsiteY20-436" fmla="*/ 127 h 493591"/>
              <a:gd name="connsiteX21-437" fmla="*/ 282090 w 560550"/>
              <a:gd name="connsiteY21-438" fmla="*/ 0 h 49359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560550" h="493591">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buFontTx/>
              <a:buNone/>
              <a:defRPr/>
            </a:pPr>
            <a:endParaRPr lang="zh-CN" altLang="en-US" sz="1015" noProof="1">
              <a:solidFill>
                <a:srgbClr val="FFFFFF"/>
              </a:solidFill>
              <a:latin typeface="黑体" panose="02010609060101010101" charset="-122"/>
              <a:ea typeface="黑体" panose="02010609060101010101" charset="-122"/>
              <a:cs typeface="Arial" panose="020B0604020202020204" pitchFamily="34" charset="0"/>
            </a:endParaRPr>
          </a:p>
        </p:txBody>
      </p:sp>
      <p:sp>
        <p:nvSpPr>
          <p:cNvPr id="11" name="KSO_Shape"/>
          <p:cNvSpPr/>
          <p:nvPr>
            <p:custDataLst>
              <p:tags r:id="rId6"/>
            </p:custDataLst>
          </p:nvPr>
        </p:nvSpPr>
        <p:spPr>
          <a:xfrm rot="9026800">
            <a:off x="590550" y="677863"/>
            <a:ext cx="88900" cy="79375"/>
          </a:xfrm>
          <a:custGeom>
            <a:avLst/>
            <a:gdLst>
              <a:gd name="connsiteX0" fmla="*/ 282090 w 560550"/>
              <a:gd name="connsiteY0" fmla="*/ 0 h 493591"/>
              <a:gd name="connsiteX1" fmla="*/ 307359 w 560550"/>
              <a:gd name="connsiteY1" fmla="*/ 19328 h 493591"/>
              <a:gd name="connsiteX2" fmla="*/ 322151 w 560550"/>
              <a:gd name="connsiteY2" fmla="*/ 46641 h 493591"/>
              <a:gd name="connsiteX3" fmla="*/ 422483 w 560550"/>
              <a:gd name="connsiteY3" fmla="*/ 244308 h 493591"/>
              <a:gd name="connsiteX4" fmla="*/ 421839 w 560550"/>
              <a:gd name="connsiteY4" fmla="*/ 243943 h 493591"/>
              <a:gd name="connsiteX5" fmla="*/ 426075 w 560550"/>
              <a:gd name="connsiteY5" fmla="*/ 252279 h 493591"/>
              <a:gd name="connsiteX6" fmla="*/ 549713 w 560550"/>
              <a:gd name="connsiteY6" fmla="*/ 442022 h 493591"/>
              <a:gd name="connsiteX7" fmla="*/ 553726 w 560550"/>
              <a:gd name="connsiteY7" fmla="*/ 448555 h 493591"/>
              <a:gd name="connsiteX8" fmla="*/ 557360 w 560550"/>
              <a:gd name="connsiteY8" fmla="*/ 480662 h 493591"/>
              <a:gd name="connsiteX9" fmla="*/ 557111 w 560550"/>
              <a:gd name="connsiteY9" fmla="*/ 481348 h 493591"/>
              <a:gd name="connsiteX10" fmla="*/ 527738 w 560550"/>
              <a:gd name="connsiteY10" fmla="*/ 493568 h 493591"/>
              <a:gd name="connsiteX11" fmla="*/ 496688 w 560550"/>
              <a:gd name="connsiteY11" fmla="*/ 492722 h 493591"/>
              <a:gd name="connsiteX12" fmla="*/ 275338 w 560550"/>
              <a:gd name="connsiteY12" fmla="*/ 480778 h 493591"/>
              <a:gd name="connsiteX13" fmla="*/ 275975 w 560550"/>
              <a:gd name="connsiteY13" fmla="*/ 480403 h 493591"/>
              <a:gd name="connsiteX14" fmla="*/ 266629 w 560550"/>
              <a:gd name="connsiteY14" fmla="*/ 479903 h 493591"/>
              <a:gd name="connsiteX15" fmla="*/ 40497 w 560550"/>
              <a:gd name="connsiteY15" fmla="*/ 492105 h 493591"/>
              <a:gd name="connsiteX16" fmla="*/ 32832 w 560550"/>
              <a:gd name="connsiteY16" fmla="*/ 492314 h 493591"/>
              <a:gd name="connsiteX17" fmla="*/ 3210 w 560550"/>
              <a:gd name="connsiteY17" fmla="*/ 479408 h 493591"/>
              <a:gd name="connsiteX18" fmla="*/ 2740 w 560550"/>
              <a:gd name="connsiteY18" fmla="*/ 478849 h 493591"/>
              <a:gd name="connsiteX19" fmla="*/ 6844 w 560550"/>
              <a:gd name="connsiteY19" fmla="*/ 447301 h 493591"/>
              <a:gd name="connsiteX20" fmla="*/ 23102 w 560550"/>
              <a:gd name="connsiteY20" fmla="*/ 420834 h 493591"/>
              <a:gd name="connsiteX21" fmla="*/ 144121 w 560550"/>
              <a:gd name="connsiteY21" fmla="*/ 235111 h 493591"/>
              <a:gd name="connsiteX22" fmla="*/ 144127 w 560550"/>
              <a:gd name="connsiteY22" fmla="*/ 235851 h 493591"/>
              <a:gd name="connsiteX23" fmla="*/ 149231 w 560550"/>
              <a:gd name="connsiteY23" fmla="*/ 228009 h 493591"/>
              <a:gd name="connsiteX24" fmla="*/ 251731 w 560550"/>
              <a:gd name="connsiteY24" fmla="*/ 26070 h 493591"/>
              <a:gd name="connsiteX25" fmla="*/ 255383 w 560550"/>
              <a:gd name="connsiteY25" fmla="*/ 19328 h 493591"/>
              <a:gd name="connsiteX26" fmla="*/ 281371 w 560550"/>
              <a:gd name="connsiteY26" fmla="*/ 127 h 493591"/>
              <a:gd name="connsiteX27" fmla="*/ 282090 w 560550"/>
              <a:gd name="connsiteY27" fmla="*/ 0 h 493591"/>
              <a:gd name="connsiteX0-1" fmla="*/ 282090 w 560550"/>
              <a:gd name="connsiteY0-2" fmla="*/ 0 h 493591"/>
              <a:gd name="connsiteX1-3" fmla="*/ 307359 w 560550"/>
              <a:gd name="connsiteY1-4" fmla="*/ 19328 h 493591"/>
              <a:gd name="connsiteX2-5" fmla="*/ 322151 w 560550"/>
              <a:gd name="connsiteY2-6" fmla="*/ 46641 h 493591"/>
              <a:gd name="connsiteX3-7" fmla="*/ 422483 w 560550"/>
              <a:gd name="connsiteY3-8" fmla="*/ 244308 h 493591"/>
              <a:gd name="connsiteX4-9" fmla="*/ 426075 w 560550"/>
              <a:gd name="connsiteY4-10" fmla="*/ 252279 h 493591"/>
              <a:gd name="connsiteX5-11" fmla="*/ 549713 w 560550"/>
              <a:gd name="connsiteY5-12" fmla="*/ 442022 h 493591"/>
              <a:gd name="connsiteX6-13" fmla="*/ 553726 w 560550"/>
              <a:gd name="connsiteY6-14" fmla="*/ 448555 h 493591"/>
              <a:gd name="connsiteX7-15" fmla="*/ 557360 w 560550"/>
              <a:gd name="connsiteY7-16" fmla="*/ 480662 h 493591"/>
              <a:gd name="connsiteX8-17" fmla="*/ 557111 w 560550"/>
              <a:gd name="connsiteY8-18" fmla="*/ 481348 h 493591"/>
              <a:gd name="connsiteX9-19" fmla="*/ 527738 w 560550"/>
              <a:gd name="connsiteY9-20" fmla="*/ 493568 h 493591"/>
              <a:gd name="connsiteX10-21" fmla="*/ 496688 w 560550"/>
              <a:gd name="connsiteY10-22" fmla="*/ 492722 h 493591"/>
              <a:gd name="connsiteX11-23" fmla="*/ 275338 w 560550"/>
              <a:gd name="connsiteY11-24" fmla="*/ 480778 h 493591"/>
              <a:gd name="connsiteX12-25" fmla="*/ 275975 w 560550"/>
              <a:gd name="connsiteY12-26" fmla="*/ 480403 h 493591"/>
              <a:gd name="connsiteX13-27" fmla="*/ 266629 w 560550"/>
              <a:gd name="connsiteY13-28" fmla="*/ 479903 h 493591"/>
              <a:gd name="connsiteX14-29" fmla="*/ 40497 w 560550"/>
              <a:gd name="connsiteY14-30" fmla="*/ 492105 h 493591"/>
              <a:gd name="connsiteX15-31" fmla="*/ 32832 w 560550"/>
              <a:gd name="connsiteY15-32" fmla="*/ 492314 h 493591"/>
              <a:gd name="connsiteX16-33" fmla="*/ 3210 w 560550"/>
              <a:gd name="connsiteY16-34" fmla="*/ 479408 h 493591"/>
              <a:gd name="connsiteX17-35" fmla="*/ 2740 w 560550"/>
              <a:gd name="connsiteY17-36" fmla="*/ 478849 h 493591"/>
              <a:gd name="connsiteX18-37" fmla="*/ 6844 w 560550"/>
              <a:gd name="connsiteY18-38" fmla="*/ 447301 h 493591"/>
              <a:gd name="connsiteX19-39" fmla="*/ 23102 w 560550"/>
              <a:gd name="connsiteY19-40" fmla="*/ 420834 h 493591"/>
              <a:gd name="connsiteX20-41" fmla="*/ 144121 w 560550"/>
              <a:gd name="connsiteY20-42" fmla="*/ 235111 h 493591"/>
              <a:gd name="connsiteX21-43" fmla="*/ 144127 w 560550"/>
              <a:gd name="connsiteY21-44" fmla="*/ 235851 h 493591"/>
              <a:gd name="connsiteX22-45" fmla="*/ 149231 w 560550"/>
              <a:gd name="connsiteY22-46" fmla="*/ 228009 h 493591"/>
              <a:gd name="connsiteX23-47" fmla="*/ 251731 w 560550"/>
              <a:gd name="connsiteY23-48" fmla="*/ 26070 h 493591"/>
              <a:gd name="connsiteX24-49" fmla="*/ 255383 w 560550"/>
              <a:gd name="connsiteY24-50" fmla="*/ 19328 h 493591"/>
              <a:gd name="connsiteX25-51" fmla="*/ 281371 w 560550"/>
              <a:gd name="connsiteY25-52" fmla="*/ 127 h 493591"/>
              <a:gd name="connsiteX26-53" fmla="*/ 282090 w 560550"/>
              <a:gd name="connsiteY26-54" fmla="*/ 0 h 493591"/>
              <a:gd name="connsiteX0-55" fmla="*/ 282090 w 560550"/>
              <a:gd name="connsiteY0-56" fmla="*/ 0 h 493591"/>
              <a:gd name="connsiteX1-57" fmla="*/ 307359 w 560550"/>
              <a:gd name="connsiteY1-58" fmla="*/ 19328 h 493591"/>
              <a:gd name="connsiteX2-59" fmla="*/ 322151 w 560550"/>
              <a:gd name="connsiteY2-60" fmla="*/ 46641 h 493591"/>
              <a:gd name="connsiteX3-61" fmla="*/ 426075 w 560550"/>
              <a:gd name="connsiteY3-62" fmla="*/ 252279 h 493591"/>
              <a:gd name="connsiteX4-63" fmla="*/ 549713 w 560550"/>
              <a:gd name="connsiteY4-64" fmla="*/ 442022 h 493591"/>
              <a:gd name="connsiteX5-65" fmla="*/ 553726 w 560550"/>
              <a:gd name="connsiteY5-66" fmla="*/ 448555 h 493591"/>
              <a:gd name="connsiteX6-67" fmla="*/ 557360 w 560550"/>
              <a:gd name="connsiteY6-68" fmla="*/ 480662 h 493591"/>
              <a:gd name="connsiteX7-69" fmla="*/ 557111 w 560550"/>
              <a:gd name="connsiteY7-70" fmla="*/ 481348 h 493591"/>
              <a:gd name="connsiteX8-71" fmla="*/ 527738 w 560550"/>
              <a:gd name="connsiteY8-72" fmla="*/ 493568 h 493591"/>
              <a:gd name="connsiteX9-73" fmla="*/ 496688 w 560550"/>
              <a:gd name="connsiteY9-74" fmla="*/ 492722 h 493591"/>
              <a:gd name="connsiteX10-75" fmla="*/ 275338 w 560550"/>
              <a:gd name="connsiteY10-76" fmla="*/ 480778 h 493591"/>
              <a:gd name="connsiteX11-77" fmla="*/ 275975 w 560550"/>
              <a:gd name="connsiteY11-78" fmla="*/ 480403 h 493591"/>
              <a:gd name="connsiteX12-79" fmla="*/ 266629 w 560550"/>
              <a:gd name="connsiteY12-80" fmla="*/ 479903 h 493591"/>
              <a:gd name="connsiteX13-81" fmla="*/ 40497 w 560550"/>
              <a:gd name="connsiteY13-82" fmla="*/ 492105 h 493591"/>
              <a:gd name="connsiteX14-83" fmla="*/ 32832 w 560550"/>
              <a:gd name="connsiteY14-84" fmla="*/ 492314 h 493591"/>
              <a:gd name="connsiteX15-85" fmla="*/ 3210 w 560550"/>
              <a:gd name="connsiteY15-86" fmla="*/ 479408 h 493591"/>
              <a:gd name="connsiteX16-87" fmla="*/ 2740 w 560550"/>
              <a:gd name="connsiteY16-88" fmla="*/ 478849 h 493591"/>
              <a:gd name="connsiteX17-89" fmla="*/ 6844 w 560550"/>
              <a:gd name="connsiteY17-90" fmla="*/ 447301 h 493591"/>
              <a:gd name="connsiteX18-91" fmla="*/ 23102 w 560550"/>
              <a:gd name="connsiteY18-92" fmla="*/ 420834 h 493591"/>
              <a:gd name="connsiteX19-93" fmla="*/ 144121 w 560550"/>
              <a:gd name="connsiteY19-94" fmla="*/ 235111 h 493591"/>
              <a:gd name="connsiteX20-95" fmla="*/ 144127 w 560550"/>
              <a:gd name="connsiteY20-96" fmla="*/ 235851 h 493591"/>
              <a:gd name="connsiteX21-97" fmla="*/ 149231 w 560550"/>
              <a:gd name="connsiteY21-98" fmla="*/ 228009 h 493591"/>
              <a:gd name="connsiteX22-99" fmla="*/ 251731 w 560550"/>
              <a:gd name="connsiteY22-100" fmla="*/ 26070 h 493591"/>
              <a:gd name="connsiteX23-101" fmla="*/ 255383 w 560550"/>
              <a:gd name="connsiteY23-102" fmla="*/ 19328 h 493591"/>
              <a:gd name="connsiteX24-103" fmla="*/ 281371 w 560550"/>
              <a:gd name="connsiteY24-104" fmla="*/ 127 h 493591"/>
              <a:gd name="connsiteX25-105" fmla="*/ 282090 w 560550"/>
              <a:gd name="connsiteY25-106" fmla="*/ 0 h 493591"/>
              <a:gd name="connsiteX0-107" fmla="*/ 282090 w 560550"/>
              <a:gd name="connsiteY0-108" fmla="*/ 0 h 493591"/>
              <a:gd name="connsiteX1-109" fmla="*/ 307359 w 560550"/>
              <a:gd name="connsiteY1-110" fmla="*/ 19328 h 493591"/>
              <a:gd name="connsiteX2-111" fmla="*/ 322151 w 560550"/>
              <a:gd name="connsiteY2-112" fmla="*/ 46641 h 493591"/>
              <a:gd name="connsiteX3-113" fmla="*/ 426075 w 560550"/>
              <a:gd name="connsiteY3-114" fmla="*/ 252279 h 493591"/>
              <a:gd name="connsiteX4-115" fmla="*/ 549713 w 560550"/>
              <a:gd name="connsiteY4-116" fmla="*/ 442022 h 493591"/>
              <a:gd name="connsiteX5-117" fmla="*/ 553726 w 560550"/>
              <a:gd name="connsiteY5-118" fmla="*/ 448555 h 493591"/>
              <a:gd name="connsiteX6-119" fmla="*/ 557360 w 560550"/>
              <a:gd name="connsiteY6-120" fmla="*/ 480662 h 493591"/>
              <a:gd name="connsiteX7-121" fmla="*/ 557111 w 560550"/>
              <a:gd name="connsiteY7-122" fmla="*/ 481348 h 493591"/>
              <a:gd name="connsiteX8-123" fmla="*/ 527738 w 560550"/>
              <a:gd name="connsiteY8-124" fmla="*/ 493568 h 493591"/>
              <a:gd name="connsiteX9-125" fmla="*/ 496688 w 560550"/>
              <a:gd name="connsiteY9-126" fmla="*/ 492722 h 493591"/>
              <a:gd name="connsiteX10-127" fmla="*/ 275338 w 560550"/>
              <a:gd name="connsiteY10-128" fmla="*/ 480778 h 493591"/>
              <a:gd name="connsiteX11-129" fmla="*/ 275975 w 560550"/>
              <a:gd name="connsiteY11-130" fmla="*/ 480403 h 493591"/>
              <a:gd name="connsiteX12-131" fmla="*/ 266629 w 560550"/>
              <a:gd name="connsiteY12-132" fmla="*/ 479903 h 493591"/>
              <a:gd name="connsiteX13-133" fmla="*/ 40497 w 560550"/>
              <a:gd name="connsiteY13-134" fmla="*/ 492105 h 493591"/>
              <a:gd name="connsiteX14-135" fmla="*/ 32832 w 560550"/>
              <a:gd name="connsiteY14-136" fmla="*/ 492314 h 493591"/>
              <a:gd name="connsiteX15-137" fmla="*/ 3210 w 560550"/>
              <a:gd name="connsiteY15-138" fmla="*/ 479408 h 493591"/>
              <a:gd name="connsiteX16-139" fmla="*/ 2740 w 560550"/>
              <a:gd name="connsiteY16-140" fmla="*/ 478849 h 493591"/>
              <a:gd name="connsiteX17-141" fmla="*/ 6844 w 560550"/>
              <a:gd name="connsiteY17-142" fmla="*/ 447301 h 493591"/>
              <a:gd name="connsiteX18-143" fmla="*/ 23102 w 560550"/>
              <a:gd name="connsiteY18-144" fmla="*/ 420834 h 493591"/>
              <a:gd name="connsiteX19-145" fmla="*/ 144121 w 560550"/>
              <a:gd name="connsiteY19-146" fmla="*/ 235111 h 493591"/>
              <a:gd name="connsiteX20-147" fmla="*/ 144127 w 560550"/>
              <a:gd name="connsiteY20-148" fmla="*/ 235851 h 493591"/>
              <a:gd name="connsiteX21-149" fmla="*/ 149231 w 560550"/>
              <a:gd name="connsiteY21-150" fmla="*/ 228009 h 493591"/>
              <a:gd name="connsiteX22-151" fmla="*/ 251731 w 560550"/>
              <a:gd name="connsiteY22-152" fmla="*/ 26070 h 493591"/>
              <a:gd name="connsiteX23-153" fmla="*/ 255383 w 560550"/>
              <a:gd name="connsiteY23-154" fmla="*/ 19328 h 493591"/>
              <a:gd name="connsiteX24-155" fmla="*/ 281371 w 560550"/>
              <a:gd name="connsiteY24-156" fmla="*/ 127 h 493591"/>
              <a:gd name="connsiteX25-157" fmla="*/ 282090 w 560550"/>
              <a:gd name="connsiteY25-158" fmla="*/ 0 h 493591"/>
              <a:gd name="connsiteX0-159" fmla="*/ 282090 w 560550"/>
              <a:gd name="connsiteY0-160" fmla="*/ 0 h 493591"/>
              <a:gd name="connsiteX1-161" fmla="*/ 307359 w 560550"/>
              <a:gd name="connsiteY1-162" fmla="*/ 19328 h 493591"/>
              <a:gd name="connsiteX2-163" fmla="*/ 322151 w 560550"/>
              <a:gd name="connsiteY2-164" fmla="*/ 46641 h 493591"/>
              <a:gd name="connsiteX3-165" fmla="*/ 426075 w 560550"/>
              <a:gd name="connsiteY3-166" fmla="*/ 252279 h 493591"/>
              <a:gd name="connsiteX4-167" fmla="*/ 549713 w 560550"/>
              <a:gd name="connsiteY4-168" fmla="*/ 442022 h 493591"/>
              <a:gd name="connsiteX5-169" fmla="*/ 553726 w 560550"/>
              <a:gd name="connsiteY5-170" fmla="*/ 448555 h 493591"/>
              <a:gd name="connsiteX6-171" fmla="*/ 557360 w 560550"/>
              <a:gd name="connsiteY6-172" fmla="*/ 480662 h 493591"/>
              <a:gd name="connsiteX7-173" fmla="*/ 557111 w 560550"/>
              <a:gd name="connsiteY7-174" fmla="*/ 481348 h 493591"/>
              <a:gd name="connsiteX8-175" fmla="*/ 527738 w 560550"/>
              <a:gd name="connsiteY8-176" fmla="*/ 493568 h 493591"/>
              <a:gd name="connsiteX9-177" fmla="*/ 496688 w 560550"/>
              <a:gd name="connsiteY9-178" fmla="*/ 492722 h 493591"/>
              <a:gd name="connsiteX10-179" fmla="*/ 275338 w 560550"/>
              <a:gd name="connsiteY10-180" fmla="*/ 480778 h 493591"/>
              <a:gd name="connsiteX11-181" fmla="*/ 275975 w 560550"/>
              <a:gd name="connsiteY11-182" fmla="*/ 480403 h 493591"/>
              <a:gd name="connsiteX12-183" fmla="*/ 266629 w 560550"/>
              <a:gd name="connsiteY12-184" fmla="*/ 479903 h 493591"/>
              <a:gd name="connsiteX13-185" fmla="*/ 40497 w 560550"/>
              <a:gd name="connsiteY13-186" fmla="*/ 492105 h 493591"/>
              <a:gd name="connsiteX14-187" fmla="*/ 32832 w 560550"/>
              <a:gd name="connsiteY14-188" fmla="*/ 492314 h 493591"/>
              <a:gd name="connsiteX15-189" fmla="*/ 3210 w 560550"/>
              <a:gd name="connsiteY15-190" fmla="*/ 479408 h 493591"/>
              <a:gd name="connsiteX16-191" fmla="*/ 2740 w 560550"/>
              <a:gd name="connsiteY16-192" fmla="*/ 478849 h 493591"/>
              <a:gd name="connsiteX17-193" fmla="*/ 6844 w 560550"/>
              <a:gd name="connsiteY17-194" fmla="*/ 447301 h 493591"/>
              <a:gd name="connsiteX18-195" fmla="*/ 23102 w 560550"/>
              <a:gd name="connsiteY18-196" fmla="*/ 420834 h 493591"/>
              <a:gd name="connsiteX19-197" fmla="*/ 144121 w 560550"/>
              <a:gd name="connsiteY19-198" fmla="*/ 235111 h 493591"/>
              <a:gd name="connsiteX20-199" fmla="*/ 149231 w 560550"/>
              <a:gd name="connsiteY20-200" fmla="*/ 228009 h 493591"/>
              <a:gd name="connsiteX21-201" fmla="*/ 251731 w 560550"/>
              <a:gd name="connsiteY21-202" fmla="*/ 26070 h 493591"/>
              <a:gd name="connsiteX22-203" fmla="*/ 255383 w 560550"/>
              <a:gd name="connsiteY22-204" fmla="*/ 19328 h 493591"/>
              <a:gd name="connsiteX23-205" fmla="*/ 281371 w 560550"/>
              <a:gd name="connsiteY23-206" fmla="*/ 127 h 493591"/>
              <a:gd name="connsiteX24-207" fmla="*/ 282090 w 560550"/>
              <a:gd name="connsiteY24-208" fmla="*/ 0 h 493591"/>
              <a:gd name="connsiteX0-209" fmla="*/ 282090 w 560550"/>
              <a:gd name="connsiteY0-210" fmla="*/ 0 h 493591"/>
              <a:gd name="connsiteX1-211" fmla="*/ 307359 w 560550"/>
              <a:gd name="connsiteY1-212" fmla="*/ 19328 h 493591"/>
              <a:gd name="connsiteX2-213" fmla="*/ 322151 w 560550"/>
              <a:gd name="connsiteY2-214" fmla="*/ 46641 h 493591"/>
              <a:gd name="connsiteX3-215" fmla="*/ 426075 w 560550"/>
              <a:gd name="connsiteY3-216" fmla="*/ 252279 h 493591"/>
              <a:gd name="connsiteX4-217" fmla="*/ 549713 w 560550"/>
              <a:gd name="connsiteY4-218" fmla="*/ 442022 h 493591"/>
              <a:gd name="connsiteX5-219" fmla="*/ 553726 w 560550"/>
              <a:gd name="connsiteY5-220" fmla="*/ 448555 h 493591"/>
              <a:gd name="connsiteX6-221" fmla="*/ 557360 w 560550"/>
              <a:gd name="connsiteY6-222" fmla="*/ 480662 h 493591"/>
              <a:gd name="connsiteX7-223" fmla="*/ 557111 w 560550"/>
              <a:gd name="connsiteY7-224" fmla="*/ 481348 h 493591"/>
              <a:gd name="connsiteX8-225" fmla="*/ 527738 w 560550"/>
              <a:gd name="connsiteY8-226" fmla="*/ 493568 h 493591"/>
              <a:gd name="connsiteX9-227" fmla="*/ 496688 w 560550"/>
              <a:gd name="connsiteY9-228" fmla="*/ 492722 h 493591"/>
              <a:gd name="connsiteX10-229" fmla="*/ 275338 w 560550"/>
              <a:gd name="connsiteY10-230" fmla="*/ 480778 h 493591"/>
              <a:gd name="connsiteX11-231" fmla="*/ 275975 w 560550"/>
              <a:gd name="connsiteY11-232" fmla="*/ 480403 h 493591"/>
              <a:gd name="connsiteX12-233" fmla="*/ 266629 w 560550"/>
              <a:gd name="connsiteY12-234" fmla="*/ 479903 h 493591"/>
              <a:gd name="connsiteX13-235" fmla="*/ 40497 w 560550"/>
              <a:gd name="connsiteY13-236" fmla="*/ 492105 h 493591"/>
              <a:gd name="connsiteX14-237" fmla="*/ 32832 w 560550"/>
              <a:gd name="connsiteY14-238" fmla="*/ 492314 h 493591"/>
              <a:gd name="connsiteX15-239" fmla="*/ 3210 w 560550"/>
              <a:gd name="connsiteY15-240" fmla="*/ 479408 h 493591"/>
              <a:gd name="connsiteX16-241" fmla="*/ 2740 w 560550"/>
              <a:gd name="connsiteY16-242" fmla="*/ 478849 h 493591"/>
              <a:gd name="connsiteX17-243" fmla="*/ 6844 w 560550"/>
              <a:gd name="connsiteY17-244" fmla="*/ 447301 h 493591"/>
              <a:gd name="connsiteX18-245" fmla="*/ 23102 w 560550"/>
              <a:gd name="connsiteY18-246" fmla="*/ 420834 h 493591"/>
              <a:gd name="connsiteX19-247" fmla="*/ 149231 w 560550"/>
              <a:gd name="connsiteY19-248" fmla="*/ 228009 h 493591"/>
              <a:gd name="connsiteX20-249" fmla="*/ 251731 w 560550"/>
              <a:gd name="connsiteY20-250" fmla="*/ 26070 h 493591"/>
              <a:gd name="connsiteX21-251" fmla="*/ 255383 w 560550"/>
              <a:gd name="connsiteY21-252" fmla="*/ 19328 h 493591"/>
              <a:gd name="connsiteX22-253" fmla="*/ 281371 w 560550"/>
              <a:gd name="connsiteY22-254" fmla="*/ 127 h 493591"/>
              <a:gd name="connsiteX23-255" fmla="*/ 282090 w 560550"/>
              <a:gd name="connsiteY23-256" fmla="*/ 0 h 493591"/>
              <a:gd name="connsiteX0-257" fmla="*/ 282090 w 560550"/>
              <a:gd name="connsiteY0-258" fmla="*/ 0 h 493591"/>
              <a:gd name="connsiteX1-259" fmla="*/ 307359 w 560550"/>
              <a:gd name="connsiteY1-260" fmla="*/ 19328 h 493591"/>
              <a:gd name="connsiteX2-261" fmla="*/ 322151 w 560550"/>
              <a:gd name="connsiteY2-262" fmla="*/ 46641 h 493591"/>
              <a:gd name="connsiteX3-263" fmla="*/ 426075 w 560550"/>
              <a:gd name="connsiteY3-264" fmla="*/ 252279 h 493591"/>
              <a:gd name="connsiteX4-265" fmla="*/ 549713 w 560550"/>
              <a:gd name="connsiteY4-266" fmla="*/ 442022 h 493591"/>
              <a:gd name="connsiteX5-267" fmla="*/ 553726 w 560550"/>
              <a:gd name="connsiteY5-268" fmla="*/ 448555 h 493591"/>
              <a:gd name="connsiteX6-269" fmla="*/ 557360 w 560550"/>
              <a:gd name="connsiteY6-270" fmla="*/ 480662 h 493591"/>
              <a:gd name="connsiteX7-271" fmla="*/ 557111 w 560550"/>
              <a:gd name="connsiteY7-272" fmla="*/ 481348 h 493591"/>
              <a:gd name="connsiteX8-273" fmla="*/ 527738 w 560550"/>
              <a:gd name="connsiteY8-274" fmla="*/ 493568 h 493591"/>
              <a:gd name="connsiteX9-275" fmla="*/ 496688 w 560550"/>
              <a:gd name="connsiteY9-276" fmla="*/ 492722 h 493591"/>
              <a:gd name="connsiteX10-277" fmla="*/ 275338 w 560550"/>
              <a:gd name="connsiteY10-278" fmla="*/ 480778 h 493591"/>
              <a:gd name="connsiteX11-279" fmla="*/ 275975 w 560550"/>
              <a:gd name="connsiteY11-280" fmla="*/ 480403 h 493591"/>
              <a:gd name="connsiteX12-281" fmla="*/ 266629 w 560550"/>
              <a:gd name="connsiteY12-282" fmla="*/ 479903 h 493591"/>
              <a:gd name="connsiteX13-283" fmla="*/ 40497 w 560550"/>
              <a:gd name="connsiteY13-284" fmla="*/ 492105 h 493591"/>
              <a:gd name="connsiteX14-285" fmla="*/ 32832 w 560550"/>
              <a:gd name="connsiteY14-286" fmla="*/ 492314 h 493591"/>
              <a:gd name="connsiteX15-287" fmla="*/ 3210 w 560550"/>
              <a:gd name="connsiteY15-288" fmla="*/ 479408 h 493591"/>
              <a:gd name="connsiteX16-289" fmla="*/ 2740 w 560550"/>
              <a:gd name="connsiteY16-290" fmla="*/ 478849 h 493591"/>
              <a:gd name="connsiteX17-291" fmla="*/ 6844 w 560550"/>
              <a:gd name="connsiteY17-292" fmla="*/ 447301 h 493591"/>
              <a:gd name="connsiteX18-293" fmla="*/ 23102 w 560550"/>
              <a:gd name="connsiteY18-294" fmla="*/ 420834 h 493591"/>
              <a:gd name="connsiteX19-295" fmla="*/ 149231 w 560550"/>
              <a:gd name="connsiteY19-296" fmla="*/ 228009 h 493591"/>
              <a:gd name="connsiteX20-297" fmla="*/ 251731 w 560550"/>
              <a:gd name="connsiteY20-298" fmla="*/ 26070 h 493591"/>
              <a:gd name="connsiteX21-299" fmla="*/ 255383 w 560550"/>
              <a:gd name="connsiteY21-300" fmla="*/ 19328 h 493591"/>
              <a:gd name="connsiteX22-301" fmla="*/ 281371 w 560550"/>
              <a:gd name="connsiteY22-302" fmla="*/ 127 h 493591"/>
              <a:gd name="connsiteX23-303" fmla="*/ 282090 w 560550"/>
              <a:gd name="connsiteY23-304" fmla="*/ 0 h 493591"/>
              <a:gd name="connsiteX0-305" fmla="*/ 282090 w 560550"/>
              <a:gd name="connsiteY0-306" fmla="*/ 0 h 493591"/>
              <a:gd name="connsiteX1-307" fmla="*/ 307359 w 560550"/>
              <a:gd name="connsiteY1-308" fmla="*/ 19328 h 493591"/>
              <a:gd name="connsiteX2-309" fmla="*/ 322151 w 560550"/>
              <a:gd name="connsiteY2-310" fmla="*/ 46641 h 493591"/>
              <a:gd name="connsiteX3-311" fmla="*/ 426075 w 560550"/>
              <a:gd name="connsiteY3-312" fmla="*/ 252279 h 493591"/>
              <a:gd name="connsiteX4-313" fmla="*/ 549713 w 560550"/>
              <a:gd name="connsiteY4-314" fmla="*/ 442022 h 493591"/>
              <a:gd name="connsiteX5-315" fmla="*/ 553726 w 560550"/>
              <a:gd name="connsiteY5-316" fmla="*/ 448555 h 493591"/>
              <a:gd name="connsiteX6-317" fmla="*/ 557360 w 560550"/>
              <a:gd name="connsiteY6-318" fmla="*/ 480662 h 493591"/>
              <a:gd name="connsiteX7-319" fmla="*/ 557111 w 560550"/>
              <a:gd name="connsiteY7-320" fmla="*/ 481348 h 493591"/>
              <a:gd name="connsiteX8-321" fmla="*/ 527738 w 560550"/>
              <a:gd name="connsiteY8-322" fmla="*/ 493568 h 493591"/>
              <a:gd name="connsiteX9-323" fmla="*/ 496688 w 560550"/>
              <a:gd name="connsiteY9-324" fmla="*/ 492722 h 493591"/>
              <a:gd name="connsiteX10-325" fmla="*/ 275338 w 560550"/>
              <a:gd name="connsiteY10-326" fmla="*/ 480778 h 493591"/>
              <a:gd name="connsiteX11-327" fmla="*/ 266629 w 560550"/>
              <a:gd name="connsiteY11-328" fmla="*/ 479903 h 493591"/>
              <a:gd name="connsiteX12-329" fmla="*/ 40497 w 560550"/>
              <a:gd name="connsiteY12-330" fmla="*/ 492105 h 493591"/>
              <a:gd name="connsiteX13-331" fmla="*/ 32832 w 560550"/>
              <a:gd name="connsiteY13-332" fmla="*/ 492314 h 493591"/>
              <a:gd name="connsiteX14-333" fmla="*/ 3210 w 560550"/>
              <a:gd name="connsiteY14-334" fmla="*/ 479408 h 493591"/>
              <a:gd name="connsiteX15-335" fmla="*/ 2740 w 560550"/>
              <a:gd name="connsiteY15-336" fmla="*/ 478849 h 493591"/>
              <a:gd name="connsiteX16-337" fmla="*/ 6844 w 560550"/>
              <a:gd name="connsiteY16-338" fmla="*/ 447301 h 493591"/>
              <a:gd name="connsiteX17-339" fmla="*/ 23102 w 560550"/>
              <a:gd name="connsiteY17-340" fmla="*/ 420834 h 493591"/>
              <a:gd name="connsiteX18-341" fmla="*/ 149231 w 560550"/>
              <a:gd name="connsiteY18-342" fmla="*/ 228009 h 493591"/>
              <a:gd name="connsiteX19-343" fmla="*/ 251731 w 560550"/>
              <a:gd name="connsiteY19-344" fmla="*/ 26070 h 493591"/>
              <a:gd name="connsiteX20-345" fmla="*/ 255383 w 560550"/>
              <a:gd name="connsiteY20-346" fmla="*/ 19328 h 493591"/>
              <a:gd name="connsiteX21-347" fmla="*/ 281371 w 560550"/>
              <a:gd name="connsiteY21-348" fmla="*/ 127 h 493591"/>
              <a:gd name="connsiteX22-349" fmla="*/ 282090 w 560550"/>
              <a:gd name="connsiteY22-350" fmla="*/ 0 h 493591"/>
              <a:gd name="connsiteX0-351" fmla="*/ 282090 w 560550"/>
              <a:gd name="connsiteY0-352" fmla="*/ 0 h 493591"/>
              <a:gd name="connsiteX1-353" fmla="*/ 307359 w 560550"/>
              <a:gd name="connsiteY1-354" fmla="*/ 19328 h 493591"/>
              <a:gd name="connsiteX2-355" fmla="*/ 322151 w 560550"/>
              <a:gd name="connsiteY2-356" fmla="*/ 46641 h 493591"/>
              <a:gd name="connsiteX3-357" fmla="*/ 426075 w 560550"/>
              <a:gd name="connsiteY3-358" fmla="*/ 252279 h 493591"/>
              <a:gd name="connsiteX4-359" fmla="*/ 549713 w 560550"/>
              <a:gd name="connsiteY4-360" fmla="*/ 442022 h 493591"/>
              <a:gd name="connsiteX5-361" fmla="*/ 553726 w 560550"/>
              <a:gd name="connsiteY5-362" fmla="*/ 448555 h 493591"/>
              <a:gd name="connsiteX6-363" fmla="*/ 557360 w 560550"/>
              <a:gd name="connsiteY6-364" fmla="*/ 480662 h 493591"/>
              <a:gd name="connsiteX7-365" fmla="*/ 557111 w 560550"/>
              <a:gd name="connsiteY7-366" fmla="*/ 481348 h 493591"/>
              <a:gd name="connsiteX8-367" fmla="*/ 527738 w 560550"/>
              <a:gd name="connsiteY8-368" fmla="*/ 493568 h 493591"/>
              <a:gd name="connsiteX9-369" fmla="*/ 496688 w 560550"/>
              <a:gd name="connsiteY9-370" fmla="*/ 492722 h 493591"/>
              <a:gd name="connsiteX10-371" fmla="*/ 266629 w 560550"/>
              <a:gd name="connsiteY10-372" fmla="*/ 479903 h 493591"/>
              <a:gd name="connsiteX11-373" fmla="*/ 40497 w 560550"/>
              <a:gd name="connsiteY11-374" fmla="*/ 492105 h 493591"/>
              <a:gd name="connsiteX12-375" fmla="*/ 32832 w 560550"/>
              <a:gd name="connsiteY12-376" fmla="*/ 492314 h 493591"/>
              <a:gd name="connsiteX13-377" fmla="*/ 3210 w 560550"/>
              <a:gd name="connsiteY13-378" fmla="*/ 479408 h 493591"/>
              <a:gd name="connsiteX14-379" fmla="*/ 2740 w 560550"/>
              <a:gd name="connsiteY14-380" fmla="*/ 478849 h 493591"/>
              <a:gd name="connsiteX15-381" fmla="*/ 6844 w 560550"/>
              <a:gd name="connsiteY15-382" fmla="*/ 447301 h 493591"/>
              <a:gd name="connsiteX16-383" fmla="*/ 23102 w 560550"/>
              <a:gd name="connsiteY16-384" fmla="*/ 420834 h 493591"/>
              <a:gd name="connsiteX17-385" fmla="*/ 149231 w 560550"/>
              <a:gd name="connsiteY17-386" fmla="*/ 228009 h 493591"/>
              <a:gd name="connsiteX18-387" fmla="*/ 251731 w 560550"/>
              <a:gd name="connsiteY18-388" fmla="*/ 26070 h 493591"/>
              <a:gd name="connsiteX19-389" fmla="*/ 255383 w 560550"/>
              <a:gd name="connsiteY19-390" fmla="*/ 19328 h 493591"/>
              <a:gd name="connsiteX20-391" fmla="*/ 281371 w 560550"/>
              <a:gd name="connsiteY20-392" fmla="*/ 127 h 493591"/>
              <a:gd name="connsiteX21-393" fmla="*/ 282090 w 560550"/>
              <a:gd name="connsiteY21-394" fmla="*/ 0 h 493591"/>
              <a:gd name="connsiteX0-395" fmla="*/ 282090 w 560550"/>
              <a:gd name="connsiteY0-396" fmla="*/ 0 h 493591"/>
              <a:gd name="connsiteX1-397" fmla="*/ 307359 w 560550"/>
              <a:gd name="connsiteY1-398" fmla="*/ 19328 h 493591"/>
              <a:gd name="connsiteX2-399" fmla="*/ 322151 w 560550"/>
              <a:gd name="connsiteY2-400" fmla="*/ 46641 h 493591"/>
              <a:gd name="connsiteX3-401" fmla="*/ 426075 w 560550"/>
              <a:gd name="connsiteY3-402" fmla="*/ 252279 h 493591"/>
              <a:gd name="connsiteX4-403" fmla="*/ 549713 w 560550"/>
              <a:gd name="connsiteY4-404" fmla="*/ 442022 h 493591"/>
              <a:gd name="connsiteX5-405" fmla="*/ 553726 w 560550"/>
              <a:gd name="connsiteY5-406" fmla="*/ 448555 h 493591"/>
              <a:gd name="connsiteX6-407" fmla="*/ 557360 w 560550"/>
              <a:gd name="connsiteY6-408" fmla="*/ 480662 h 493591"/>
              <a:gd name="connsiteX7-409" fmla="*/ 557111 w 560550"/>
              <a:gd name="connsiteY7-410" fmla="*/ 481348 h 493591"/>
              <a:gd name="connsiteX8-411" fmla="*/ 527738 w 560550"/>
              <a:gd name="connsiteY8-412" fmla="*/ 493568 h 493591"/>
              <a:gd name="connsiteX9-413" fmla="*/ 496688 w 560550"/>
              <a:gd name="connsiteY9-414" fmla="*/ 492722 h 493591"/>
              <a:gd name="connsiteX10-415" fmla="*/ 266629 w 560550"/>
              <a:gd name="connsiteY10-416" fmla="*/ 479903 h 493591"/>
              <a:gd name="connsiteX11-417" fmla="*/ 40497 w 560550"/>
              <a:gd name="connsiteY11-418" fmla="*/ 492105 h 493591"/>
              <a:gd name="connsiteX12-419" fmla="*/ 32832 w 560550"/>
              <a:gd name="connsiteY12-420" fmla="*/ 492314 h 493591"/>
              <a:gd name="connsiteX13-421" fmla="*/ 3210 w 560550"/>
              <a:gd name="connsiteY13-422" fmla="*/ 479408 h 493591"/>
              <a:gd name="connsiteX14-423" fmla="*/ 2740 w 560550"/>
              <a:gd name="connsiteY14-424" fmla="*/ 478849 h 493591"/>
              <a:gd name="connsiteX15-425" fmla="*/ 6844 w 560550"/>
              <a:gd name="connsiteY15-426" fmla="*/ 447301 h 493591"/>
              <a:gd name="connsiteX16-427" fmla="*/ 23102 w 560550"/>
              <a:gd name="connsiteY16-428" fmla="*/ 420834 h 493591"/>
              <a:gd name="connsiteX17-429" fmla="*/ 149231 w 560550"/>
              <a:gd name="connsiteY17-430" fmla="*/ 228009 h 493591"/>
              <a:gd name="connsiteX18-431" fmla="*/ 251731 w 560550"/>
              <a:gd name="connsiteY18-432" fmla="*/ 26070 h 493591"/>
              <a:gd name="connsiteX19-433" fmla="*/ 255383 w 560550"/>
              <a:gd name="connsiteY19-434" fmla="*/ 19328 h 493591"/>
              <a:gd name="connsiteX20-435" fmla="*/ 281371 w 560550"/>
              <a:gd name="connsiteY20-436" fmla="*/ 127 h 493591"/>
              <a:gd name="connsiteX21-437" fmla="*/ 282090 w 560550"/>
              <a:gd name="connsiteY21-438" fmla="*/ 0 h 49359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560550" h="493591">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buFontTx/>
              <a:buNone/>
              <a:defRPr/>
            </a:pPr>
            <a:endParaRPr lang="zh-CN" altLang="en-US" sz="1015" noProof="1">
              <a:solidFill>
                <a:srgbClr val="FFFFFF"/>
              </a:solidFill>
              <a:latin typeface="黑体" panose="02010609060101010101" charset="-122"/>
              <a:ea typeface="黑体" panose="02010609060101010101" charset="-122"/>
              <a:cs typeface="Arial" panose="020B0604020202020204" pitchFamily="34" charset="0"/>
            </a:endParaRPr>
          </a:p>
        </p:txBody>
      </p:sp>
      <p:sp>
        <p:nvSpPr>
          <p:cNvPr id="3" name="内容占位符 2"/>
          <p:cNvSpPr>
            <a:spLocks noGrp="1"/>
          </p:cNvSpPr>
          <p:nvPr>
            <p:ph sz="half" idx="1"/>
          </p:nvPr>
        </p:nvSpPr>
        <p:spPr>
          <a:xfrm>
            <a:off x="838200" y="1825625"/>
            <a:ext cx="5181600" cy="4351338"/>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14" name="标题 13"/>
          <p:cNvSpPr>
            <a:spLocks noGrp="1"/>
          </p:cNvSpPr>
          <p:nvPr>
            <p:ph type="title"/>
          </p:nvPr>
        </p:nvSpPr>
        <p:spPr>
          <a:xfrm>
            <a:off x="1268730" y="276226"/>
            <a:ext cx="9774555" cy="518160"/>
          </a:xfrm>
        </p:spPr>
        <p:txBody>
          <a:bodyPr>
            <a:noAutofit/>
          </a:bodyPr>
          <a:lstStyle>
            <a:lvl1pPr>
              <a:defRPr sz="2400" b="1">
                <a:solidFill>
                  <a:schemeClr val="tx1">
                    <a:lumMod val="65000"/>
                    <a:lumOff val="35000"/>
                  </a:schemeClr>
                </a:solidFill>
                <a:latin typeface="黑体" panose="02010609060101010101" charset="-122"/>
                <a:ea typeface="黑体" panose="02010609060101010101" charset="-122"/>
              </a:defRPr>
            </a:lvl1pPr>
          </a:lstStyle>
          <a:p>
            <a:r>
              <a:rPr lang="zh-CN" altLang="en-US" noProof="1"/>
              <a:t>单击此处编辑母版标题样式</a:t>
            </a:r>
          </a:p>
        </p:txBody>
      </p:sp>
      <p:sp>
        <p:nvSpPr>
          <p:cNvPr id="16" name="文本占位符 15"/>
          <p:cNvSpPr>
            <a:spLocks noGrp="1"/>
          </p:cNvSpPr>
          <p:nvPr>
            <p:ph type="body" sz="quarter" idx="13"/>
          </p:nvPr>
        </p:nvSpPr>
        <p:spPr>
          <a:xfrm>
            <a:off x="1295400" y="802640"/>
            <a:ext cx="5621338" cy="354013"/>
          </a:xfrm>
        </p:spPr>
        <p:txBody>
          <a:bodyPr>
            <a:noAutofit/>
          </a:bodyPr>
          <a:lstStyle>
            <a:lvl1pPr marL="0" indent="0">
              <a:buNone/>
              <a:defRPr sz="1500">
                <a:solidFill>
                  <a:schemeClr val="tx1">
                    <a:lumMod val="50000"/>
                    <a:lumOff val="50000"/>
                  </a:schemeClr>
                </a:solidFill>
                <a:latin typeface="黑体" panose="02010609060101010101" charset="-122"/>
                <a:ea typeface="黑体" panose="02010609060101010101" charset="-122"/>
              </a:defRPr>
            </a:lvl1pPr>
          </a:lstStyle>
          <a:p>
            <a:pPr lvl="0"/>
            <a:endParaRPr lang="zh-CN" altLang="en-US" noProof="1"/>
          </a:p>
        </p:txBody>
      </p:sp>
      <p:sp>
        <p:nvSpPr>
          <p:cNvPr id="12" name="日期占位符 4"/>
          <p:cNvSpPr>
            <a:spLocks noGrp="1"/>
          </p:cNvSpPr>
          <p:nvPr>
            <p:ph type="dt" sz="half" idx="14"/>
          </p:nvPr>
        </p:nvSpPr>
        <p:spPr/>
        <p:txBody>
          <a:bodyPr/>
          <a:lstStyle>
            <a:lvl1pPr>
              <a:defRPr/>
            </a:lvl1pPr>
          </a:lstStyle>
          <a:p>
            <a:pPr>
              <a:defRPr/>
            </a:pPr>
            <a:endParaRPr lang="zh-CN" altLang="en-US"/>
          </a:p>
        </p:txBody>
      </p:sp>
      <p:sp>
        <p:nvSpPr>
          <p:cNvPr id="13" name="页脚占位符 5"/>
          <p:cNvSpPr>
            <a:spLocks noGrp="1"/>
          </p:cNvSpPr>
          <p:nvPr>
            <p:ph type="ftr" sz="quarter" idx="15"/>
          </p:nvPr>
        </p:nvSpPr>
        <p:spPr/>
        <p:txBody>
          <a:bodyPr/>
          <a:lstStyle>
            <a:lvl1pPr>
              <a:defRPr/>
            </a:lvl1pPr>
          </a:lstStyle>
          <a:p>
            <a:pPr>
              <a:defRPr/>
            </a:pPr>
            <a:endParaRPr lang="zh-CN" altLang="en-US"/>
          </a:p>
        </p:txBody>
      </p:sp>
      <p:sp>
        <p:nvSpPr>
          <p:cNvPr id="15" name="灯片编号占位符 6"/>
          <p:cNvSpPr>
            <a:spLocks noGrp="1"/>
          </p:cNvSpPr>
          <p:nvPr>
            <p:ph type="sldNum" sz="quarter" idx="16"/>
          </p:nvPr>
        </p:nvSpPr>
        <p:spPr/>
        <p:txBody>
          <a:bodyPr/>
          <a:lstStyle>
            <a:lvl1pPr>
              <a:defRPr smtClean="0"/>
            </a:lvl1pPr>
          </a:lstStyle>
          <a:p>
            <a:pPr>
              <a:defRPr/>
            </a:pPr>
            <a:fld id="{F38A55B5-DAAD-4B42-B2A7-EC7A443BCF71}" type="slidenum">
              <a:rPr lang="zh-CN" altLang="en-US"/>
              <a:t>‹#›</a:t>
            </a:fld>
            <a:endParaRPr lang="zh-CN" altLang="en-US"/>
          </a:p>
        </p:txBody>
      </p:sp>
    </p:spTree>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3" name="任意多边形: 形状 5"/>
          <p:cNvSpPr/>
          <p:nvPr/>
        </p:nvSpPr>
        <p:spPr>
          <a:xfrm>
            <a:off x="11123613" y="-7938"/>
            <a:ext cx="1068387" cy="1052513"/>
          </a:xfrm>
          <a:custGeom>
            <a:avLst/>
            <a:gdLst>
              <a:gd name="connsiteX0" fmla="*/ 65352 w 1068729"/>
              <a:gd name="connsiteY0" fmla="*/ 0 h 1052118"/>
              <a:gd name="connsiteX1" fmla="*/ 1068729 w 1068729"/>
              <a:gd name="connsiteY1" fmla="*/ 0 h 1052118"/>
              <a:gd name="connsiteX2" fmla="*/ 1068729 w 1068729"/>
              <a:gd name="connsiteY2" fmla="*/ 977750 h 1052118"/>
              <a:gd name="connsiteX3" fmla="*/ 1040113 w 1068729"/>
              <a:gd name="connsiteY3" fmla="*/ 993283 h 1052118"/>
              <a:gd name="connsiteX4" fmla="*/ 748689 w 1068729"/>
              <a:gd name="connsiteY4" fmla="*/ 1052118 h 1052118"/>
              <a:gd name="connsiteX5" fmla="*/ 0 w 1068729"/>
              <a:gd name="connsiteY5" fmla="*/ 303429 h 1052118"/>
              <a:gd name="connsiteX6" fmla="*/ 58836 w 1068729"/>
              <a:gd name="connsiteY6" fmla="*/ 12005 h 1052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8729" h="1052118">
                <a:moveTo>
                  <a:pt x="65352" y="0"/>
                </a:moveTo>
                <a:lnTo>
                  <a:pt x="1068729" y="0"/>
                </a:lnTo>
                <a:lnTo>
                  <a:pt x="1068729" y="977750"/>
                </a:lnTo>
                <a:lnTo>
                  <a:pt x="1040113" y="993283"/>
                </a:lnTo>
                <a:cubicBezTo>
                  <a:pt x="950541" y="1031168"/>
                  <a:pt x="852062" y="1052118"/>
                  <a:pt x="748689" y="1052118"/>
                </a:cubicBezTo>
                <a:cubicBezTo>
                  <a:pt x="335199" y="1052118"/>
                  <a:pt x="0" y="716919"/>
                  <a:pt x="0" y="303429"/>
                </a:cubicBezTo>
                <a:cubicBezTo>
                  <a:pt x="0" y="200056"/>
                  <a:pt x="20950" y="101577"/>
                  <a:pt x="58836" y="12005"/>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buFontTx/>
              <a:buNone/>
              <a:defRPr/>
            </a:pPr>
            <a:endParaRPr lang="zh-CN" altLang="en-US" sz="1015" noProof="1"/>
          </a:p>
        </p:txBody>
      </p:sp>
      <p:sp>
        <p:nvSpPr>
          <p:cNvPr id="4" name="椭圆 3"/>
          <p:cNvSpPr/>
          <p:nvPr/>
        </p:nvSpPr>
        <p:spPr>
          <a:xfrm>
            <a:off x="1357313" y="1363663"/>
            <a:ext cx="1497012" cy="14986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buFontTx/>
              <a:buNone/>
              <a:defRPr/>
            </a:pPr>
            <a:endParaRPr lang="zh-CN" altLang="en-US" sz="1015" noProof="1"/>
          </a:p>
        </p:txBody>
      </p:sp>
      <p:sp>
        <p:nvSpPr>
          <p:cNvPr id="5" name="任意多边形: 形状 7"/>
          <p:cNvSpPr/>
          <p:nvPr/>
        </p:nvSpPr>
        <p:spPr>
          <a:xfrm>
            <a:off x="8089900" y="-7938"/>
            <a:ext cx="1047750" cy="420688"/>
          </a:xfrm>
          <a:custGeom>
            <a:avLst/>
            <a:gdLst>
              <a:gd name="connsiteX0" fmla="*/ 0 w 1458561"/>
              <a:gd name="connsiteY0" fmla="*/ 0 h 584280"/>
              <a:gd name="connsiteX1" fmla="*/ 1458561 w 1458561"/>
              <a:gd name="connsiteY1" fmla="*/ 0 h 584280"/>
              <a:gd name="connsiteX2" fmla="*/ 1419134 w 1458561"/>
              <a:gd name="connsiteY2" fmla="*/ 127015 h 584280"/>
              <a:gd name="connsiteX3" fmla="*/ 729281 w 1458561"/>
              <a:gd name="connsiteY3" fmla="*/ 584280 h 584280"/>
              <a:gd name="connsiteX4" fmla="*/ 39427 w 1458561"/>
              <a:gd name="connsiteY4" fmla="*/ 127015 h 584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8561" h="584280">
                <a:moveTo>
                  <a:pt x="0" y="0"/>
                </a:moveTo>
                <a:lnTo>
                  <a:pt x="1458561" y="0"/>
                </a:lnTo>
                <a:lnTo>
                  <a:pt x="1419134" y="127015"/>
                </a:lnTo>
                <a:cubicBezTo>
                  <a:pt x="1305477" y="395731"/>
                  <a:pt x="1039398" y="584280"/>
                  <a:pt x="729281" y="584280"/>
                </a:cubicBezTo>
                <a:cubicBezTo>
                  <a:pt x="419163" y="584280"/>
                  <a:pt x="153084" y="395731"/>
                  <a:pt x="39427" y="127015"/>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buFontTx/>
              <a:buNone/>
              <a:defRPr/>
            </a:pPr>
            <a:endParaRPr lang="zh-CN" altLang="en-US" sz="1015" noProof="1"/>
          </a:p>
        </p:txBody>
      </p:sp>
      <p:sp>
        <p:nvSpPr>
          <p:cNvPr id="6" name="任意多边形: 形状 8"/>
          <p:cNvSpPr/>
          <p:nvPr/>
        </p:nvSpPr>
        <p:spPr>
          <a:xfrm>
            <a:off x="4592638" y="5781675"/>
            <a:ext cx="2116137" cy="1087438"/>
          </a:xfrm>
          <a:custGeom>
            <a:avLst/>
            <a:gdLst>
              <a:gd name="connsiteX0" fmla="*/ 1058486 w 2116971"/>
              <a:gd name="connsiteY0" fmla="*/ 0 h 1086707"/>
              <a:gd name="connsiteX1" fmla="*/ 2116971 w 2116971"/>
              <a:gd name="connsiteY1" fmla="*/ 1058486 h 1086707"/>
              <a:gd name="connsiteX2" fmla="*/ 2114126 w 2116971"/>
              <a:gd name="connsiteY2" fmla="*/ 1086707 h 1086707"/>
              <a:gd name="connsiteX3" fmla="*/ 2845 w 2116971"/>
              <a:gd name="connsiteY3" fmla="*/ 1086707 h 1086707"/>
              <a:gd name="connsiteX4" fmla="*/ 0 w 2116971"/>
              <a:gd name="connsiteY4" fmla="*/ 1058486 h 1086707"/>
              <a:gd name="connsiteX5" fmla="*/ 1058486 w 2116971"/>
              <a:gd name="connsiteY5" fmla="*/ 0 h 10867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16971" h="1086707">
                <a:moveTo>
                  <a:pt x="1058486" y="0"/>
                </a:moveTo>
                <a:cubicBezTo>
                  <a:pt x="1643071" y="0"/>
                  <a:pt x="2116971" y="473900"/>
                  <a:pt x="2116971" y="1058486"/>
                </a:cubicBezTo>
                <a:lnTo>
                  <a:pt x="2114126" y="1086707"/>
                </a:lnTo>
                <a:lnTo>
                  <a:pt x="2845" y="1086707"/>
                </a:lnTo>
                <a:lnTo>
                  <a:pt x="0" y="1058486"/>
                </a:lnTo>
                <a:cubicBezTo>
                  <a:pt x="0" y="473900"/>
                  <a:pt x="473899" y="0"/>
                  <a:pt x="1058486"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buFontTx/>
              <a:buNone/>
              <a:defRPr/>
            </a:pPr>
            <a:endParaRPr lang="zh-CN" altLang="en-US" sz="1015" noProof="1"/>
          </a:p>
        </p:txBody>
      </p:sp>
      <p:sp>
        <p:nvSpPr>
          <p:cNvPr id="7" name="任意多边形: 形状 9"/>
          <p:cNvSpPr/>
          <p:nvPr/>
        </p:nvSpPr>
        <p:spPr>
          <a:xfrm>
            <a:off x="10945813" y="6275388"/>
            <a:ext cx="1036637" cy="593725"/>
          </a:xfrm>
          <a:custGeom>
            <a:avLst/>
            <a:gdLst>
              <a:gd name="connsiteX0" fmla="*/ 517890 w 1035780"/>
              <a:gd name="connsiteY0" fmla="*/ 0 h 593238"/>
              <a:gd name="connsiteX1" fmla="*/ 1035780 w 1035780"/>
              <a:gd name="connsiteY1" fmla="*/ 517890 h 593238"/>
              <a:gd name="connsiteX2" fmla="*/ 1028184 w 1035780"/>
              <a:gd name="connsiteY2" fmla="*/ 593238 h 593238"/>
              <a:gd name="connsiteX3" fmla="*/ 7596 w 1035780"/>
              <a:gd name="connsiteY3" fmla="*/ 593238 h 593238"/>
              <a:gd name="connsiteX4" fmla="*/ 0 w 1035780"/>
              <a:gd name="connsiteY4" fmla="*/ 517890 h 593238"/>
              <a:gd name="connsiteX5" fmla="*/ 517890 w 1035780"/>
              <a:gd name="connsiteY5" fmla="*/ 0 h 593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35780" h="593238">
                <a:moveTo>
                  <a:pt x="517890" y="0"/>
                </a:moveTo>
                <a:cubicBezTo>
                  <a:pt x="803913" y="0"/>
                  <a:pt x="1035780" y="231867"/>
                  <a:pt x="1035780" y="517890"/>
                </a:cubicBezTo>
                <a:lnTo>
                  <a:pt x="1028184" y="593238"/>
                </a:lnTo>
                <a:lnTo>
                  <a:pt x="7596" y="593238"/>
                </a:lnTo>
                <a:lnTo>
                  <a:pt x="0" y="517890"/>
                </a:lnTo>
                <a:cubicBezTo>
                  <a:pt x="0" y="231867"/>
                  <a:pt x="231867" y="0"/>
                  <a:pt x="517890"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buFontTx/>
              <a:buNone/>
              <a:defRPr/>
            </a:pPr>
            <a:endParaRPr lang="zh-CN" altLang="en-US" sz="1015" noProof="1"/>
          </a:p>
        </p:txBody>
      </p:sp>
      <p:sp>
        <p:nvSpPr>
          <p:cNvPr id="8" name="任意多边形: 形状 10"/>
          <p:cNvSpPr/>
          <p:nvPr/>
        </p:nvSpPr>
        <p:spPr>
          <a:xfrm>
            <a:off x="-19050" y="6184900"/>
            <a:ext cx="787400" cy="673100"/>
          </a:xfrm>
          <a:custGeom>
            <a:avLst/>
            <a:gdLst>
              <a:gd name="connsiteX0" fmla="*/ 269296 w 787186"/>
              <a:gd name="connsiteY0" fmla="*/ 0 h 673570"/>
              <a:gd name="connsiteX1" fmla="*/ 787186 w 787186"/>
              <a:gd name="connsiteY1" fmla="*/ 517890 h 673570"/>
              <a:gd name="connsiteX2" fmla="*/ 776665 w 787186"/>
              <a:gd name="connsiteY2" fmla="*/ 622263 h 673570"/>
              <a:gd name="connsiteX3" fmla="*/ 760738 w 787186"/>
              <a:gd name="connsiteY3" fmla="*/ 673570 h 673570"/>
              <a:gd name="connsiteX4" fmla="*/ 0 w 787186"/>
              <a:gd name="connsiteY4" fmla="*/ 673570 h 673570"/>
              <a:gd name="connsiteX5" fmla="*/ 0 w 787186"/>
              <a:gd name="connsiteY5" fmla="*/ 77450 h 673570"/>
              <a:gd name="connsiteX6" fmla="*/ 67710 w 787186"/>
              <a:gd name="connsiteY6" fmla="*/ 40699 h 673570"/>
              <a:gd name="connsiteX7" fmla="*/ 269296 w 787186"/>
              <a:gd name="connsiteY7" fmla="*/ 0 h 673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7186" h="673570">
                <a:moveTo>
                  <a:pt x="269296" y="0"/>
                </a:moveTo>
                <a:cubicBezTo>
                  <a:pt x="555319" y="0"/>
                  <a:pt x="787186" y="231867"/>
                  <a:pt x="787186" y="517890"/>
                </a:cubicBezTo>
                <a:cubicBezTo>
                  <a:pt x="787186" y="553643"/>
                  <a:pt x="783563" y="588550"/>
                  <a:pt x="776665" y="622263"/>
                </a:cubicBezTo>
                <a:lnTo>
                  <a:pt x="760738" y="673570"/>
                </a:lnTo>
                <a:lnTo>
                  <a:pt x="0" y="673570"/>
                </a:lnTo>
                <a:lnTo>
                  <a:pt x="0" y="77450"/>
                </a:lnTo>
                <a:lnTo>
                  <a:pt x="67710" y="40699"/>
                </a:lnTo>
                <a:cubicBezTo>
                  <a:pt x="129669" y="14492"/>
                  <a:pt x="197790" y="0"/>
                  <a:pt x="269296"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buFontTx/>
              <a:buNone/>
              <a:defRPr/>
            </a:pPr>
            <a:endParaRPr lang="zh-CN" altLang="en-US" sz="1015" noProof="1"/>
          </a:p>
        </p:txBody>
      </p:sp>
      <p:sp>
        <p:nvSpPr>
          <p:cNvPr id="9" name="KSO_Shape"/>
          <p:cNvSpPr/>
          <p:nvPr/>
        </p:nvSpPr>
        <p:spPr>
          <a:xfrm rot="10154805">
            <a:off x="9918700" y="4903788"/>
            <a:ext cx="314325" cy="276225"/>
          </a:xfrm>
          <a:custGeom>
            <a:avLst/>
            <a:gdLst>
              <a:gd name="connsiteX0" fmla="*/ 282090 w 560550"/>
              <a:gd name="connsiteY0" fmla="*/ 0 h 493591"/>
              <a:gd name="connsiteX1" fmla="*/ 307359 w 560550"/>
              <a:gd name="connsiteY1" fmla="*/ 19328 h 493591"/>
              <a:gd name="connsiteX2" fmla="*/ 322151 w 560550"/>
              <a:gd name="connsiteY2" fmla="*/ 46641 h 493591"/>
              <a:gd name="connsiteX3" fmla="*/ 422483 w 560550"/>
              <a:gd name="connsiteY3" fmla="*/ 244308 h 493591"/>
              <a:gd name="connsiteX4" fmla="*/ 421839 w 560550"/>
              <a:gd name="connsiteY4" fmla="*/ 243943 h 493591"/>
              <a:gd name="connsiteX5" fmla="*/ 426075 w 560550"/>
              <a:gd name="connsiteY5" fmla="*/ 252279 h 493591"/>
              <a:gd name="connsiteX6" fmla="*/ 549713 w 560550"/>
              <a:gd name="connsiteY6" fmla="*/ 442022 h 493591"/>
              <a:gd name="connsiteX7" fmla="*/ 553726 w 560550"/>
              <a:gd name="connsiteY7" fmla="*/ 448555 h 493591"/>
              <a:gd name="connsiteX8" fmla="*/ 557360 w 560550"/>
              <a:gd name="connsiteY8" fmla="*/ 480662 h 493591"/>
              <a:gd name="connsiteX9" fmla="*/ 557111 w 560550"/>
              <a:gd name="connsiteY9" fmla="*/ 481348 h 493591"/>
              <a:gd name="connsiteX10" fmla="*/ 527738 w 560550"/>
              <a:gd name="connsiteY10" fmla="*/ 493568 h 493591"/>
              <a:gd name="connsiteX11" fmla="*/ 496688 w 560550"/>
              <a:gd name="connsiteY11" fmla="*/ 492722 h 493591"/>
              <a:gd name="connsiteX12" fmla="*/ 275338 w 560550"/>
              <a:gd name="connsiteY12" fmla="*/ 480778 h 493591"/>
              <a:gd name="connsiteX13" fmla="*/ 275975 w 560550"/>
              <a:gd name="connsiteY13" fmla="*/ 480403 h 493591"/>
              <a:gd name="connsiteX14" fmla="*/ 266629 w 560550"/>
              <a:gd name="connsiteY14" fmla="*/ 479903 h 493591"/>
              <a:gd name="connsiteX15" fmla="*/ 40497 w 560550"/>
              <a:gd name="connsiteY15" fmla="*/ 492105 h 493591"/>
              <a:gd name="connsiteX16" fmla="*/ 32832 w 560550"/>
              <a:gd name="connsiteY16" fmla="*/ 492314 h 493591"/>
              <a:gd name="connsiteX17" fmla="*/ 3210 w 560550"/>
              <a:gd name="connsiteY17" fmla="*/ 479408 h 493591"/>
              <a:gd name="connsiteX18" fmla="*/ 2740 w 560550"/>
              <a:gd name="connsiteY18" fmla="*/ 478849 h 493591"/>
              <a:gd name="connsiteX19" fmla="*/ 6844 w 560550"/>
              <a:gd name="connsiteY19" fmla="*/ 447301 h 493591"/>
              <a:gd name="connsiteX20" fmla="*/ 23102 w 560550"/>
              <a:gd name="connsiteY20" fmla="*/ 420834 h 493591"/>
              <a:gd name="connsiteX21" fmla="*/ 144121 w 560550"/>
              <a:gd name="connsiteY21" fmla="*/ 235111 h 493591"/>
              <a:gd name="connsiteX22" fmla="*/ 144127 w 560550"/>
              <a:gd name="connsiteY22" fmla="*/ 235851 h 493591"/>
              <a:gd name="connsiteX23" fmla="*/ 149231 w 560550"/>
              <a:gd name="connsiteY23" fmla="*/ 228009 h 493591"/>
              <a:gd name="connsiteX24" fmla="*/ 251731 w 560550"/>
              <a:gd name="connsiteY24" fmla="*/ 26070 h 493591"/>
              <a:gd name="connsiteX25" fmla="*/ 255383 w 560550"/>
              <a:gd name="connsiteY25" fmla="*/ 19328 h 493591"/>
              <a:gd name="connsiteX26" fmla="*/ 281371 w 560550"/>
              <a:gd name="connsiteY26" fmla="*/ 127 h 493591"/>
              <a:gd name="connsiteX27" fmla="*/ 282090 w 560550"/>
              <a:gd name="connsiteY27" fmla="*/ 0 h 493591"/>
              <a:gd name="connsiteX0-1" fmla="*/ 282090 w 560550"/>
              <a:gd name="connsiteY0-2" fmla="*/ 0 h 493591"/>
              <a:gd name="connsiteX1-3" fmla="*/ 307359 w 560550"/>
              <a:gd name="connsiteY1-4" fmla="*/ 19328 h 493591"/>
              <a:gd name="connsiteX2-5" fmla="*/ 322151 w 560550"/>
              <a:gd name="connsiteY2-6" fmla="*/ 46641 h 493591"/>
              <a:gd name="connsiteX3-7" fmla="*/ 422483 w 560550"/>
              <a:gd name="connsiteY3-8" fmla="*/ 244308 h 493591"/>
              <a:gd name="connsiteX4-9" fmla="*/ 426075 w 560550"/>
              <a:gd name="connsiteY4-10" fmla="*/ 252279 h 493591"/>
              <a:gd name="connsiteX5-11" fmla="*/ 549713 w 560550"/>
              <a:gd name="connsiteY5-12" fmla="*/ 442022 h 493591"/>
              <a:gd name="connsiteX6-13" fmla="*/ 553726 w 560550"/>
              <a:gd name="connsiteY6-14" fmla="*/ 448555 h 493591"/>
              <a:gd name="connsiteX7-15" fmla="*/ 557360 w 560550"/>
              <a:gd name="connsiteY7-16" fmla="*/ 480662 h 493591"/>
              <a:gd name="connsiteX8-17" fmla="*/ 557111 w 560550"/>
              <a:gd name="connsiteY8-18" fmla="*/ 481348 h 493591"/>
              <a:gd name="connsiteX9-19" fmla="*/ 527738 w 560550"/>
              <a:gd name="connsiteY9-20" fmla="*/ 493568 h 493591"/>
              <a:gd name="connsiteX10-21" fmla="*/ 496688 w 560550"/>
              <a:gd name="connsiteY10-22" fmla="*/ 492722 h 493591"/>
              <a:gd name="connsiteX11-23" fmla="*/ 275338 w 560550"/>
              <a:gd name="connsiteY11-24" fmla="*/ 480778 h 493591"/>
              <a:gd name="connsiteX12-25" fmla="*/ 275975 w 560550"/>
              <a:gd name="connsiteY12-26" fmla="*/ 480403 h 493591"/>
              <a:gd name="connsiteX13-27" fmla="*/ 266629 w 560550"/>
              <a:gd name="connsiteY13-28" fmla="*/ 479903 h 493591"/>
              <a:gd name="connsiteX14-29" fmla="*/ 40497 w 560550"/>
              <a:gd name="connsiteY14-30" fmla="*/ 492105 h 493591"/>
              <a:gd name="connsiteX15-31" fmla="*/ 32832 w 560550"/>
              <a:gd name="connsiteY15-32" fmla="*/ 492314 h 493591"/>
              <a:gd name="connsiteX16-33" fmla="*/ 3210 w 560550"/>
              <a:gd name="connsiteY16-34" fmla="*/ 479408 h 493591"/>
              <a:gd name="connsiteX17-35" fmla="*/ 2740 w 560550"/>
              <a:gd name="connsiteY17-36" fmla="*/ 478849 h 493591"/>
              <a:gd name="connsiteX18-37" fmla="*/ 6844 w 560550"/>
              <a:gd name="connsiteY18-38" fmla="*/ 447301 h 493591"/>
              <a:gd name="connsiteX19-39" fmla="*/ 23102 w 560550"/>
              <a:gd name="connsiteY19-40" fmla="*/ 420834 h 493591"/>
              <a:gd name="connsiteX20-41" fmla="*/ 144121 w 560550"/>
              <a:gd name="connsiteY20-42" fmla="*/ 235111 h 493591"/>
              <a:gd name="connsiteX21-43" fmla="*/ 144127 w 560550"/>
              <a:gd name="connsiteY21-44" fmla="*/ 235851 h 493591"/>
              <a:gd name="connsiteX22-45" fmla="*/ 149231 w 560550"/>
              <a:gd name="connsiteY22-46" fmla="*/ 228009 h 493591"/>
              <a:gd name="connsiteX23-47" fmla="*/ 251731 w 560550"/>
              <a:gd name="connsiteY23-48" fmla="*/ 26070 h 493591"/>
              <a:gd name="connsiteX24-49" fmla="*/ 255383 w 560550"/>
              <a:gd name="connsiteY24-50" fmla="*/ 19328 h 493591"/>
              <a:gd name="connsiteX25-51" fmla="*/ 281371 w 560550"/>
              <a:gd name="connsiteY25-52" fmla="*/ 127 h 493591"/>
              <a:gd name="connsiteX26-53" fmla="*/ 282090 w 560550"/>
              <a:gd name="connsiteY26-54" fmla="*/ 0 h 493591"/>
              <a:gd name="connsiteX0-55" fmla="*/ 282090 w 560550"/>
              <a:gd name="connsiteY0-56" fmla="*/ 0 h 493591"/>
              <a:gd name="connsiteX1-57" fmla="*/ 307359 w 560550"/>
              <a:gd name="connsiteY1-58" fmla="*/ 19328 h 493591"/>
              <a:gd name="connsiteX2-59" fmla="*/ 322151 w 560550"/>
              <a:gd name="connsiteY2-60" fmla="*/ 46641 h 493591"/>
              <a:gd name="connsiteX3-61" fmla="*/ 426075 w 560550"/>
              <a:gd name="connsiteY3-62" fmla="*/ 252279 h 493591"/>
              <a:gd name="connsiteX4-63" fmla="*/ 549713 w 560550"/>
              <a:gd name="connsiteY4-64" fmla="*/ 442022 h 493591"/>
              <a:gd name="connsiteX5-65" fmla="*/ 553726 w 560550"/>
              <a:gd name="connsiteY5-66" fmla="*/ 448555 h 493591"/>
              <a:gd name="connsiteX6-67" fmla="*/ 557360 w 560550"/>
              <a:gd name="connsiteY6-68" fmla="*/ 480662 h 493591"/>
              <a:gd name="connsiteX7-69" fmla="*/ 557111 w 560550"/>
              <a:gd name="connsiteY7-70" fmla="*/ 481348 h 493591"/>
              <a:gd name="connsiteX8-71" fmla="*/ 527738 w 560550"/>
              <a:gd name="connsiteY8-72" fmla="*/ 493568 h 493591"/>
              <a:gd name="connsiteX9-73" fmla="*/ 496688 w 560550"/>
              <a:gd name="connsiteY9-74" fmla="*/ 492722 h 493591"/>
              <a:gd name="connsiteX10-75" fmla="*/ 275338 w 560550"/>
              <a:gd name="connsiteY10-76" fmla="*/ 480778 h 493591"/>
              <a:gd name="connsiteX11-77" fmla="*/ 275975 w 560550"/>
              <a:gd name="connsiteY11-78" fmla="*/ 480403 h 493591"/>
              <a:gd name="connsiteX12-79" fmla="*/ 266629 w 560550"/>
              <a:gd name="connsiteY12-80" fmla="*/ 479903 h 493591"/>
              <a:gd name="connsiteX13-81" fmla="*/ 40497 w 560550"/>
              <a:gd name="connsiteY13-82" fmla="*/ 492105 h 493591"/>
              <a:gd name="connsiteX14-83" fmla="*/ 32832 w 560550"/>
              <a:gd name="connsiteY14-84" fmla="*/ 492314 h 493591"/>
              <a:gd name="connsiteX15-85" fmla="*/ 3210 w 560550"/>
              <a:gd name="connsiteY15-86" fmla="*/ 479408 h 493591"/>
              <a:gd name="connsiteX16-87" fmla="*/ 2740 w 560550"/>
              <a:gd name="connsiteY16-88" fmla="*/ 478849 h 493591"/>
              <a:gd name="connsiteX17-89" fmla="*/ 6844 w 560550"/>
              <a:gd name="connsiteY17-90" fmla="*/ 447301 h 493591"/>
              <a:gd name="connsiteX18-91" fmla="*/ 23102 w 560550"/>
              <a:gd name="connsiteY18-92" fmla="*/ 420834 h 493591"/>
              <a:gd name="connsiteX19-93" fmla="*/ 144121 w 560550"/>
              <a:gd name="connsiteY19-94" fmla="*/ 235111 h 493591"/>
              <a:gd name="connsiteX20-95" fmla="*/ 144127 w 560550"/>
              <a:gd name="connsiteY20-96" fmla="*/ 235851 h 493591"/>
              <a:gd name="connsiteX21-97" fmla="*/ 149231 w 560550"/>
              <a:gd name="connsiteY21-98" fmla="*/ 228009 h 493591"/>
              <a:gd name="connsiteX22-99" fmla="*/ 251731 w 560550"/>
              <a:gd name="connsiteY22-100" fmla="*/ 26070 h 493591"/>
              <a:gd name="connsiteX23-101" fmla="*/ 255383 w 560550"/>
              <a:gd name="connsiteY23-102" fmla="*/ 19328 h 493591"/>
              <a:gd name="connsiteX24-103" fmla="*/ 281371 w 560550"/>
              <a:gd name="connsiteY24-104" fmla="*/ 127 h 493591"/>
              <a:gd name="connsiteX25-105" fmla="*/ 282090 w 560550"/>
              <a:gd name="connsiteY25-106" fmla="*/ 0 h 493591"/>
              <a:gd name="connsiteX0-107" fmla="*/ 282090 w 560550"/>
              <a:gd name="connsiteY0-108" fmla="*/ 0 h 493591"/>
              <a:gd name="connsiteX1-109" fmla="*/ 307359 w 560550"/>
              <a:gd name="connsiteY1-110" fmla="*/ 19328 h 493591"/>
              <a:gd name="connsiteX2-111" fmla="*/ 322151 w 560550"/>
              <a:gd name="connsiteY2-112" fmla="*/ 46641 h 493591"/>
              <a:gd name="connsiteX3-113" fmla="*/ 426075 w 560550"/>
              <a:gd name="connsiteY3-114" fmla="*/ 252279 h 493591"/>
              <a:gd name="connsiteX4-115" fmla="*/ 549713 w 560550"/>
              <a:gd name="connsiteY4-116" fmla="*/ 442022 h 493591"/>
              <a:gd name="connsiteX5-117" fmla="*/ 553726 w 560550"/>
              <a:gd name="connsiteY5-118" fmla="*/ 448555 h 493591"/>
              <a:gd name="connsiteX6-119" fmla="*/ 557360 w 560550"/>
              <a:gd name="connsiteY6-120" fmla="*/ 480662 h 493591"/>
              <a:gd name="connsiteX7-121" fmla="*/ 557111 w 560550"/>
              <a:gd name="connsiteY7-122" fmla="*/ 481348 h 493591"/>
              <a:gd name="connsiteX8-123" fmla="*/ 527738 w 560550"/>
              <a:gd name="connsiteY8-124" fmla="*/ 493568 h 493591"/>
              <a:gd name="connsiteX9-125" fmla="*/ 496688 w 560550"/>
              <a:gd name="connsiteY9-126" fmla="*/ 492722 h 493591"/>
              <a:gd name="connsiteX10-127" fmla="*/ 275338 w 560550"/>
              <a:gd name="connsiteY10-128" fmla="*/ 480778 h 493591"/>
              <a:gd name="connsiteX11-129" fmla="*/ 275975 w 560550"/>
              <a:gd name="connsiteY11-130" fmla="*/ 480403 h 493591"/>
              <a:gd name="connsiteX12-131" fmla="*/ 266629 w 560550"/>
              <a:gd name="connsiteY12-132" fmla="*/ 479903 h 493591"/>
              <a:gd name="connsiteX13-133" fmla="*/ 40497 w 560550"/>
              <a:gd name="connsiteY13-134" fmla="*/ 492105 h 493591"/>
              <a:gd name="connsiteX14-135" fmla="*/ 32832 w 560550"/>
              <a:gd name="connsiteY14-136" fmla="*/ 492314 h 493591"/>
              <a:gd name="connsiteX15-137" fmla="*/ 3210 w 560550"/>
              <a:gd name="connsiteY15-138" fmla="*/ 479408 h 493591"/>
              <a:gd name="connsiteX16-139" fmla="*/ 2740 w 560550"/>
              <a:gd name="connsiteY16-140" fmla="*/ 478849 h 493591"/>
              <a:gd name="connsiteX17-141" fmla="*/ 6844 w 560550"/>
              <a:gd name="connsiteY17-142" fmla="*/ 447301 h 493591"/>
              <a:gd name="connsiteX18-143" fmla="*/ 23102 w 560550"/>
              <a:gd name="connsiteY18-144" fmla="*/ 420834 h 493591"/>
              <a:gd name="connsiteX19-145" fmla="*/ 144121 w 560550"/>
              <a:gd name="connsiteY19-146" fmla="*/ 235111 h 493591"/>
              <a:gd name="connsiteX20-147" fmla="*/ 144127 w 560550"/>
              <a:gd name="connsiteY20-148" fmla="*/ 235851 h 493591"/>
              <a:gd name="connsiteX21-149" fmla="*/ 149231 w 560550"/>
              <a:gd name="connsiteY21-150" fmla="*/ 228009 h 493591"/>
              <a:gd name="connsiteX22-151" fmla="*/ 251731 w 560550"/>
              <a:gd name="connsiteY22-152" fmla="*/ 26070 h 493591"/>
              <a:gd name="connsiteX23-153" fmla="*/ 255383 w 560550"/>
              <a:gd name="connsiteY23-154" fmla="*/ 19328 h 493591"/>
              <a:gd name="connsiteX24-155" fmla="*/ 281371 w 560550"/>
              <a:gd name="connsiteY24-156" fmla="*/ 127 h 493591"/>
              <a:gd name="connsiteX25-157" fmla="*/ 282090 w 560550"/>
              <a:gd name="connsiteY25-158" fmla="*/ 0 h 493591"/>
              <a:gd name="connsiteX0-159" fmla="*/ 282090 w 560550"/>
              <a:gd name="connsiteY0-160" fmla="*/ 0 h 493591"/>
              <a:gd name="connsiteX1-161" fmla="*/ 307359 w 560550"/>
              <a:gd name="connsiteY1-162" fmla="*/ 19328 h 493591"/>
              <a:gd name="connsiteX2-163" fmla="*/ 322151 w 560550"/>
              <a:gd name="connsiteY2-164" fmla="*/ 46641 h 493591"/>
              <a:gd name="connsiteX3-165" fmla="*/ 426075 w 560550"/>
              <a:gd name="connsiteY3-166" fmla="*/ 252279 h 493591"/>
              <a:gd name="connsiteX4-167" fmla="*/ 549713 w 560550"/>
              <a:gd name="connsiteY4-168" fmla="*/ 442022 h 493591"/>
              <a:gd name="connsiteX5-169" fmla="*/ 553726 w 560550"/>
              <a:gd name="connsiteY5-170" fmla="*/ 448555 h 493591"/>
              <a:gd name="connsiteX6-171" fmla="*/ 557360 w 560550"/>
              <a:gd name="connsiteY6-172" fmla="*/ 480662 h 493591"/>
              <a:gd name="connsiteX7-173" fmla="*/ 557111 w 560550"/>
              <a:gd name="connsiteY7-174" fmla="*/ 481348 h 493591"/>
              <a:gd name="connsiteX8-175" fmla="*/ 527738 w 560550"/>
              <a:gd name="connsiteY8-176" fmla="*/ 493568 h 493591"/>
              <a:gd name="connsiteX9-177" fmla="*/ 496688 w 560550"/>
              <a:gd name="connsiteY9-178" fmla="*/ 492722 h 493591"/>
              <a:gd name="connsiteX10-179" fmla="*/ 275338 w 560550"/>
              <a:gd name="connsiteY10-180" fmla="*/ 480778 h 493591"/>
              <a:gd name="connsiteX11-181" fmla="*/ 275975 w 560550"/>
              <a:gd name="connsiteY11-182" fmla="*/ 480403 h 493591"/>
              <a:gd name="connsiteX12-183" fmla="*/ 266629 w 560550"/>
              <a:gd name="connsiteY12-184" fmla="*/ 479903 h 493591"/>
              <a:gd name="connsiteX13-185" fmla="*/ 40497 w 560550"/>
              <a:gd name="connsiteY13-186" fmla="*/ 492105 h 493591"/>
              <a:gd name="connsiteX14-187" fmla="*/ 32832 w 560550"/>
              <a:gd name="connsiteY14-188" fmla="*/ 492314 h 493591"/>
              <a:gd name="connsiteX15-189" fmla="*/ 3210 w 560550"/>
              <a:gd name="connsiteY15-190" fmla="*/ 479408 h 493591"/>
              <a:gd name="connsiteX16-191" fmla="*/ 2740 w 560550"/>
              <a:gd name="connsiteY16-192" fmla="*/ 478849 h 493591"/>
              <a:gd name="connsiteX17-193" fmla="*/ 6844 w 560550"/>
              <a:gd name="connsiteY17-194" fmla="*/ 447301 h 493591"/>
              <a:gd name="connsiteX18-195" fmla="*/ 23102 w 560550"/>
              <a:gd name="connsiteY18-196" fmla="*/ 420834 h 493591"/>
              <a:gd name="connsiteX19-197" fmla="*/ 144121 w 560550"/>
              <a:gd name="connsiteY19-198" fmla="*/ 235111 h 493591"/>
              <a:gd name="connsiteX20-199" fmla="*/ 149231 w 560550"/>
              <a:gd name="connsiteY20-200" fmla="*/ 228009 h 493591"/>
              <a:gd name="connsiteX21-201" fmla="*/ 251731 w 560550"/>
              <a:gd name="connsiteY21-202" fmla="*/ 26070 h 493591"/>
              <a:gd name="connsiteX22-203" fmla="*/ 255383 w 560550"/>
              <a:gd name="connsiteY22-204" fmla="*/ 19328 h 493591"/>
              <a:gd name="connsiteX23-205" fmla="*/ 281371 w 560550"/>
              <a:gd name="connsiteY23-206" fmla="*/ 127 h 493591"/>
              <a:gd name="connsiteX24-207" fmla="*/ 282090 w 560550"/>
              <a:gd name="connsiteY24-208" fmla="*/ 0 h 493591"/>
              <a:gd name="connsiteX0-209" fmla="*/ 282090 w 560550"/>
              <a:gd name="connsiteY0-210" fmla="*/ 0 h 493591"/>
              <a:gd name="connsiteX1-211" fmla="*/ 307359 w 560550"/>
              <a:gd name="connsiteY1-212" fmla="*/ 19328 h 493591"/>
              <a:gd name="connsiteX2-213" fmla="*/ 322151 w 560550"/>
              <a:gd name="connsiteY2-214" fmla="*/ 46641 h 493591"/>
              <a:gd name="connsiteX3-215" fmla="*/ 426075 w 560550"/>
              <a:gd name="connsiteY3-216" fmla="*/ 252279 h 493591"/>
              <a:gd name="connsiteX4-217" fmla="*/ 549713 w 560550"/>
              <a:gd name="connsiteY4-218" fmla="*/ 442022 h 493591"/>
              <a:gd name="connsiteX5-219" fmla="*/ 553726 w 560550"/>
              <a:gd name="connsiteY5-220" fmla="*/ 448555 h 493591"/>
              <a:gd name="connsiteX6-221" fmla="*/ 557360 w 560550"/>
              <a:gd name="connsiteY6-222" fmla="*/ 480662 h 493591"/>
              <a:gd name="connsiteX7-223" fmla="*/ 557111 w 560550"/>
              <a:gd name="connsiteY7-224" fmla="*/ 481348 h 493591"/>
              <a:gd name="connsiteX8-225" fmla="*/ 527738 w 560550"/>
              <a:gd name="connsiteY8-226" fmla="*/ 493568 h 493591"/>
              <a:gd name="connsiteX9-227" fmla="*/ 496688 w 560550"/>
              <a:gd name="connsiteY9-228" fmla="*/ 492722 h 493591"/>
              <a:gd name="connsiteX10-229" fmla="*/ 275338 w 560550"/>
              <a:gd name="connsiteY10-230" fmla="*/ 480778 h 493591"/>
              <a:gd name="connsiteX11-231" fmla="*/ 275975 w 560550"/>
              <a:gd name="connsiteY11-232" fmla="*/ 480403 h 493591"/>
              <a:gd name="connsiteX12-233" fmla="*/ 266629 w 560550"/>
              <a:gd name="connsiteY12-234" fmla="*/ 479903 h 493591"/>
              <a:gd name="connsiteX13-235" fmla="*/ 40497 w 560550"/>
              <a:gd name="connsiteY13-236" fmla="*/ 492105 h 493591"/>
              <a:gd name="connsiteX14-237" fmla="*/ 32832 w 560550"/>
              <a:gd name="connsiteY14-238" fmla="*/ 492314 h 493591"/>
              <a:gd name="connsiteX15-239" fmla="*/ 3210 w 560550"/>
              <a:gd name="connsiteY15-240" fmla="*/ 479408 h 493591"/>
              <a:gd name="connsiteX16-241" fmla="*/ 2740 w 560550"/>
              <a:gd name="connsiteY16-242" fmla="*/ 478849 h 493591"/>
              <a:gd name="connsiteX17-243" fmla="*/ 6844 w 560550"/>
              <a:gd name="connsiteY17-244" fmla="*/ 447301 h 493591"/>
              <a:gd name="connsiteX18-245" fmla="*/ 23102 w 560550"/>
              <a:gd name="connsiteY18-246" fmla="*/ 420834 h 493591"/>
              <a:gd name="connsiteX19-247" fmla="*/ 149231 w 560550"/>
              <a:gd name="connsiteY19-248" fmla="*/ 228009 h 493591"/>
              <a:gd name="connsiteX20-249" fmla="*/ 251731 w 560550"/>
              <a:gd name="connsiteY20-250" fmla="*/ 26070 h 493591"/>
              <a:gd name="connsiteX21-251" fmla="*/ 255383 w 560550"/>
              <a:gd name="connsiteY21-252" fmla="*/ 19328 h 493591"/>
              <a:gd name="connsiteX22-253" fmla="*/ 281371 w 560550"/>
              <a:gd name="connsiteY22-254" fmla="*/ 127 h 493591"/>
              <a:gd name="connsiteX23-255" fmla="*/ 282090 w 560550"/>
              <a:gd name="connsiteY23-256" fmla="*/ 0 h 493591"/>
              <a:gd name="connsiteX0-257" fmla="*/ 282090 w 560550"/>
              <a:gd name="connsiteY0-258" fmla="*/ 0 h 493591"/>
              <a:gd name="connsiteX1-259" fmla="*/ 307359 w 560550"/>
              <a:gd name="connsiteY1-260" fmla="*/ 19328 h 493591"/>
              <a:gd name="connsiteX2-261" fmla="*/ 322151 w 560550"/>
              <a:gd name="connsiteY2-262" fmla="*/ 46641 h 493591"/>
              <a:gd name="connsiteX3-263" fmla="*/ 426075 w 560550"/>
              <a:gd name="connsiteY3-264" fmla="*/ 252279 h 493591"/>
              <a:gd name="connsiteX4-265" fmla="*/ 549713 w 560550"/>
              <a:gd name="connsiteY4-266" fmla="*/ 442022 h 493591"/>
              <a:gd name="connsiteX5-267" fmla="*/ 553726 w 560550"/>
              <a:gd name="connsiteY5-268" fmla="*/ 448555 h 493591"/>
              <a:gd name="connsiteX6-269" fmla="*/ 557360 w 560550"/>
              <a:gd name="connsiteY6-270" fmla="*/ 480662 h 493591"/>
              <a:gd name="connsiteX7-271" fmla="*/ 557111 w 560550"/>
              <a:gd name="connsiteY7-272" fmla="*/ 481348 h 493591"/>
              <a:gd name="connsiteX8-273" fmla="*/ 527738 w 560550"/>
              <a:gd name="connsiteY8-274" fmla="*/ 493568 h 493591"/>
              <a:gd name="connsiteX9-275" fmla="*/ 496688 w 560550"/>
              <a:gd name="connsiteY9-276" fmla="*/ 492722 h 493591"/>
              <a:gd name="connsiteX10-277" fmla="*/ 275338 w 560550"/>
              <a:gd name="connsiteY10-278" fmla="*/ 480778 h 493591"/>
              <a:gd name="connsiteX11-279" fmla="*/ 275975 w 560550"/>
              <a:gd name="connsiteY11-280" fmla="*/ 480403 h 493591"/>
              <a:gd name="connsiteX12-281" fmla="*/ 266629 w 560550"/>
              <a:gd name="connsiteY12-282" fmla="*/ 479903 h 493591"/>
              <a:gd name="connsiteX13-283" fmla="*/ 40497 w 560550"/>
              <a:gd name="connsiteY13-284" fmla="*/ 492105 h 493591"/>
              <a:gd name="connsiteX14-285" fmla="*/ 32832 w 560550"/>
              <a:gd name="connsiteY14-286" fmla="*/ 492314 h 493591"/>
              <a:gd name="connsiteX15-287" fmla="*/ 3210 w 560550"/>
              <a:gd name="connsiteY15-288" fmla="*/ 479408 h 493591"/>
              <a:gd name="connsiteX16-289" fmla="*/ 2740 w 560550"/>
              <a:gd name="connsiteY16-290" fmla="*/ 478849 h 493591"/>
              <a:gd name="connsiteX17-291" fmla="*/ 6844 w 560550"/>
              <a:gd name="connsiteY17-292" fmla="*/ 447301 h 493591"/>
              <a:gd name="connsiteX18-293" fmla="*/ 23102 w 560550"/>
              <a:gd name="connsiteY18-294" fmla="*/ 420834 h 493591"/>
              <a:gd name="connsiteX19-295" fmla="*/ 149231 w 560550"/>
              <a:gd name="connsiteY19-296" fmla="*/ 228009 h 493591"/>
              <a:gd name="connsiteX20-297" fmla="*/ 251731 w 560550"/>
              <a:gd name="connsiteY20-298" fmla="*/ 26070 h 493591"/>
              <a:gd name="connsiteX21-299" fmla="*/ 255383 w 560550"/>
              <a:gd name="connsiteY21-300" fmla="*/ 19328 h 493591"/>
              <a:gd name="connsiteX22-301" fmla="*/ 281371 w 560550"/>
              <a:gd name="connsiteY22-302" fmla="*/ 127 h 493591"/>
              <a:gd name="connsiteX23-303" fmla="*/ 282090 w 560550"/>
              <a:gd name="connsiteY23-304" fmla="*/ 0 h 493591"/>
              <a:gd name="connsiteX0-305" fmla="*/ 282090 w 560550"/>
              <a:gd name="connsiteY0-306" fmla="*/ 0 h 493591"/>
              <a:gd name="connsiteX1-307" fmla="*/ 307359 w 560550"/>
              <a:gd name="connsiteY1-308" fmla="*/ 19328 h 493591"/>
              <a:gd name="connsiteX2-309" fmla="*/ 322151 w 560550"/>
              <a:gd name="connsiteY2-310" fmla="*/ 46641 h 493591"/>
              <a:gd name="connsiteX3-311" fmla="*/ 426075 w 560550"/>
              <a:gd name="connsiteY3-312" fmla="*/ 252279 h 493591"/>
              <a:gd name="connsiteX4-313" fmla="*/ 549713 w 560550"/>
              <a:gd name="connsiteY4-314" fmla="*/ 442022 h 493591"/>
              <a:gd name="connsiteX5-315" fmla="*/ 553726 w 560550"/>
              <a:gd name="connsiteY5-316" fmla="*/ 448555 h 493591"/>
              <a:gd name="connsiteX6-317" fmla="*/ 557360 w 560550"/>
              <a:gd name="connsiteY6-318" fmla="*/ 480662 h 493591"/>
              <a:gd name="connsiteX7-319" fmla="*/ 557111 w 560550"/>
              <a:gd name="connsiteY7-320" fmla="*/ 481348 h 493591"/>
              <a:gd name="connsiteX8-321" fmla="*/ 527738 w 560550"/>
              <a:gd name="connsiteY8-322" fmla="*/ 493568 h 493591"/>
              <a:gd name="connsiteX9-323" fmla="*/ 496688 w 560550"/>
              <a:gd name="connsiteY9-324" fmla="*/ 492722 h 493591"/>
              <a:gd name="connsiteX10-325" fmla="*/ 275338 w 560550"/>
              <a:gd name="connsiteY10-326" fmla="*/ 480778 h 493591"/>
              <a:gd name="connsiteX11-327" fmla="*/ 266629 w 560550"/>
              <a:gd name="connsiteY11-328" fmla="*/ 479903 h 493591"/>
              <a:gd name="connsiteX12-329" fmla="*/ 40497 w 560550"/>
              <a:gd name="connsiteY12-330" fmla="*/ 492105 h 493591"/>
              <a:gd name="connsiteX13-331" fmla="*/ 32832 w 560550"/>
              <a:gd name="connsiteY13-332" fmla="*/ 492314 h 493591"/>
              <a:gd name="connsiteX14-333" fmla="*/ 3210 w 560550"/>
              <a:gd name="connsiteY14-334" fmla="*/ 479408 h 493591"/>
              <a:gd name="connsiteX15-335" fmla="*/ 2740 w 560550"/>
              <a:gd name="connsiteY15-336" fmla="*/ 478849 h 493591"/>
              <a:gd name="connsiteX16-337" fmla="*/ 6844 w 560550"/>
              <a:gd name="connsiteY16-338" fmla="*/ 447301 h 493591"/>
              <a:gd name="connsiteX17-339" fmla="*/ 23102 w 560550"/>
              <a:gd name="connsiteY17-340" fmla="*/ 420834 h 493591"/>
              <a:gd name="connsiteX18-341" fmla="*/ 149231 w 560550"/>
              <a:gd name="connsiteY18-342" fmla="*/ 228009 h 493591"/>
              <a:gd name="connsiteX19-343" fmla="*/ 251731 w 560550"/>
              <a:gd name="connsiteY19-344" fmla="*/ 26070 h 493591"/>
              <a:gd name="connsiteX20-345" fmla="*/ 255383 w 560550"/>
              <a:gd name="connsiteY20-346" fmla="*/ 19328 h 493591"/>
              <a:gd name="connsiteX21-347" fmla="*/ 281371 w 560550"/>
              <a:gd name="connsiteY21-348" fmla="*/ 127 h 493591"/>
              <a:gd name="connsiteX22-349" fmla="*/ 282090 w 560550"/>
              <a:gd name="connsiteY22-350" fmla="*/ 0 h 493591"/>
              <a:gd name="connsiteX0-351" fmla="*/ 282090 w 560550"/>
              <a:gd name="connsiteY0-352" fmla="*/ 0 h 493591"/>
              <a:gd name="connsiteX1-353" fmla="*/ 307359 w 560550"/>
              <a:gd name="connsiteY1-354" fmla="*/ 19328 h 493591"/>
              <a:gd name="connsiteX2-355" fmla="*/ 322151 w 560550"/>
              <a:gd name="connsiteY2-356" fmla="*/ 46641 h 493591"/>
              <a:gd name="connsiteX3-357" fmla="*/ 426075 w 560550"/>
              <a:gd name="connsiteY3-358" fmla="*/ 252279 h 493591"/>
              <a:gd name="connsiteX4-359" fmla="*/ 549713 w 560550"/>
              <a:gd name="connsiteY4-360" fmla="*/ 442022 h 493591"/>
              <a:gd name="connsiteX5-361" fmla="*/ 553726 w 560550"/>
              <a:gd name="connsiteY5-362" fmla="*/ 448555 h 493591"/>
              <a:gd name="connsiteX6-363" fmla="*/ 557360 w 560550"/>
              <a:gd name="connsiteY6-364" fmla="*/ 480662 h 493591"/>
              <a:gd name="connsiteX7-365" fmla="*/ 557111 w 560550"/>
              <a:gd name="connsiteY7-366" fmla="*/ 481348 h 493591"/>
              <a:gd name="connsiteX8-367" fmla="*/ 527738 w 560550"/>
              <a:gd name="connsiteY8-368" fmla="*/ 493568 h 493591"/>
              <a:gd name="connsiteX9-369" fmla="*/ 496688 w 560550"/>
              <a:gd name="connsiteY9-370" fmla="*/ 492722 h 493591"/>
              <a:gd name="connsiteX10-371" fmla="*/ 266629 w 560550"/>
              <a:gd name="connsiteY10-372" fmla="*/ 479903 h 493591"/>
              <a:gd name="connsiteX11-373" fmla="*/ 40497 w 560550"/>
              <a:gd name="connsiteY11-374" fmla="*/ 492105 h 493591"/>
              <a:gd name="connsiteX12-375" fmla="*/ 32832 w 560550"/>
              <a:gd name="connsiteY12-376" fmla="*/ 492314 h 493591"/>
              <a:gd name="connsiteX13-377" fmla="*/ 3210 w 560550"/>
              <a:gd name="connsiteY13-378" fmla="*/ 479408 h 493591"/>
              <a:gd name="connsiteX14-379" fmla="*/ 2740 w 560550"/>
              <a:gd name="connsiteY14-380" fmla="*/ 478849 h 493591"/>
              <a:gd name="connsiteX15-381" fmla="*/ 6844 w 560550"/>
              <a:gd name="connsiteY15-382" fmla="*/ 447301 h 493591"/>
              <a:gd name="connsiteX16-383" fmla="*/ 23102 w 560550"/>
              <a:gd name="connsiteY16-384" fmla="*/ 420834 h 493591"/>
              <a:gd name="connsiteX17-385" fmla="*/ 149231 w 560550"/>
              <a:gd name="connsiteY17-386" fmla="*/ 228009 h 493591"/>
              <a:gd name="connsiteX18-387" fmla="*/ 251731 w 560550"/>
              <a:gd name="connsiteY18-388" fmla="*/ 26070 h 493591"/>
              <a:gd name="connsiteX19-389" fmla="*/ 255383 w 560550"/>
              <a:gd name="connsiteY19-390" fmla="*/ 19328 h 493591"/>
              <a:gd name="connsiteX20-391" fmla="*/ 281371 w 560550"/>
              <a:gd name="connsiteY20-392" fmla="*/ 127 h 493591"/>
              <a:gd name="connsiteX21-393" fmla="*/ 282090 w 560550"/>
              <a:gd name="connsiteY21-394" fmla="*/ 0 h 493591"/>
              <a:gd name="connsiteX0-395" fmla="*/ 282090 w 560550"/>
              <a:gd name="connsiteY0-396" fmla="*/ 0 h 493591"/>
              <a:gd name="connsiteX1-397" fmla="*/ 307359 w 560550"/>
              <a:gd name="connsiteY1-398" fmla="*/ 19328 h 493591"/>
              <a:gd name="connsiteX2-399" fmla="*/ 322151 w 560550"/>
              <a:gd name="connsiteY2-400" fmla="*/ 46641 h 493591"/>
              <a:gd name="connsiteX3-401" fmla="*/ 426075 w 560550"/>
              <a:gd name="connsiteY3-402" fmla="*/ 252279 h 493591"/>
              <a:gd name="connsiteX4-403" fmla="*/ 549713 w 560550"/>
              <a:gd name="connsiteY4-404" fmla="*/ 442022 h 493591"/>
              <a:gd name="connsiteX5-405" fmla="*/ 553726 w 560550"/>
              <a:gd name="connsiteY5-406" fmla="*/ 448555 h 493591"/>
              <a:gd name="connsiteX6-407" fmla="*/ 557360 w 560550"/>
              <a:gd name="connsiteY6-408" fmla="*/ 480662 h 493591"/>
              <a:gd name="connsiteX7-409" fmla="*/ 557111 w 560550"/>
              <a:gd name="connsiteY7-410" fmla="*/ 481348 h 493591"/>
              <a:gd name="connsiteX8-411" fmla="*/ 527738 w 560550"/>
              <a:gd name="connsiteY8-412" fmla="*/ 493568 h 493591"/>
              <a:gd name="connsiteX9-413" fmla="*/ 496688 w 560550"/>
              <a:gd name="connsiteY9-414" fmla="*/ 492722 h 493591"/>
              <a:gd name="connsiteX10-415" fmla="*/ 266629 w 560550"/>
              <a:gd name="connsiteY10-416" fmla="*/ 479903 h 493591"/>
              <a:gd name="connsiteX11-417" fmla="*/ 40497 w 560550"/>
              <a:gd name="connsiteY11-418" fmla="*/ 492105 h 493591"/>
              <a:gd name="connsiteX12-419" fmla="*/ 32832 w 560550"/>
              <a:gd name="connsiteY12-420" fmla="*/ 492314 h 493591"/>
              <a:gd name="connsiteX13-421" fmla="*/ 3210 w 560550"/>
              <a:gd name="connsiteY13-422" fmla="*/ 479408 h 493591"/>
              <a:gd name="connsiteX14-423" fmla="*/ 2740 w 560550"/>
              <a:gd name="connsiteY14-424" fmla="*/ 478849 h 493591"/>
              <a:gd name="connsiteX15-425" fmla="*/ 6844 w 560550"/>
              <a:gd name="connsiteY15-426" fmla="*/ 447301 h 493591"/>
              <a:gd name="connsiteX16-427" fmla="*/ 23102 w 560550"/>
              <a:gd name="connsiteY16-428" fmla="*/ 420834 h 493591"/>
              <a:gd name="connsiteX17-429" fmla="*/ 149231 w 560550"/>
              <a:gd name="connsiteY17-430" fmla="*/ 228009 h 493591"/>
              <a:gd name="connsiteX18-431" fmla="*/ 251731 w 560550"/>
              <a:gd name="connsiteY18-432" fmla="*/ 26070 h 493591"/>
              <a:gd name="connsiteX19-433" fmla="*/ 255383 w 560550"/>
              <a:gd name="connsiteY19-434" fmla="*/ 19328 h 493591"/>
              <a:gd name="connsiteX20-435" fmla="*/ 281371 w 560550"/>
              <a:gd name="connsiteY20-436" fmla="*/ 127 h 493591"/>
              <a:gd name="connsiteX21-437" fmla="*/ 282090 w 560550"/>
              <a:gd name="connsiteY21-438" fmla="*/ 0 h 49359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560550" h="493591">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buFontTx/>
              <a:buNone/>
              <a:defRPr/>
            </a:pPr>
            <a:endParaRPr lang="zh-CN" altLang="en-US" sz="1015" noProof="1">
              <a:solidFill>
                <a:srgbClr val="FFFFFF"/>
              </a:solidFill>
              <a:cs typeface="Arial" panose="020B0604020202020204" pitchFamily="34" charset="0"/>
            </a:endParaRPr>
          </a:p>
        </p:txBody>
      </p:sp>
      <p:sp>
        <p:nvSpPr>
          <p:cNvPr id="10" name="KSO_Shape"/>
          <p:cNvSpPr/>
          <p:nvPr/>
        </p:nvSpPr>
        <p:spPr>
          <a:xfrm rot="10154805">
            <a:off x="8661400" y="2400300"/>
            <a:ext cx="314325" cy="276225"/>
          </a:xfrm>
          <a:custGeom>
            <a:avLst/>
            <a:gdLst>
              <a:gd name="connsiteX0" fmla="*/ 282090 w 560550"/>
              <a:gd name="connsiteY0" fmla="*/ 0 h 493591"/>
              <a:gd name="connsiteX1" fmla="*/ 307359 w 560550"/>
              <a:gd name="connsiteY1" fmla="*/ 19328 h 493591"/>
              <a:gd name="connsiteX2" fmla="*/ 322151 w 560550"/>
              <a:gd name="connsiteY2" fmla="*/ 46641 h 493591"/>
              <a:gd name="connsiteX3" fmla="*/ 422483 w 560550"/>
              <a:gd name="connsiteY3" fmla="*/ 244308 h 493591"/>
              <a:gd name="connsiteX4" fmla="*/ 421839 w 560550"/>
              <a:gd name="connsiteY4" fmla="*/ 243943 h 493591"/>
              <a:gd name="connsiteX5" fmla="*/ 426075 w 560550"/>
              <a:gd name="connsiteY5" fmla="*/ 252279 h 493591"/>
              <a:gd name="connsiteX6" fmla="*/ 549713 w 560550"/>
              <a:gd name="connsiteY6" fmla="*/ 442022 h 493591"/>
              <a:gd name="connsiteX7" fmla="*/ 553726 w 560550"/>
              <a:gd name="connsiteY7" fmla="*/ 448555 h 493591"/>
              <a:gd name="connsiteX8" fmla="*/ 557360 w 560550"/>
              <a:gd name="connsiteY8" fmla="*/ 480662 h 493591"/>
              <a:gd name="connsiteX9" fmla="*/ 557111 w 560550"/>
              <a:gd name="connsiteY9" fmla="*/ 481348 h 493591"/>
              <a:gd name="connsiteX10" fmla="*/ 527738 w 560550"/>
              <a:gd name="connsiteY10" fmla="*/ 493568 h 493591"/>
              <a:gd name="connsiteX11" fmla="*/ 496688 w 560550"/>
              <a:gd name="connsiteY11" fmla="*/ 492722 h 493591"/>
              <a:gd name="connsiteX12" fmla="*/ 275338 w 560550"/>
              <a:gd name="connsiteY12" fmla="*/ 480778 h 493591"/>
              <a:gd name="connsiteX13" fmla="*/ 275975 w 560550"/>
              <a:gd name="connsiteY13" fmla="*/ 480403 h 493591"/>
              <a:gd name="connsiteX14" fmla="*/ 266629 w 560550"/>
              <a:gd name="connsiteY14" fmla="*/ 479903 h 493591"/>
              <a:gd name="connsiteX15" fmla="*/ 40497 w 560550"/>
              <a:gd name="connsiteY15" fmla="*/ 492105 h 493591"/>
              <a:gd name="connsiteX16" fmla="*/ 32832 w 560550"/>
              <a:gd name="connsiteY16" fmla="*/ 492314 h 493591"/>
              <a:gd name="connsiteX17" fmla="*/ 3210 w 560550"/>
              <a:gd name="connsiteY17" fmla="*/ 479408 h 493591"/>
              <a:gd name="connsiteX18" fmla="*/ 2740 w 560550"/>
              <a:gd name="connsiteY18" fmla="*/ 478849 h 493591"/>
              <a:gd name="connsiteX19" fmla="*/ 6844 w 560550"/>
              <a:gd name="connsiteY19" fmla="*/ 447301 h 493591"/>
              <a:gd name="connsiteX20" fmla="*/ 23102 w 560550"/>
              <a:gd name="connsiteY20" fmla="*/ 420834 h 493591"/>
              <a:gd name="connsiteX21" fmla="*/ 144121 w 560550"/>
              <a:gd name="connsiteY21" fmla="*/ 235111 h 493591"/>
              <a:gd name="connsiteX22" fmla="*/ 144127 w 560550"/>
              <a:gd name="connsiteY22" fmla="*/ 235851 h 493591"/>
              <a:gd name="connsiteX23" fmla="*/ 149231 w 560550"/>
              <a:gd name="connsiteY23" fmla="*/ 228009 h 493591"/>
              <a:gd name="connsiteX24" fmla="*/ 251731 w 560550"/>
              <a:gd name="connsiteY24" fmla="*/ 26070 h 493591"/>
              <a:gd name="connsiteX25" fmla="*/ 255383 w 560550"/>
              <a:gd name="connsiteY25" fmla="*/ 19328 h 493591"/>
              <a:gd name="connsiteX26" fmla="*/ 281371 w 560550"/>
              <a:gd name="connsiteY26" fmla="*/ 127 h 493591"/>
              <a:gd name="connsiteX27" fmla="*/ 282090 w 560550"/>
              <a:gd name="connsiteY27" fmla="*/ 0 h 493591"/>
              <a:gd name="connsiteX0-1" fmla="*/ 282090 w 560550"/>
              <a:gd name="connsiteY0-2" fmla="*/ 0 h 493591"/>
              <a:gd name="connsiteX1-3" fmla="*/ 307359 w 560550"/>
              <a:gd name="connsiteY1-4" fmla="*/ 19328 h 493591"/>
              <a:gd name="connsiteX2-5" fmla="*/ 322151 w 560550"/>
              <a:gd name="connsiteY2-6" fmla="*/ 46641 h 493591"/>
              <a:gd name="connsiteX3-7" fmla="*/ 422483 w 560550"/>
              <a:gd name="connsiteY3-8" fmla="*/ 244308 h 493591"/>
              <a:gd name="connsiteX4-9" fmla="*/ 426075 w 560550"/>
              <a:gd name="connsiteY4-10" fmla="*/ 252279 h 493591"/>
              <a:gd name="connsiteX5-11" fmla="*/ 549713 w 560550"/>
              <a:gd name="connsiteY5-12" fmla="*/ 442022 h 493591"/>
              <a:gd name="connsiteX6-13" fmla="*/ 553726 w 560550"/>
              <a:gd name="connsiteY6-14" fmla="*/ 448555 h 493591"/>
              <a:gd name="connsiteX7-15" fmla="*/ 557360 w 560550"/>
              <a:gd name="connsiteY7-16" fmla="*/ 480662 h 493591"/>
              <a:gd name="connsiteX8-17" fmla="*/ 557111 w 560550"/>
              <a:gd name="connsiteY8-18" fmla="*/ 481348 h 493591"/>
              <a:gd name="connsiteX9-19" fmla="*/ 527738 w 560550"/>
              <a:gd name="connsiteY9-20" fmla="*/ 493568 h 493591"/>
              <a:gd name="connsiteX10-21" fmla="*/ 496688 w 560550"/>
              <a:gd name="connsiteY10-22" fmla="*/ 492722 h 493591"/>
              <a:gd name="connsiteX11-23" fmla="*/ 275338 w 560550"/>
              <a:gd name="connsiteY11-24" fmla="*/ 480778 h 493591"/>
              <a:gd name="connsiteX12-25" fmla="*/ 275975 w 560550"/>
              <a:gd name="connsiteY12-26" fmla="*/ 480403 h 493591"/>
              <a:gd name="connsiteX13-27" fmla="*/ 266629 w 560550"/>
              <a:gd name="connsiteY13-28" fmla="*/ 479903 h 493591"/>
              <a:gd name="connsiteX14-29" fmla="*/ 40497 w 560550"/>
              <a:gd name="connsiteY14-30" fmla="*/ 492105 h 493591"/>
              <a:gd name="connsiteX15-31" fmla="*/ 32832 w 560550"/>
              <a:gd name="connsiteY15-32" fmla="*/ 492314 h 493591"/>
              <a:gd name="connsiteX16-33" fmla="*/ 3210 w 560550"/>
              <a:gd name="connsiteY16-34" fmla="*/ 479408 h 493591"/>
              <a:gd name="connsiteX17-35" fmla="*/ 2740 w 560550"/>
              <a:gd name="connsiteY17-36" fmla="*/ 478849 h 493591"/>
              <a:gd name="connsiteX18-37" fmla="*/ 6844 w 560550"/>
              <a:gd name="connsiteY18-38" fmla="*/ 447301 h 493591"/>
              <a:gd name="connsiteX19-39" fmla="*/ 23102 w 560550"/>
              <a:gd name="connsiteY19-40" fmla="*/ 420834 h 493591"/>
              <a:gd name="connsiteX20-41" fmla="*/ 144121 w 560550"/>
              <a:gd name="connsiteY20-42" fmla="*/ 235111 h 493591"/>
              <a:gd name="connsiteX21-43" fmla="*/ 144127 w 560550"/>
              <a:gd name="connsiteY21-44" fmla="*/ 235851 h 493591"/>
              <a:gd name="connsiteX22-45" fmla="*/ 149231 w 560550"/>
              <a:gd name="connsiteY22-46" fmla="*/ 228009 h 493591"/>
              <a:gd name="connsiteX23-47" fmla="*/ 251731 w 560550"/>
              <a:gd name="connsiteY23-48" fmla="*/ 26070 h 493591"/>
              <a:gd name="connsiteX24-49" fmla="*/ 255383 w 560550"/>
              <a:gd name="connsiteY24-50" fmla="*/ 19328 h 493591"/>
              <a:gd name="connsiteX25-51" fmla="*/ 281371 w 560550"/>
              <a:gd name="connsiteY25-52" fmla="*/ 127 h 493591"/>
              <a:gd name="connsiteX26-53" fmla="*/ 282090 w 560550"/>
              <a:gd name="connsiteY26-54" fmla="*/ 0 h 493591"/>
              <a:gd name="connsiteX0-55" fmla="*/ 282090 w 560550"/>
              <a:gd name="connsiteY0-56" fmla="*/ 0 h 493591"/>
              <a:gd name="connsiteX1-57" fmla="*/ 307359 w 560550"/>
              <a:gd name="connsiteY1-58" fmla="*/ 19328 h 493591"/>
              <a:gd name="connsiteX2-59" fmla="*/ 322151 w 560550"/>
              <a:gd name="connsiteY2-60" fmla="*/ 46641 h 493591"/>
              <a:gd name="connsiteX3-61" fmla="*/ 426075 w 560550"/>
              <a:gd name="connsiteY3-62" fmla="*/ 252279 h 493591"/>
              <a:gd name="connsiteX4-63" fmla="*/ 549713 w 560550"/>
              <a:gd name="connsiteY4-64" fmla="*/ 442022 h 493591"/>
              <a:gd name="connsiteX5-65" fmla="*/ 553726 w 560550"/>
              <a:gd name="connsiteY5-66" fmla="*/ 448555 h 493591"/>
              <a:gd name="connsiteX6-67" fmla="*/ 557360 w 560550"/>
              <a:gd name="connsiteY6-68" fmla="*/ 480662 h 493591"/>
              <a:gd name="connsiteX7-69" fmla="*/ 557111 w 560550"/>
              <a:gd name="connsiteY7-70" fmla="*/ 481348 h 493591"/>
              <a:gd name="connsiteX8-71" fmla="*/ 527738 w 560550"/>
              <a:gd name="connsiteY8-72" fmla="*/ 493568 h 493591"/>
              <a:gd name="connsiteX9-73" fmla="*/ 496688 w 560550"/>
              <a:gd name="connsiteY9-74" fmla="*/ 492722 h 493591"/>
              <a:gd name="connsiteX10-75" fmla="*/ 275338 w 560550"/>
              <a:gd name="connsiteY10-76" fmla="*/ 480778 h 493591"/>
              <a:gd name="connsiteX11-77" fmla="*/ 275975 w 560550"/>
              <a:gd name="connsiteY11-78" fmla="*/ 480403 h 493591"/>
              <a:gd name="connsiteX12-79" fmla="*/ 266629 w 560550"/>
              <a:gd name="connsiteY12-80" fmla="*/ 479903 h 493591"/>
              <a:gd name="connsiteX13-81" fmla="*/ 40497 w 560550"/>
              <a:gd name="connsiteY13-82" fmla="*/ 492105 h 493591"/>
              <a:gd name="connsiteX14-83" fmla="*/ 32832 w 560550"/>
              <a:gd name="connsiteY14-84" fmla="*/ 492314 h 493591"/>
              <a:gd name="connsiteX15-85" fmla="*/ 3210 w 560550"/>
              <a:gd name="connsiteY15-86" fmla="*/ 479408 h 493591"/>
              <a:gd name="connsiteX16-87" fmla="*/ 2740 w 560550"/>
              <a:gd name="connsiteY16-88" fmla="*/ 478849 h 493591"/>
              <a:gd name="connsiteX17-89" fmla="*/ 6844 w 560550"/>
              <a:gd name="connsiteY17-90" fmla="*/ 447301 h 493591"/>
              <a:gd name="connsiteX18-91" fmla="*/ 23102 w 560550"/>
              <a:gd name="connsiteY18-92" fmla="*/ 420834 h 493591"/>
              <a:gd name="connsiteX19-93" fmla="*/ 144121 w 560550"/>
              <a:gd name="connsiteY19-94" fmla="*/ 235111 h 493591"/>
              <a:gd name="connsiteX20-95" fmla="*/ 144127 w 560550"/>
              <a:gd name="connsiteY20-96" fmla="*/ 235851 h 493591"/>
              <a:gd name="connsiteX21-97" fmla="*/ 149231 w 560550"/>
              <a:gd name="connsiteY21-98" fmla="*/ 228009 h 493591"/>
              <a:gd name="connsiteX22-99" fmla="*/ 251731 w 560550"/>
              <a:gd name="connsiteY22-100" fmla="*/ 26070 h 493591"/>
              <a:gd name="connsiteX23-101" fmla="*/ 255383 w 560550"/>
              <a:gd name="connsiteY23-102" fmla="*/ 19328 h 493591"/>
              <a:gd name="connsiteX24-103" fmla="*/ 281371 w 560550"/>
              <a:gd name="connsiteY24-104" fmla="*/ 127 h 493591"/>
              <a:gd name="connsiteX25-105" fmla="*/ 282090 w 560550"/>
              <a:gd name="connsiteY25-106" fmla="*/ 0 h 493591"/>
              <a:gd name="connsiteX0-107" fmla="*/ 282090 w 560550"/>
              <a:gd name="connsiteY0-108" fmla="*/ 0 h 493591"/>
              <a:gd name="connsiteX1-109" fmla="*/ 307359 w 560550"/>
              <a:gd name="connsiteY1-110" fmla="*/ 19328 h 493591"/>
              <a:gd name="connsiteX2-111" fmla="*/ 322151 w 560550"/>
              <a:gd name="connsiteY2-112" fmla="*/ 46641 h 493591"/>
              <a:gd name="connsiteX3-113" fmla="*/ 426075 w 560550"/>
              <a:gd name="connsiteY3-114" fmla="*/ 252279 h 493591"/>
              <a:gd name="connsiteX4-115" fmla="*/ 549713 w 560550"/>
              <a:gd name="connsiteY4-116" fmla="*/ 442022 h 493591"/>
              <a:gd name="connsiteX5-117" fmla="*/ 553726 w 560550"/>
              <a:gd name="connsiteY5-118" fmla="*/ 448555 h 493591"/>
              <a:gd name="connsiteX6-119" fmla="*/ 557360 w 560550"/>
              <a:gd name="connsiteY6-120" fmla="*/ 480662 h 493591"/>
              <a:gd name="connsiteX7-121" fmla="*/ 557111 w 560550"/>
              <a:gd name="connsiteY7-122" fmla="*/ 481348 h 493591"/>
              <a:gd name="connsiteX8-123" fmla="*/ 527738 w 560550"/>
              <a:gd name="connsiteY8-124" fmla="*/ 493568 h 493591"/>
              <a:gd name="connsiteX9-125" fmla="*/ 496688 w 560550"/>
              <a:gd name="connsiteY9-126" fmla="*/ 492722 h 493591"/>
              <a:gd name="connsiteX10-127" fmla="*/ 275338 w 560550"/>
              <a:gd name="connsiteY10-128" fmla="*/ 480778 h 493591"/>
              <a:gd name="connsiteX11-129" fmla="*/ 275975 w 560550"/>
              <a:gd name="connsiteY11-130" fmla="*/ 480403 h 493591"/>
              <a:gd name="connsiteX12-131" fmla="*/ 266629 w 560550"/>
              <a:gd name="connsiteY12-132" fmla="*/ 479903 h 493591"/>
              <a:gd name="connsiteX13-133" fmla="*/ 40497 w 560550"/>
              <a:gd name="connsiteY13-134" fmla="*/ 492105 h 493591"/>
              <a:gd name="connsiteX14-135" fmla="*/ 32832 w 560550"/>
              <a:gd name="connsiteY14-136" fmla="*/ 492314 h 493591"/>
              <a:gd name="connsiteX15-137" fmla="*/ 3210 w 560550"/>
              <a:gd name="connsiteY15-138" fmla="*/ 479408 h 493591"/>
              <a:gd name="connsiteX16-139" fmla="*/ 2740 w 560550"/>
              <a:gd name="connsiteY16-140" fmla="*/ 478849 h 493591"/>
              <a:gd name="connsiteX17-141" fmla="*/ 6844 w 560550"/>
              <a:gd name="connsiteY17-142" fmla="*/ 447301 h 493591"/>
              <a:gd name="connsiteX18-143" fmla="*/ 23102 w 560550"/>
              <a:gd name="connsiteY18-144" fmla="*/ 420834 h 493591"/>
              <a:gd name="connsiteX19-145" fmla="*/ 144121 w 560550"/>
              <a:gd name="connsiteY19-146" fmla="*/ 235111 h 493591"/>
              <a:gd name="connsiteX20-147" fmla="*/ 144127 w 560550"/>
              <a:gd name="connsiteY20-148" fmla="*/ 235851 h 493591"/>
              <a:gd name="connsiteX21-149" fmla="*/ 149231 w 560550"/>
              <a:gd name="connsiteY21-150" fmla="*/ 228009 h 493591"/>
              <a:gd name="connsiteX22-151" fmla="*/ 251731 w 560550"/>
              <a:gd name="connsiteY22-152" fmla="*/ 26070 h 493591"/>
              <a:gd name="connsiteX23-153" fmla="*/ 255383 w 560550"/>
              <a:gd name="connsiteY23-154" fmla="*/ 19328 h 493591"/>
              <a:gd name="connsiteX24-155" fmla="*/ 281371 w 560550"/>
              <a:gd name="connsiteY24-156" fmla="*/ 127 h 493591"/>
              <a:gd name="connsiteX25-157" fmla="*/ 282090 w 560550"/>
              <a:gd name="connsiteY25-158" fmla="*/ 0 h 493591"/>
              <a:gd name="connsiteX0-159" fmla="*/ 282090 w 560550"/>
              <a:gd name="connsiteY0-160" fmla="*/ 0 h 493591"/>
              <a:gd name="connsiteX1-161" fmla="*/ 307359 w 560550"/>
              <a:gd name="connsiteY1-162" fmla="*/ 19328 h 493591"/>
              <a:gd name="connsiteX2-163" fmla="*/ 322151 w 560550"/>
              <a:gd name="connsiteY2-164" fmla="*/ 46641 h 493591"/>
              <a:gd name="connsiteX3-165" fmla="*/ 426075 w 560550"/>
              <a:gd name="connsiteY3-166" fmla="*/ 252279 h 493591"/>
              <a:gd name="connsiteX4-167" fmla="*/ 549713 w 560550"/>
              <a:gd name="connsiteY4-168" fmla="*/ 442022 h 493591"/>
              <a:gd name="connsiteX5-169" fmla="*/ 553726 w 560550"/>
              <a:gd name="connsiteY5-170" fmla="*/ 448555 h 493591"/>
              <a:gd name="connsiteX6-171" fmla="*/ 557360 w 560550"/>
              <a:gd name="connsiteY6-172" fmla="*/ 480662 h 493591"/>
              <a:gd name="connsiteX7-173" fmla="*/ 557111 w 560550"/>
              <a:gd name="connsiteY7-174" fmla="*/ 481348 h 493591"/>
              <a:gd name="connsiteX8-175" fmla="*/ 527738 w 560550"/>
              <a:gd name="connsiteY8-176" fmla="*/ 493568 h 493591"/>
              <a:gd name="connsiteX9-177" fmla="*/ 496688 w 560550"/>
              <a:gd name="connsiteY9-178" fmla="*/ 492722 h 493591"/>
              <a:gd name="connsiteX10-179" fmla="*/ 275338 w 560550"/>
              <a:gd name="connsiteY10-180" fmla="*/ 480778 h 493591"/>
              <a:gd name="connsiteX11-181" fmla="*/ 275975 w 560550"/>
              <a:gd name="connsiteY11-182" fmla="*/ 480403 h 493591"/>
              <a:gd name="connsiteX12-183" fmla="*/ 266629 w 560550"/>
              <a:gd name="connsiteY12-184" fmla="*/ 479903 h 493591"/>
              <a:gd name="connsiteX13-185" fmla="*/ 40497 w 560550"/>
              <a:gd name="connsiteY13-186" fmla="*/ 492105 h 493591"/>
              <a:gd name="connsiteX14-187" fmla="*/ 32832 w 560550"/>
              <a:gd name="connsiteY14-188" fmla="*/ 492314 h 493591"/>
              <a:gd name="connsiteX15-189" fmla="*/ 3210 w 560550"/>
              <a:gd name="connsiteY15-190" fmla="*/ 479408 h 493591"/>
              <a:gd name="connsiteX16-191" fmla="*/ 2740 w 560550"/>
              <a:gd name="connsiteY16-192" fmla="*/ 478849 h 493591"/>
              <a:gd name="connsiteX17-193" fmla="*/ 6844 w 560550"/>
              <a:gd name="connsiteY17-194" fmla="*/ 447301 h 493591"/>
              <a:gd name="connsiteX18-195" fmla="*/ 23102 w 560550"/>
              <a:gd name="connsiteY18-196" fmla="*/ 420834 h 493591"/>
              <a:gd name="connsiteX19-197" fmla="*/ 144121 w 560550"/>
              <a:gd name="connsiteY19-198" fmla="*/ 235111 h 493591"/>
              <a:gd name="connsiteX20-199" fmla="*/ 149231 w 560550"/>
              <a:gd name="connsiteY20-200" fmla="*/ 228009 h 493591"/>
              <a:gd name="connsiteX21-201" fmla="*/ 251731 w 560550"/>
              <a:gd name="connsiteY21-202" fmla="*/ 26070 h 493591"/>
              <a:gd name="connsiteX22-203" fmla="*/ 255383 w 560550"/>
              <a:gd name="connsiteY22-204" fmla="*/ 19328 h 493591"/>
              <a:gd name="connsiteX23-205" fmla="*/ 281371 w 560550"/>
              <a:gd name="connsiteY23-206" fmla="*/ 127 h 493591"/>
              <a:gd name="connsiteX24-207" fmla="*/ 282090 w 560550"/>
              <a:gd name="connsiteY24-208" fmla="*/ 0 h 493591"/>
              <a:gd name="connsiteX0-209" fmla="*/ 282090 w 560550"/>
              <a:gd name="connsiteY0-210" fmla="*/ 0 h 493591"/>
              <a:gd name="connsiteX1-211" fmla="*/ 307359 w 560550"/>
              <a:gd name="connsiteY1-212" fmla="*/ 19328 h 493591"/>
              <a:gd name="connsiteX2-213" fmla="*/ 322151 w 560550"/>
              <a:gd name="connsiteY2-214" fmla="*/ 46641 h 493591"/>
              <a:gd name="connsiteX3-215" fmla="*/ 426075 w 560550"/>
              <a:gd name="connsiteY3-216" fmla="*/ 252279 h 493591"/>
              <a:gd name="connsiteX4-217" fmla="*/ 549713 w 560550"/>
              <a:gd name="connsiteY4-218" fmla="*/ 442022 h 493591"/>
              <a:gd name="connsiteX5-219" fmla="*/ 553726 w 560550"/>
              <a:gd name="connsiteY5-220" fmla="*/ 448555 h 493591"/>
              <a:gd name="connsiteX6-221" fmla="*/ 557360 w 560550"/>
              <a:gd name="connsiteY6-222" fmla="*/ 480662 h 493591"/>
              <a:gd name="connsiteX7-223" fmla="*/ 557111 w 560550"/>
              <a:gd name="connsiteY7-224" fmla="*/ 481348 h 493591"/>
              <a:gd name="connsiteX8-225" fmla="*/ 527738 w 560550"/>
              <a:gd name="connsiteY8-226" fmla="*/ 493568 h 493591"/>
              <a:gd name="connsiteX9-227" fmla="*/ 496688 w 560550"/>
              <a:gd name="connsiteY9-228" fmla="*/ 492722 h 493591"/>
              <a:gd name="connsiteX10-229" fmla="*/ 275338 w 560550"/>
              <a:gd name="connsiteY10-230" fmla="*/ 480778 h 493591"/>
              <a:gd name="connsiteX11-231" fmla="*/ 275975 w 560550"/>
              <a:gd name="connsiteY11-232" fmla="*/ 480403 h 493591"/>
              <a:gd name="connsiteX12-233" fmla="*/ 266629 w 560550"/>
              <a:gd name="connsiteY12-234" fmla="*/ 479903 h 493591"/>
              <a:gd name="connsiteX13-235" fmla="*/ 40497 w 560550"/>
              <a:gd name="connsiteY13-236" fmla="*/ 492105 h 493591"/>
              <a:gd name="connsiteX14-237" fmla="*/ 32832 w 560550"/>
              <a:gd name="connsiteY14-238" fmla="*/ 492314 h 493591"/>
              <a:gd name="connsiteX15-239" fmla="*/ 3210 w 560550"/>
              <a:gd name="connsiteY15-240" fmla="*/ 479408 h 493591"/>
              <a:gd name="connsiteX16-241" fmla="*/ 2740 w 560550"/>
              <a:gd name="connsiteY16-242" fmla="*/ 478849 h 493591"/>
              <a:gd name="connsiteX17-243" fmla="*/ 6844 w 560550"/>
              <a:gd name="connsiteY17-244" fmla="*/ 447301 h 493591"/>
              <a:gd name="connsiteX18-245" fmla="*/ 23102 w 560550"/>
              <a:gd name="connsiteY18-246" fmla="*/ 420834 h 493591"/>
              <a:gd name="connsiteX19-247" fmla="*/ 149231 w 560550"/>
              <a:gd name="connsiteY19-248" fmla="*/ 228009 h 493591"/>
              <a:gd name="connsiteX20-249" fmla="*/ 251731 w 560550"/>
              <a:gd name="connsiteY20-250" fmla="*/ 26070 h 493591"/>
              <a:gd name="connsiteX21-251" fmla="*/ 255383 w 560550"/>
              <a:gd name="connsiteY21-252" fmla="*/ 19328 h 493591"/>
              <a:gd name="connsiteX22-253" fmla="*/ 281371 w 560550"/>
              <a:gd name="connsiteY22-254" fmla="*/ 127 h 493591"/>
              <a:gd name="connsiteX23-255" fmla="*/ 282090 w 560550"/>
              <a:gd name="connsiteY23-256" fmla="*/ 0 h 493591"/>
              <a:gd name="connsiteX0-257" fmla="*/ 282090 w 560550"/>
              <a:gd name="connsiteY0-258" fmla="*/ 0 h 493591"/>
              <a:gd name="connsiteX1-259" fmla="*/ 307359 w 560550"/>
              <a:gd name="connsiteY1-260" fmla="*/ 19328 h 493591"/>
              <a:gd name="connsiteX2-261" fmla="*/ 322151 w 560550"/>
              <a:gd name="connsiteY2-262" fmla="*/ 46641 h 493591"/>
              <a:gd name="connsiteX3-263" fmla="*/ 426075 w 560550"/>
              <a:gd name="connsiteY3-264" fmla="*/ 252279 h 493591"/>
              <a:gd name="connsiteX4-265" fmla="*/ 549713 w 560550"/>
              <a:gd name="connsiteY4-266" fmla="*/ 442022 h 493591"/>
              <a:gd name="connsiteX5-267" fmla="*/ 553726 w 560550"/>
              <a:gd name="connsiteY5-268" fmla="*/ 448555 h 493591"/>
              <a:gd name="connsiteX6-269" fmla="*/ 557360 w 560550"/>
              <a:gd name="connsiteY6-270" fmla="*/ 480662 h 493591"/>
              <a:gd name="connsiteX7-271" fmla="*/ 557111 w 560550"/>
              <a:gd name="connsiteY7-272" fmla="*/ 481348 h 493591"/>
              <a:gd name="connsiteX8-273" fmla="*/ 527738 w 560550"/>
              <a:gd name="connsiteY8-274" fmla="*/ 493568 h 493591"/>
              <a:gd name="connsiteX9-275" fmla="*/ 496688 w 560550"/>
              <a:gd name="connsiteY9-276" fmla="*/ 492722 h 493591"/>
              <a:gd name="connsiteX10-277" fmla="*/ 275338 w 560550"/>
              <a:gd name="connsiteY10-278" fmla="*/ 480778 h 493591"/>
              <a:gd name="connsiteX11-279" fmla="*/ 275975 w 560550"/>
              <a:gd name="connsiteY11-280" fmla="*/ 480403 h 493591"/>
              <a:gd name="connsiteX12-281" fmla="*/ 266629 w 560550"/>
              <a:gd name="connsiteY12-282" fmla="*/ 479903 h 493591"/>
              <a:gd name="connsiteX13-283" fmla="*/ 40497 w 560550"/>
              <a:gd name="connsiteY13-284" fmla="*/ 492105 h 493591"/>
              <a:gd name="connsiteX14-285" fmla="*/ 32832 w 560550"/>
              <a:gd name="connsiteY14-286" fmla="*/ 492314 h 493591"/>
              <a:gd name="connsiteX15-287" fmla="*/ 3210 w 560550"/>
              <a:gd name="connsiteY15-288" fmla="*/ 479408 h 493591"/>
              <a:gd name="connsiteX16-289" fmla="*/ 2740 w 560550"/>
              <a:gd name="connsiteY16-290" fmla="*/ 478849 h 493591"/>
              <a:gd name="connsiteX17-291" fmla="*/ 6844 w 560550"/>
              <a:gd name="connsiteY17-292" fmla="*/ 447301 h 493591"/>
              <a:gd name="connsiteX18-293" fmla="*/ 23102 w 560550"/>
              <a:gd name="connsiteY18-294" fmla="*/ 420834 h 493591"/>
              <a:gd name="connsiteX19-295" fmla="*/ 149231 w 560550"/>
              <a:gd name="connsiteY19-296" fmla="*/ 228009 h 493591"/>
              <a:gd name="connsiteX20-297" fmla="*/ 251731 w 560550"/>
              <a:gd name="connsiteY20-298" fmla="*/ 26070 h 493591"/>
              <a:gd name="connsiteX21-299" fmla="*/ 255383 w 560550"/>
              <a:gd name="connsiteY21-300" fmla="*/ 19328 h 493591"/>
              <a:gd name="connsiteX22-301" fmla="*/ 281371 w 560550"/>
              <a:gd name="connsiteY22-302" fmla="*/ 127 h 493591"/>
              <a:gd name="connsiteX23-303" fmla="*/ 282090 w 560550"/>
              <a:gd name="connsiteY23-304" fmla="*/ 0 h 493591"/>
              <a:gd name="connsiteX0-305" fmla="*/ 282090 w 560550"/>
              <a:gd name="connsiteY0-306" fmla="*/ 0 h 493591"/>
              <a:gd name="connsiteX1-307" fmla="*/ 307359 w 560550"/>
              <a:gd name="connsiteY1-308" fmla="*/ 19328 h 493591"/>
              <a:gd name="connsiteX2-309" fmla="*/ 322151 w 560550"/>
              <a:gd name="connsiteY2-310" fmla="*/ 46641 h 493591"/>
              <a:gd name="connsiteX3-311" fmla="*/ 426075 w 560550"/>
              <a:gd name="connsiteY3-312" fmla="*/ 252279 h 493591"/>
              <a:gd name="connsiteX4-313" fmla="*/ 549713 w 560550"/>
              <a:gd name="connsiteY4-314" fmla="*/ 442022 h 493591"/>
              <a:gd name="connsiteX5-315" fmla="*/ 553726 w 560550"/>
              <a:gd name="connsiteY5-316" fmla="*/ 448555 h 493591"/>
              <a:gd name="connsiteX6-317" fmla="*/ 557360 w 560550"/>
              <a:gd name="connsiteY6-318" fmla="*/ 480662 h 493591"/>
              <a:gd name="connsiteX7-319" fmla="*/ 557111 w 560550"/>
              <a:gd name="connsiteY7-320" fmla="*/ 481348 h 493591"/>
              <a:gd name="connsiteX8-321" fmla="*/ 527738 w 560550"/>
              <a:gd name="connsiteY8-322" fmla="*/ 493568 h 493591"/>
              <a:gd name="connsiteX9-323" fmla="*/ 496688 w 560550"/>
              <a:gd name="connsiteY9-324" fmla="*/ 492722 h 493591"/>
              <a:gd name="connsiteX10-325" fmla="*/ 275338 w 560550"/>
              <a:gd name="connsiteY10-326" fmla="*/ 480778 h 493591"/>
              <a:gd name="connsiteX11-327" fmla="*/ 266629 w 560550"/>
              <a:gd name="connsiteY11-328" fmla="*/ 479903 h 493591"/>
              <a:gd name="connsiteX12-329" fmla="*/ 40497 w 560550"/>
              <a:gd name="connsiteY12-330" fmla="*/ 492105 h 493591"/>
              <a:gd name="connsiteX13-331" fmla="*/ 32832 w 560550"/>
              <a:gd name="connsiteY13-332" fmla="*/ 492314 h 493591"/>
              <a:gd name="connsiteX14-333" fmla="*/ 3210 w 560550"/>
              <a:gd name="connsiteY14-334" fmla="*/ 479408 h 493591"/>
              <a:gd name="connsiteX15-335" fmla="*/ 2740 w 560550"/>
              <a:gd name="connsiteY15-336" fmla="*/ 478849 h 493591"/>
              <a:gd name="connsiteX16-337" fmla="*/ 6844 w 560550"/>
              <a:gd name="connsiteY16-338" fmla="*/ 447301 h 493591"/>
              <a:gd name="connsiteX17-339" fmla="*/ 23102 w 560550"/>
              <a:gd name="connsiteY17-340" fmla="*/ 420834 h 493591"/>
              <a:gd name="connsiteX18-341" fmla="*/ 149231 w 560550"/>
              <a:gd name="connsiteY18-342" fmla="*/ 228009 h 493591"/>
              <a:gd name="connsiteX19-343" fmla="*/ 251731 w 560550"/>
              <a:gd name="connsiteY19-344" fmla="*/ 26070 h 493591"/>
              <a:gd name="connsiteX20-345" fmla="*/ 255383 w 560550"/>
              <a:gd name="connsiteY20-346" fmla="*/ 19328 h 493591"/>
              <a:gd name="connsiteX21-347" fmla="*/ 281371 w 560550"/>
              <a:gd name="connsiteY21-348" fmla="*/ 127 h 493591"/>
              <a:gd name="connsiteX22-349" fmla="*/ 282090 w 560550"/>
              <a:gd name="connsiteY22-350" fmla="*/ 0 h 493591"/>
              <a:gd name="connsiteX0-351" fmla="*/ 282090 w 560550"/>
              <a:gd name="connsiteY0-352" fmla="*/ 0 h 493591"/>
              <a:gd name="connsiteX1-353" fmla="*/ 307359 w 560550"/>
              <a:gd name="connsiteY1-354" fmla="*/ 19328 h 493591"/>
              <a:gd name="connsiteX2-355" fmla="*/ 322151 w 560550"/>
              <a:gd name="connsiteY2-356" fmla="*/ 46641 h 493591"/>
              <a:gd name="connsiteX3-357" fmla="*/ 426075 w 560550"/>
              <a:gd name="connsiteY3-358" fmla="*/ 252279 h 493591"/>
              <a:gd name="connsiteX4-359" fmla="*/ 549713 w 560550"/>
              <a:gd name="connsiteY4-360" fmla="*/ 442022 h 493591"/>
              <a:gd name="connsiteX5-361" fmla="*/ 553726 w 560550"/>
              <a:gd name="connsiteY5-362" fmla="*/ 448555 h 493591"/>
              <a:gd name="connsiteX6-363" fmla="*/ 557360 w 560550"/>
              <a:gd name="connsiteY6-364" fmla="*/ 480662 h 493591"/>
              <a:gd name="connsiteX7-365" fmla="*/ 557111 w 560550"/>
              <a:gd name="connsiteY7-366" fmla="*/ 481348 h 493591"/>
              <a:gd name="connsiteX8-367" fmla="*/ 527738 w 560550"/>
              <a:gd name="connsiteY8-368" fmla="*/ 493568 h 493591"/>
              <a:gd name="connsiteX9-369" fmla="*/ 496688 w 560550"/>
              <a:gd name="connsiteY9-370" fmla="*/ 492722 h 493591"/>
              <a:gd name="connsiteX10-371" fmla="*/ 266629 w 560550"/>
              <a:gd name="connsiteY10-372" fmla="*/ 479903 h 493591"/>
              <a:gd name="connsiteX11-373" fmla="*/ 40497 w 560550"/>
              <a:gd name="connsiteY11-374" fmla="*/ 492105 h 493591"/>
              <a:gd name="connsiteX12-375" fmla="*/ 32832 w 560550"/>
              <a:gd name="connsiteY12-376" fmla="*/ 492314 h 493591"/>
              <a:gd name="connsiteX13-377" fmla="*/ 3210 w 560550"/>
              <a:gd name="connsiteY13-378" fmla="*/ 479408 h 493591"/>
              <a:gd name="connsiteX14-379" fmla="*/ 2740 w 560550"/>
              <a:gd name="connsiteY14-380" fmla="*/ 478849 h 493591"/>
              <a:gd name="connsiteX15-381" fmla="*/ 6844 w 560550"/>
              <a:gd name="connsiteY15-382" fmla="*/ 447301 h 493591"/>
              <a:gd name="connsiteX16-383" fmla="*/ 23102 w 560550"/>
              <a:gd name="connsiteY16-384" fmla="*/ 420834 h 493591"/>
              <a:gd name="connsiteX17-385" fmla="*/ 149231 w 560550"/>
              <a:gd name="connsiteY17-386" fmla="*/ 228009 h 493591"/>
              <a:gd name="connsiteX18-387" fmla="*/ 251731 w 560550"/>
              <a:gd name="connsiteY18-388" fmla="*/ 26070 h 493591"/>
              <a:gd name="connsiteX19-389" fmla="*/ 255383 w 560550"/>
              <a:gd name="connsiteY19-390" fmla="*/ 19328 h 493591"/>
              <a:gd name="connsiteX20-391" fmla="*/ 281371 w 560550"/>
              <a:gd name="connsiteY20-392" fmla="*/ 127 h 493591"/>
              <a:gd name="connsiteX21-393" fmla="*/ 282090 w 560550"/>
              <a:gd name="connsiteY21-394" fmla="*/ 0 h 493591"/>
              <a:gd name="connsiteX0-395" fmla="*/ 282090 w 560550"/>
              <a:gd name="connsiteY0-396" fmla="*/ 0 h 493591"/>
              <a:gd name="connsiteX1-397" fmla="*/ 307359 w 560550"/>
              <a:gd name="connsiteY1-398" fmla="*/ 19328 h 493591"/>
              <a:gd name="connsiteX2-399" fmla="*/ 322151 w 560550"/>
              <a:gd name="connsiteY2-400" fmla="*/ 46641 h 493591"/>
              <a:gd name="connsiteX3-401" fmla="*/ 426075 w 560550"/>
              <a:gd name="connsiteY3-402" fmla="*/ 252279 h 493591"/>
              <a:gd name="connsiteX4-403" fmla="*/ 549713 w 560550"/>
              <a:gd name="connsiteY4-404" fmla="*/ 442022 h 493591"/>
              <a:gd name="connsiteX5-405" fmla="*/ 553726 w 560550"/>
              <a:gd name="connsiteY5-406" fmla="*/ 448555 h 493591"/>
              <a:gd name="connsiteX6-407" fmla="*/ 557360 w 560550"/>
              <a:gd name="connsiteY6-408" fmla="*/ 480662 h 493591"/>
              <a:gd name="connsiteX7-409" fmla="*/ 557111 w 560550"/>
              <a:gd name="connsiteY7-410" fmla="*/ 481348 h 493591"/>
              <a:gd name="connsiteX8-411" fmla="*/ 527738 w 560550"/>
              <a:gd name="connsiteY8-412" fmla="*/ 493568 h 493591"/>
              <a:gd name="connsiteX9-413" fmla="*/ 496688 w 560550"/>
              <a:gd name="connsiteY9-414" fmla="*/ 492722 h 493591"/>
              <a:gd name="connsiteX10-415" fmla="*/ 266629 w 560550"/>
              <a:gd name="connsiteY10-416" fmla="*/ 479903 h 493591"/>
              <a:gd name="connsiteX11-417" fmla="*/ 40497 w 560550"/>
              <a:gd name="connsiteY11-418" fmla="*/ 492105 h 493591"/>
              <a:gd name="connsiteX12-419" fmla="*/ 32832 w 560550"/>
              <a:gd name="connsiteY12-420" fmla="*/ 492314 h 493591"/>
              <a:gd name="connsiteX13-421" fmla="*/ 3210 w 560550"/>
              <a:gd name="connsiteY13-422" fmla="*/ 479408 h 493591"/>
              <a:gd name="connsiteX14-423" fmla="*/ 2740 w 560550"/>
              <a:gd name="connsiteY14-424" fmla="*/ 478849 h 493591"/>
              <a:gd name="connsiteX15-425" fmla="*/ 6844 w 560550"/>
              <a:gd name="connsiteY15-426" fmla="*/ 447301 h 493591"/>
              <a:gd name="connsiteX16-427" fmla="*/ 23102 w 560550"/>
              <a:gd name="connsiteY16-428" fmla="*/ 420834 h 493591"/>
              <a:gd name="connsiteX17-429" fmla="*/ 149231 w 560550"/>
              <a:gd name="connsiteY17-430" fmla="*/ 228009 h 493591"/>
              <a:gd name="connsiteX18-431" fmla="*/ 251731 w 560550"/>
              <a:gd name="connsiteY18-432" fmla="*/ 26070 h 493591"/>
              <a:gd name="connsiteX19-433" fmla="*/ 255383 w 560550"/>
              <a:gd name="connsiteY19-434" fmla="*/ 19328 h 493591"/>
              <a:gd name="connsiteX20-435" fmla="*/ 281371 w 560550"/>
              <a:gd name="connsiteY20-436" fmla="*/ 127 h 493591"/>
              <a:gd name="connsiteX21-437" fmla="*/ 282090 w 560550"/>
              <a:gd name="connsiteY21-438" fmla="*/ 0 h 49359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560550" h="493591">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buFontTx/>
              <a:buNone/>
              <a:defRPr/>
            </a:pPr>
            <a:endParaRPr lang="zh-CN" altLang="en-US" sz="1015" noProof="1">
              <a:solidFill>
                <a:srgbClr val="FFFFFF"/>
              </a:solidFill>
              <a:cs typeface="Arial" panose="020B0604020202020204" pitchFamily="34" charset="0"/>
            </a:endParaRPr>
          </a:p>
        </p:txBody>
      </p:sp>
      <p:sp>
        <p:nvSpPr>
          <p:cNvPr id="11" name="KSO_Shape"/>
          <p:cNvSpPr/>
          <p:nvPr/>
        </p:nvSpPr>
        <p:spPr>
          <a:xfrm rot="13326744">
            <a:off x="1309688" y="4641850"/>
            <a:ext cx="628650" cy="554038"/>
          </a:xfrm>
          <a:custGeom>
            <a:avLst/>
            <a:gdLst>
              <a:gd name="connsiteX0" fmla="*/ 282090 w 560550"/>
              <a:gd name="connsiteY0" fmla="*/ 0 h 493591"/>
              <a:gd name="connsiteX1" fmla="*/ 307359 w 560550"/>
              <a:gd name="connsiteY1" fmla="*/ 19328 h 493591"/>
              <a:gd name="connsiteX2" fmla="*/ 322151 w 560550"/>
              <a:gd name="connsiteY2" fmla="*/ 46641 h 493591"/>
              <a:gd name="connsiteX3" fmla="*/ 422483 w 560550"/>
              <a:gd name="connsiteY3" fmla="*/ 244308 h 493591"/>
              <a:gd name="connsiteX4" fmla="*/ 421839 w 560550"/>
              <a:gd name="connsiteY4" fmla="*/ 243943 h 493591"/>
              <a:gd name="connsiteX5" fmla="*/ 426075 w 560550"/>
              <a:gd name="connsiteY5" fmla="*/ 252279 h 493591"/>
              <a:gd name="connsiteX6" fmla="*/ 549713 w 560550"/>
              <a:gd name="connsiteY6" fmla="*/ 442022 h 493591"/>
              <a:gd name="connsiteX7" fmla="*/ 553726 w 560550"/>
              <a:gd name="connsiteY7" fmla="*/ 448555 h 493591"/>
              <a:gd name="connsiteX8" fmla="*/ 557360 w 560550"/>
              <a:gd name="connsiteY8" fmla="*/ 480662 h 493591"/>
              <a:gd name="connsiteX9" fmla="*/ 557111 w 560550"/>
              <a:gd name="connsiteY9" fmla="*/ 481348 h 493591"/>
              <a:gd name="connsiteX10" fmla="*/ 527738 w 560550"/>
              <a:gd name="connsiteY10" fmla="*/ 493568 h 493591"/>
              <a:gd name="connsiteX11" fmla="*/ 496688 w 560550"/>
              <a:gd name="connsiteY11" fmla="*/ 492722 h 493591"/>
              <a:gd name="connsiteX12" fmla="*/ 275338 w 560550"/>
              <a:gd name="connsiteY12" fmla="*/ 480778 h 493591"/>
              <a:gd name="connsiteX13" fmla="*/ 275975 w 560550"/>
              <a:gd name="connsiteY13" fmla="*/ 480403 h 493591"/>
              <a:gd name="connsiteX14" fmla="*/ 266629 w 560550"/>
              <a:gd name="connsiteY14" fmla="*/ 479903 h 493591"/>
              <a:gd name="connsiteX15" fmla="*/ 40497 w 560550"/>
              <a:gd name="connsiteY15" fmla="*/ 492105 h 493591"/>
              <a:gd name="connsiteX16" fmla="*/ 32832 w 560550"/>
              <a:gd name="connsiteY16" fmla="*/ 492314 h 493591"/>
              <a:gd name="connsiteX17" fmla="*/ 3210 w 560550"/>
              <a:gd name="connsiteY17" fmla="*/ 479408 h 493591"/>
              <a:gd name="connsiteX18" fmla="*/ 2740 w 560550"/>
              <a:gd name="connsiteY18" fmla="*/ 478849 h 493591"/>
              <a:gd name="connsiteX19" fmla="*/ 6844 w 560550"/>
              <a:gd name="connsiteY19" fmla="*/ 447301 h 493591"/>
              <a:gd name="connsiteX20" fmla="*/ 23102 w 560550"/>
              <a:gd name="connsiteY20" fmla="*/ 420834 h 493591"/>
              <a:gd name="connsiteX21" fmla="*/ 144121 w 560550"/>
              <a:gd name="connsiteY21" fmla="*/ 235111 h 493591"/>
              <a:gd name="connsiteX22" fmla="*/ 144127 w 560550"/>
              <a:gd name="connsiteY22" fmla="*/ 235851 h 493591"/>
              <a:gd name="connsiteX23" fmla="*/ 149231 w 560550"/>
              <a:gd name="connsiteY23" fmla="*/ 228009 h 493591"/>
              <a:gd name="connsiteX24" fmla="*/ 251731 w 560550"/>
              <a:gd name="connsiteY24" fmla="*/ 26070 h 493591"/>
              <a:gd name="connsiteX25" fmla="*/ 255383 w 560550"/>
              <a:gd name="connsiteY25" fmla="*/ 19328 h 493591"/>
              <a:gd name="connsiteX26" fmla="*/ 281371 w 560550"/>
              <a:gd name="connsiteY26" fmla="*/ 127 h 493591"/>
              <a:gd name="connsiteX27" fmla="*/ 282090 w 560550"/>
              <a:gd name="connsiteY27" fmla="*/ 0 h 493591"/>
              <a:gd name="connsiteX0-1" fmla="*/ 282090 w 560550"/>
              <a:gd name="connsiteY0-2" fmla="*/ 0 h 493591"/>
              <a:gd name="connsiteX1-3" fmla="*/ 307359 w 560550"/>
              <a:gd name="connsiteY1-4" fmla="*/ 19328 h 493591"/>
              <a:gd name="connsiteX2-5" fmla="*/ 322151 w 560550"/>
              <a:gd name="connsiteY2-6" fmla="*/ 46641 h 493591"/>
              <a:gd name="connsiteX3-7" fmla="*/ 422483 w 560550"/>
              <a:gd name="connsiteY3-8" fmla="*/ 244308 h 493591"/>
              <a:gd name="connsiteX4-9" fmla="*/ 426075 w 560550"/>
              <a:gd name="connsiteY4-10" fmla="*/ 252279 h 493591"/>
              <a:gd name="connsiteX5-11" fmla="*/ 549713 w 560550"/>
              <a:gd name="connsiteY5-12" fmla="*/ 442022 h 493591"/>
              <a:gd name="connsiteX6-13" fmla="*/ 553726 w 560550"/>
              <a:gd name="connsiteY6-14" fmla="*/ 448555 h 493591"/>
              <a:gd name="connsiteX7-15" fmla="*/ 557360 w 560550"/>
              <a:gd name="connsiteY7-16" fmla="*/ 480662 h 493591"/>
              <a:gd name="connsiteX8-17" fmla="*/ 557111 w 560550"/>
              <a:gd name="connsiteY8-18" fmla="*/ 481348 h 493591"/>
              <a:gd name="connsiteX9-19" fmla="*/ 527738 w 560550"/>
              <a:gd name="connsiteY9-20" fmla="*/ 493568 h 493591"/>
              <a:gd name="connsiteX10-21" fmla="*/ 496688 w 560550"/>
              <a:gd name="connsiteY10-22" fmla="*/ 492722 h 493591"/>
              <a:gd name="connsiteX11-23" fmla="*/ 275338 w 560550"/>
              <a:gd name="connsiteY11-24" fmla="*/ 480778 h 493591"/>
              <a:gd name="connsiteX12-25" fmla="*/ 275975 w 560550"/>
              <a:gd name="connsiteY12-26" fmla="*/ 480403 h 493591"/>
              <a:gd name="connsiteX13-27" fmla="*/ 266629 w 560550"/>
              <a:gd name="connsiteY13-28" fmla="*/ 479903 h 493591"/>
              <a:gd name="connsiteX14-29" fmla="*/ 40497 w 560550"/>
              <a:gd name="connsiteY14-30" fmla="*/ 492105 h 493591"/>
              <a:gd name="connsiteX15-31" fmla="*/ 32832 w 560550"/>
              <a:gd name="connsiteY15-32" fmla="*/ 492314 h 493591"/>
              <a:gd name="connsiteX16-33" fmla="*/ 3210 w 560550"/>
              <a:gd name="connsiteY16-34" fmla="*/ 479408 h 493591"/>
              <a:gd name="connsiteX17-35" fmla="*/ 2740 w 560550"/>
              <a:gd name="connsiteY17-36" fmla="*/ 478849 h 493591"/>
              <a:gd name="connsiteX18-37" fmla="*/ 6844 w 560550"/>
              <a:gd name="connsiteY18-38" fmla="*/ 447301 h 493591"/>
              <a:gd name="connsiteX19-39" fmla="*/ 23102 w 560550"/>
              <a:gd name="connsiteY19-40" fmla="*/ 420834 h 493591"/>
              <a:gd name="connsiteX20-41" fmla="*/ 144121 w 560550"/>
              <a:gd name="connsiteY20-42" fmla="*/ 235111 h 493591"/>
              <a:gd name="connsiteX21-43" fmla="*/ 144127 w 560550"/>
              <a:gd name="connsiteY21-44" fmla="*/ 235851 h 493591"/>
              <a:gd name="connsiteX22-45" fmla="*/ 149231 w 560550"/>
              <a:gd name="connsiteY22-46" fmla="*/ 228009 h 493591"/>
              <a:gd name="connsiteX23-47" fmla="*/ 251731 w 560550"/>
              <a:gd name="connsiteY23-48" fmla="*/ 26070 h 493591"/>
              <a:gd name="connsiteX24-49" fmla="*/ 255383 w 560550"/>
              <a:gd name="connsiteY24-50" fmla="*/ 19328 h 493591"/>
              <a:gd name="connsiteX25-51" fmla="*/ 281371 w 560550"/>
              <a:gd name="connsiteY25-52" fmla="*/ 127 h 493591"/>
              <a:gd name="connsiteX26-53" fmla="*/ 282090 w 560550"/>
              <a:gd name="connsiteY26-54" fmla="*/ 0 h 493591"/>
              <a:gd name="connsiteX0-55" fmla="*/ 282090 w 560550"/>
              <a:gd name="connsiteY0-56" fmla="*/ 0 h 493591"/>
              <a:gd name="connsiteX1-57" fmla="*/ 307359 w 560550"/>
              <a:gd name="connsiteY1-58" fmla="*/ 19328 h 493591"/>
              <a:gd name="connsiteX2-59" fmla="*/ 322151 w 560550"/>
              <a:gd name="connsiteY2-60" fmla="*/ 46641 h 493591"/>
              <a:gd name="connsiteX3-61" fmla="*/ 426075 w 560550"/>
              <a:gd name="connsiteY3-62" fmla="*/ 252279 h 493591"/>
              <a:gd name="connsiteX4-63" fmla="*/ 549713 w 560550"/>
              <a:gd name="connsiteY4-64" fmla="*/ 442022 h 493591"/>
              <a:gd name="connsiteX5-65" fmla="*/ 553726 w 560550"/>
              <a:gd name="connsiteY5-66" fmla="*/ 448555 h 493591"/>
              <a:gd name="connsiteX6-67" fmla="*/ 557360 w 560550"/>
              <a:gd name="connsiteY6-68" fmla="*/ 480662 h 493591"/>
              <a:gd name="connsiteX7-69" fmla="*/ 557111 w 560550"/>
              <a:gd name="connsiteY7-70" fmla="*/ 481348 h 493591"/>
              <a:gd name="connsiteX8-71" fmla="*/ 527738 w 560550"/>
              <a:gd name="connsiteY8-72" fmla="*/ 493568 h 493591"/>
              <a:gd name="connsiteX9-73" fmla="*/ 496688 w 560550"/>
              <a:gd name="connsiteY9-74" fmla="*/ 492722 h 493591"/>
              <a:gd name="connsiteX10-75" fmla="*/ 275338 w 560550"/>
              <a:gd name="connsiteY10-76" fmla="*/ 480778 h 493591"/>
              <a:gd name="connsiteX11-77" fmla="*/ 275975 w 560550"/>
              <a:gd name="connsiteY11-78" fmla="*/ 480403 h 493591"/>
              <a:gd name="connsiteX12-79" fmla="*/ 266629 w 560550"/>
              <a:gd name="connsiteY12-80" fmla="*/ 479903 h 493591"/>
              <a:gd name="connsiteX13-81" fmla="*/ 40497 w 560550"/>
              <a:gd name="connsiteY13-82" fmla="*/ 492105 h 493591"/>
              <a:gd name="connsiteX14-83" fmla="*/ 32832 w 560550"/>
              <a:gd name="connsiteY14-84" fmla="*/ 492314 h 493591"/>
              <a:gd name="connsiteX15-85" fmla="*/ 3210 w 560550"/>
              <a:gd name="connsiteY15-86" fmla="*/ 479408 h 493591"/>
              <a:gd name="connsiteX16-87" fmla="*/ 2740 w 560550"/>
              <a:gd name="connsiteY16-88" fmla="*/ 478849 h 493591"/>
              <a:gd name="connsiteX17-89" fmla="*/ 6844 w 560550"/>
              <a:gd name="connsiteY17-90" fmla="*/ 447301 h 493591"/>
              <a:gd name="connsiteX18-91" fmla="*/ 23102 w 560550"/>
              <a:gd name="connsiteY18-92" fmla="*/ 420834 h 493591"/>
              <a:gd name="connsiteX19-93" fmla="*/ 144121 w 560550"/>
              <a:gd name="connsiteY19-94" fmla="*/ 235111 h 493591"/>
              <a:gd name="connsiteX20-95" fmla="*/ 144127 w 560550"/>
              <a:gd name="connsiteY20-96" fmla="*/ 235851 h 493591"/>
              <a:gd name="connsiteX21-97" fmla="*/ 149231 w 560550"/>
              <a:gd name="connsiteY21-98" fmla="*/ 228009 h 493591"/>
              <a:gd name="connsiteX22-99" fmla="*/ 251731 w 560550"/>
              <a:gd name="connsiteY22-100" fmla="*/ 26070 h 493591"/>
              <a:gd name="connsiteX23-101" fmla="*/ 255383 w 560550"/>
              <a:gd name="connsiteY23-102" fmla="*/ 19328 h 493591"/>
              <a:gd name="connsiteX24-103" fmla="*/ 281371 w 560550"/>
              <a:gd name="connsiteY24-104" fmla="*/ 127 h 493591"/>
              <a:gd name="connsiteX25-105" fmla="*/ 282090 w 560550"/>
              <a:gd name="connsiteY25-106" fmla="*/ 0 h 493591"/>
              <a:gd name="connsiteX0-107" fmla="*/ 282090 w 560550"/>
              <a:gd name="connsiteY0-108" fmla="*/ 0 h 493591"/>
              <a:gd name="connsiteX1-109" fmla="*/ 307359 w 560550"/>
              <a:gd name="connsiteY1-110" fmla="*/ 19328 h 493591"/>
              <a:gd name="connsiteX2-111" fmla="*/ 322151 w 560550"/>
              <a:gd name="connsiteY2-112" fmla="*/ 46641 h 493591"/>
              <a:gd name="connsiteX3-113" fmla="*/ 426075 w 560550"/>
              <a:gd name="connsiteY3-114" fmla="*/ 252279 h 493591"/>
              <a:gd name="connsiteX4-115" fmla="*/ 549713 w 560550"/>
              <a:gd name="connsiteY4-116" fmla="*/ 442022 h 493591"/>
              <a:gd name="connsiteX5-117" fmla="*/ 553726 w 560550"/>
              <a:gd name="connsiteY5-118" fmla="*/ 448555 h 493591"/>
              <a:gd name="connsiteX6-119" fmla="*/ 557360 w 560550"/>
              <a:gd name="connsiteY6-120" fmla="*/ 480662 h 493591"/>
              <a:gd name="connsiteX7-121" fmla="*/ 557111 w 560550"/>
              <a:gd name="connsiteY7-122" fmla="*/ 481348 h 493591"/>
              <a:gd name="connsiteX8-123" fmla="*/ 527738 w 560550"/>
              <a:gd name="connsiteY8-124" fmla="*/ 493568 h 493591"/>
              <a:gd name="connsiteX9-125" fmla="*/ 496688 w 560550"/>
              <a:gd name="connsiteY9-126" fmla="*/ 492722 h 493591"/>
              <a:gd name="connsiteX10-127" fmla="*/ 275338 w 560550"/>
              <a:gd name="connsiteY10-128" fmla="*/ 480778 h 493591"/>
              <a:gd name="connsiteX11-129" fmla="*/ 275975 w 560550"/>
              <a:gd name="connsiteY11-130" fmla="*/ 480403 h 493591"/>
              <a:gd name="connsiteX12-131" fmla="*/ 266629 w 560550"/>
              <a:gd name="connsiteY12-132" fmla="*/ 479903 h 493591"/>
              <a:gd name="connsiteX13-133" fmla="*/ 40497 w 560550"/>
              <a:gd name="connsiteY13-134" fmla="*/ 492105 h 493591"/>
              <a:gd name="connsiteX14-135" fmla="*/ 32832 w 560550"/>
              <a:gd name="connsiteY14-136" fmla="*/ 492314 h 493591"/>
              <a:gd name="connsiteX15-137" fmla="*/ 3210 w 560550"/>
              <a:gd name="connsiteY15-138" fmla="*/ 479408 h 493591"/>
              <a:gd name="connsiteX16-139" fmla="*/ 2740 w 560550"/>
              <a:gd name="connsiteY16-140" fmla="*/ 478849 h 493591"/>
              <a:gd name="connsiteX17-141" fmla="*/ 6844 w 560550"/>
              <a:gd name="connsiteY17-142" fmla="*/ 447301 h 493591"/>
              <a:gd name="connsiteX18-143" fmla="*/ 23102 w 560550"/>
              <a:gd name="connsiteY18-144" fmla="*/ 420834 h 493591"/>
              <a:gd name="connsiteX19-145" fmla="*/ 144121 w 560550"/>
              <a:gd name="connsiteY19-146" fmla="*/ 235111 h 493591"/>
              <a:gd name="connsiteX20-147" fmla="*/ 144127 w 560550"/>
              <a:gd name="connsiteY20-148" fmla="*/ 235851 h 493591"/>
              <a:gd name="connsiteX21-149" fmla="*/ 149231 w 560550"/>
              <a:gd name="connsiteY21-150" fmla="*/ 228009 h 493591"/>
              <a:gd name="connsiteX22-151" fmla="*/ 251731 w 560550"/>
              <a:gd name="connsiteY22-152" fmla="*/ 26070 h 493591"/>
              <a:gd name="connsiteX23-153" fmla="*/ 255383 w 560550"/>
              <a:gd name="connsiteY23-154" fmla="*/ 19328 h 493591"/>
              <a:gd name="connsiteX24-155" fmla="*/ 281371 w 560550"/>
              <a:gd name="connsiteY24-156" fmla="*/ 127 h 493591"/>
              <a:gd name="connsiteX25-157" fmla="*/ 282090 w 560550"/>
              <a:gd name="connsiteY25-158" fmla="*/ 0 h 493591"/>
              <a:gd name="connsiteX0-159" fmla="*/ 282090 w 560550"/>
              <a:gd name="connsiteY0-160" fmla="*/ 0 h 493591"/>
              <a:gd name="connsiteX1-161" fmla="*/ 307359 w 560550"/>
              <a:gd name="connsiteY1-162" fmla="*/ 19328 h 493591"/>
              <a:gd name="connsiteX2-163" fmla="*/ 322151 w 560550"/>
              <a:gd name="connsiteY2-164" fmla="*/ 46641 h 493591"/>
              <a:gd name="connsiteX3-165" fmla="*/ 426075 w 560550"/>
              <a:gd name="connsiteY3-166" fmla="*/ 252279 h 493591"/>
              <a:gd name="connsiteX4-167" fmla="*/ 549713 w 560550"/>
              <a:gd name="connsiteY4-168" fmla="*/ 442022 h 493591"/>
              <a:gd name="connsiteX5-169" fmla="*/ 553726 w 560550"/>
              <a:gd name="connsiteY5-170" fmla="*/ 448555 h 493591"/>
              <a:gd name="connsiteX6-171" fmla="*/ 557360 w 560550"/>
              <a:gd name="connsiteY6-172" fmla="*/ 480662 h 493591"/>
              <a:gd name="connsiteX7-173" fmla="*/ 557111 w 560550"/>
              <a:gd name="connsiteY7-174" fmla="*/ 481348 h 493591"/>
              <a:gd name="connsiteX8-175" fmla="*/ 527738 w 560550"/>
              <a:gd name="connsiteY8-176" fmla="*/ 493568 h 493591"/>
              <a:gd name="connsiteX9-177" fmla="*/ 496688 w 560550"/>
              <a:gd name="connsiteY9-178" fmla="*/ 492722 h 493591"/>
              <a:gd name="connsiteX10-179" fmla="*/ 275338 w 560550"/>
              <a:gd name="connsiteY10-180" fmla="*/ 480778 h 493591"/>
              <a:gd name="connsiteX11-181" fmla="*/ 275975 w 560550"/>
              <a:gd name="connsiteY11-182" fmla="*/ 480403 h 493591"/>
              <a:gd name="connsiteX12-183" fmla="*/ 266629 w 560550"/>
              <a:gd name="connsiteY12-184" fmla="*/ 479903 h 493591"/>
              <a:gd name="connsiteX13-185" fmla="*/ 40497 w 560550"/>
              <a:gd name="connsiteY13-186" fmla="*/ 492105 h 493591"/>
              <a:gd name="connsiteX14-187" fmla="*/ 32832 w 560550"/>
              <a:gd name="connsiteY14-188" fmla="*/ 492314 h 493591"/>
              <a:gd name="connsiteX15-189" fmla="*/ 3210 w 560550"/>
              <a:gd name="connsiteY15-190" fmla="*/ 479408 h 493591"/>
              <a:gd name="connsiteX16-191" fmla="*/ 2740 w 560550"/>
              <a:gd name="connsiteY16-192" fmla="*/ 478849 h 493591"/>
              <a:gd name="connsiteX17-193" fmla="*/ 6844 w 560550"/>
              <a:gd name="connsiteY17-194" fmla="*/ 447301 h 493591"/>
              <a:gd name="connsiteX18-195" fmla="*/ 23102 w 560550"/>
              <a:gd name="connsiteY18-196" fmla="*/ 420834 h 493591"/>
              <a:gd name="connsiteX19-197" fmla="*/ 144121 w 560550"/>
              <a:gd name="connsiteY19-198" fmla="*/ 235111 h 493591"/>
              <a:gd name="connsiteX20-199" fmla="*/ 149231 w 560550"/>
              <a:gd name="connsiteY20-200" fmla="*/ 228009 h 493591"/>
              <a:gd name="connsiteX21-201" fmla="*/ 251731 w 560550"/>
              <a:gd name="connsiteY21-202" fmla="*/ 26070 h 493591"/>
              <a:gd name="connsiteX22-203" fmla="*/ 255383 w 560550"/>
              <a:gd name="connsiteY22-204" fmla="*/ 19328 h 493591"/>
              <a:gd name="connsiteX23-205" fmla="*/ 281371 w 560550"/>
              <a:gd name="connsiteY23-206" fmla="*/ 127 h 493591"/>
              <a:gd name="connsiteX24-207" fmla="*/ 282090 w 560550"/>
              <a:gd name="connsiteY24-208" fmla="*/ 0 h 493591"/>
              <a:gd name="connsiteX0-209" fmla="*/ 282090 w 560550"/>
              <a:gd name="connsiteY0-210" fmla="*/ 0 h 493591"/>
              <a:gd name="connsiteX1-211" fmla="*/ 307359 w 560550"/>
              <a:gd name="connsiteY1-212" fmla="*/ 19328 h 493591"/>
              <a:gd name="connsiteX2-213" fmla="*/ 322151 w 560550"/>
              <a:gd name="connsiteY2-214" fmla="*/ 46641 h 493591"/>
              <a:gd name="connsiteX3-215" fmla="*/ 426075 w 560550"/>
              <a:gd name="connsiteY3-216" fmla="*/ 252279 h 493591"/>
              <a:gd name="connsiteX4-217" fmla="*/ 549713 w 560550"/>
              <a:gd name="connsiteY4-218" fmla="*/ 442022 h 493591"/>
              <a:gd name="connsiteX5-219" fmla="*/ 553726 w 560550"/>
              <a:gd name="connsiteY5-220" fmla="*/ 448555 h 493591"/>
              <a:gd name="connsiteX6-221" fmla="*/ 557360 w 560550"/>
              <a:gd name="connsiteY6-222" fmla="*/ 480662 h 493591"/>
              <a:gd name="connsiteX7-223" fmla="*/ 557111 w 560550"/>
              <a:gd name="connsiteY7-224" fmla="*/ 481348 h 493591"/>
              <a:gd name="connsiteX8-225" fmla="*/ 527738 w 560550"/>
              <a:gd name="connsiteY8-226" fmla="*/ 493568 h 493591"/>
              <a:gd name="connsiteX9-227" fmla="*/ 496688 w 560550"/>
              <a:gd name="connsiteY9-228" fmla="*/ 492722 h 493591"/>
              <a:gd name="connsiteX10-229" fmla="*/ 275338 w 560550"/>
              <a:gd name="connsiteY10-230" fmla="*/ 480778 h 493591"/>
              <a:gd name="connsiteX11-231" fmla="*/ 275975 w 560550"/>
              <a:gd name="connsiteY11-232" fmla="*/ 480403 h 493591"/>
              <a:gd name="connsiteX12-233" fmla="*/ 266629 w 560550"/>
              <a:gd name="connsiteY12-234" fmla="*/ 479903 h 493591"/>
              <a:gd name="connsiteX13-235" fmla="*/ 40497 w 560550"/>
              <a:gd name="connsiteY13-236" fmla="*/ 492105 h 493591"/>
              <a:gd name="connsiteX14-237" fmla="*/ 32832 w 560550"/>
              <a:gd name="connsiteY14-238" fmla="*/ 492314 h 493591"/>
              <a:gd name="connsiteX15-239" fmla="*/ 3210 w 560550"/>
              <a:gd name="connsiteY15-240" fmla="*/ 479408 h 493591"/>
              <a:gd name="connsiteX16-241" fmla="*/ 2740 w 560550"/>
              <a:gd name="connsiteY16-242" fmla="*/ 478849 h 493591"/>
              <a:gd name="connsiteX17-243" fmla="*/ 6844 w 560550"/>
              <a:gd name="connsiteY17-244" fmla="*/ 447301 h 493591"/>
              <a:gd name="connsiteX18-245" fmla="*/ 23102 w 560550"/>
              <a:gd name="connsiteY18-246" fmla="*/ 420834 h 493591"/>
              <a:gd name="connsiteX19-247" fmla="*/ 149231 w 560550"/>
              <a:gd name="connsiteY19-248" fmla="*/ 228009 h 493591"/>
              <a:gd name="connsiteX20-249" fmla="*/ 251731 w 560550"/>
              <a:gd name="connsiteY20-250" fmla="*/ 26070 h 493591"/>
              <a:gd name="connsiteX21-251" fmla="*/ 255383 w 560550"/>
              <a:gd name="connsiteY21-252" fmla="*/ 19328 h 493591"/>
              <a:gd name="connsiteX22-253" fmla="*/ 281371 w 560550"/>
              <a:gd name="connsiteY22-254" fmla="*/ 127 h 493591"/>
              <a:gd name="connsiteX23-255" fmla="*/ 282090 w 560550"/>
              <a:gd name="connsiteY23-256" fmla="*/ 0 h 493591"/>
              <a:gd name="connsiteX0-257" fmla="*/ 282090 w 560550"/>
              <a:gd name="connsiteY0-258" fmla="*/ 0 h 493591"/>
              <a:gd name="connsiteX1-259" fmla="*/ 307359 w 560550"/>
              <a:gd name="connsiteY1-260" fmla="*/ 19328 h 493591"/>
              <a:gd name="connsiteX2-261" fmla="*/ 322151 w 560550"/>
              <a:gd name="connsiteY2-262" fmla="*/ 46641 h 493591"/>
              <a:gd name="connsiteX3-263" fmla="*/ 426075 w 560550"/>
              <a:gd name="connsiteY3-264" fmla="*/ 252279 h 493591"/>
              <a:gd name="connsiteX4-265" fmla="*/ 549713 w 560550"/>
              <a:gd name="connsiteY4-266" fmla="*/ 442022 h 493591"/>
              <a:gd name="connsiteX5-267" fmla="*/ 553726 w 560550"/>
              <a:gd name="connsiteY5-268" fmla="*/ 448555 h 493591"/>
              <a:gd name="connsiteX6-269" fmla="*/ 557360 w 560550"/>
              <a:gd name="connsiteY6-270" fmla="*/ 480662 h 493591"/>
              <a:gd name="connsiteX7-271" fmla="*/ 557111 w 560550"/>
              <a:gd name="connsiteY7-272" fmla="*/ 481348 h 493591"/>
              <a:gd name="connsiteX8-273" fmla="*/ 527738 w 560550"/>
              <a:gd name="connsiteY8-274" fmla="*/ 493568 h 493591"/>
              <a:gd name="connsiteX9-275" fmla="*/ 496688 w 560550"/>
              <a:gd name="connsiteY9-276" fmla="*/ 492722 h 493591"/>
              <a:gd name="connsiteX10-277" fmla="*/ 275338 w 560550"/>
              <a:gd name="connsiteY10-278" fmla="*/ 480778 h 493591"/>
              <a:gd name="connsiteX11-279" fmla="*/ 275975 w 560550"/>
              <a:gd name="connsiteY11-280" fmla="*/ 480403 h 493591"/>
              <a:gd name="connsiteX12-281" fmla="*/ 266629 w 560550"/>
              <a:gd name="connsiteY12-282" fmla="*/ 479903 h 493591"/>
              <a:gd name="connsiteX13-283" fmla="*/ 40497 w 560550"/>
              <a:gd name="connsiteY13-284" fmla="*/ 492105 h 493591"/>
              <a:gd name="connsiteX14-285" fmla="*/ 32832 w 560550"/>
              <a:gd name="connsiteY14-286" fmla="*/ 492314 h 493591"/>
              <a:gd name="connsiteX15-287" fmla="*/ 3210 w 560550"/>
              <a:gd name="connsiteY15-288" fmla="*/ 479408 h 493591"/>
              <a:gd name="connsiteX16-289" fmla="*/ 2740 w 560550"/>
              <a:gd name="connsiteY16-290" fmla="*/ 478849 h 493591"/>
              <a:gd name="connsiteX17-291" fmla="*/ 6844 w 560550"/>
              <a:gd name="connsiteY17-292" fmla="*/ 447301 h 493591"/>
              <a:gd name="connsiteX18-293" fmla="*/ 23102 w 560550"/>
              <a:gd name="connsiteY18-294" fmla="*/ 420834 h 493591"/>
              <a:gd name="connsiteX19-295" fmla="*/ 149231 w 560550"/>
              <a:gd name="connsiteY19-296" fmla="*/ 228009 h 493591"/>
              <a:gd name="connsiteX20-297" fmla="*/ 251731 w 560550"/>
              <a:gd name="connsiteY20-298" fmla="*/ 26070 h 493591"/>
              <a:gd name="connsiteX21-299" fmla="*/ 255383 w 560550"/>
              <a:gd name="connsiteY21-300" fmla="*/ 19328 h 493591"/>
              <a:gd name="connsiteX22-301" fmla="*/ 281371 w 560550"/>
              <a:gd name="connsiteY22-302" fmla="*/ 127 h 493591"/>
              <a:gd name="connsiteX23-303" fmla="*/ 282090 w 560550"/>
              <a:gd name="connsiteY23-304" fmla="*/ 0 h 493591"/>
              <a:gd name="connsiteX0-305" fmla="*/ 282090 w 560550"/>
              <a:gd name="connsiteY0-306" fmla="*/ 0 h 493591"/>
              <a:gd name="connsiteX1-307" fmla="*/ 307359 w 560550"/>
              <a:gd name="connsiteY1-308" fmla="*/ 19328 h 493591"/>
              <a:gd name="connsiteX2-309" fmla="*/ 322151 w 560550"/>
              <a:gd name="connsiteY2-310" fmla="*/ 46641 h 493591"/>
              <a:gd name="connsiteX3-311" fmla="*/ 426075 w 560550"/>
              <a:gd name="connsiteY3-312" fmla="*/ 252279 h 493591"/>
              <a:gd name="connsiteX4-313" fmla="*/ 549713 w 560550"/>
              <a:gd name="connsiteY4-314" fmla="*/ 442022 h 493591"/>
              <a:gd name="connsiteX5-315" fmla="*/ 553726 w 560550"/>
              <a:gd name="connsiteY5-316" fmla="*/ 448555 h 493591"/>
              <a:gd name="connsiteX6-317" fmla="*/ 557360 w 560550"/>
              <a:gd name="connsiteY6-318" fmla="*/ 480662 h 493591"/>
              <a:gd name="connsiteX7-319" fmla="*/ 557111 w 560550"/>
              <a:gd name="connsiteY7-320" fmla="*/ 481348 h 493591"/>
              <a:gd name="connsiteX8-321" fmla="*/ 527738 w 560550"/>
              <a:gd name="connsiteY8-322" fmla="*/ 493568 h 493591"/>
              <a:gd name="connsiteX9-323" fmla="*/ 496688 w 560550"/>
              <a:gd name="connsiteY9-324" fmla="*/ 492722 h 493591"/>
              <a:gd name="connsiteX10-325" fmla="*/ 275338 w 560550"/>
              <a:gd name="connsiteY10-326" fmla="*/ 480778 h 493591"/>
              <a:gd name="connsiteX11-327" fmla="*/ 266629 w 560550"/>
              <a:gd name="connsiteY11-328" fmla="*/ 479903 h 493591"/>
              <a:gd name="connsiteX12-329" fmla="*/ 40497 w 560550"/>
              <a:gd name="connsiteY12-330" fmla="*/ 492105 h 493591"/>
              <a:gd name="connsiteX13-331" fmla="*/ 32832 w 560550"/>
              <a:gd name="connsiteY13-332" fmla="*/ 492314 h 493591"/>
              <a:gd name="connsiteX14-333" fmla="*/ 3210 w 560550"/>
              <a:gd name="connsiteY14-334" fmla="*/ 479408 h 493591"/>
              <a:gd name="connsiteX15-335" fmla="*/ 2740 w 560550"/>
              <a:gd name="connsiteY15-336" fmla="*/ 478849 h 493591"/>
              <a:gd name="connsiteX16-337" fmla="*/ 6844 w 560550"/>
              <a:gd name="connsiteY16-338" fmla="*/ 447301 h 493591"/>
              <a:gd name="connsiteX17-339" fmla="*/ 23102 w 560550"/>
              <a:gd name="connsiteY17-340" fmla="*/ 420834 h 493591"/>
              <a:gd name="connsiteX18-341" fmla="*/ 149231 w 560550"/>
              <a:gd name="connsiteY18-342" fmla="*/ 228009 h 493591"/>
              <a:gd name="connsiteX19-343" fmla="*/ 251731 w 560550"/>
              <a:gd name="connsiteY19-344" fmla="*/ 26070 h 493591"/>
              <a:gd name="connsiteX20-345" fmla="*/ 255383 w 560550"/>
              <a:gd name="connsiteY20-346" fmla="*/ 19328 h 493591"/>
              <a:gd name="connsiteX21-347" fmla="*/ 281371 w 560550"/>
              <a:gd name="connsiteY21-348" fmla="*/ 127 h 493591"/>
              <a:gd name="connsiteX22-349" fmla="*/ 282090 w 560550"/>
              <a:gd name="connsiteY22-350" fmla="*/ 0 h 493591"/>
              <a:gd name="connsiteX0-351" fmla="*/ 282090 w 560550"/>
              <a:gd name="connsiteY0-352" fmla="*/ 0 h 493591"/>
              <a:gd name="connsiteX1-353" fmla="*/ 307359 w 560550"/>
              <a:gd name="connsiteY1-354" fmla="*/ 19328 h 493591"/>
              <a:gd name="connsiteX2-355" fmla="*/ 322151 w 560550"/>
              <a:gd name="connsiteY2-356" fmla="*/ 46641 h 493591"/>
              <a:gd name="connsiteX3-357" fmla="*/ 426075 w 560550"/>
              <a:gd name="connsiteY3-358" fmla="*/ 252279 h 493591"/>
              <a:gd name="connsiteX4-359" fmla="*/ 549713 w 560550"/>
              <a:gd name="connsiteY4-360" fmla="*/ 442022 h 493591"/>
              <a:gd name="connsiteX5-361" fmla="*/ 553726 w 560550"/>
              <a:gd name="connsiteY5-362" fmla="*/ 448555 h 493591"/>
              <a:gd name="connsiteX6-363" fmla="*/ 557360 w 560550"/>
              <a:gd name="connsiteY6-364" fmla="*/ 480662 h 493591"/>
              <a:gd name="connsiteX7-365" fmla="*/ 557111 w 560550"/>
              <a:gd name="connsiteY7-366" fmla="*/ 481348 h 493591"/>
              <a:gd name="connsiteX8-367" fmla="*/ 527738 w 560550"/>
              <a:gd name="connsiteY8-368" fmla="*/ 493568 h 493591"/>
              <a:gd name="connsiteX9-369" fmla="*/ 496688 w 560550"/>
              <a:gd name="connsiteY9-370" fmla="*/ 492722 h 493591"/>
              <a:gd name="connsiteX10-371" fmla="*/ 266629 w 560550"/>
              <a:gd name="connsiteY10-372" fmla="*/ 479903 h 493591"/>
              <a:gd name="connsiteX11-373" fmla="*/ 40497 w 560550"/>
              <a:gd name="connsiteY11-374" fmla="*/ 492105 h 493591"/>
              <a:gd name="connsiteX12-375" fmla="*/ 32832 w 560550"/>
              <a:gd name="connsiteY12-376" fmla="*/ 492314 h 493591"/>
              <a:gd name="connsiteX13-377" fmla="*/ 3210 w 560550"/>
              <a:gd name="connsiteY13-378" fmla="*/ 479408 h 493591"/>
              <a:gd name="connsiteX14-379" fmla="*/ 2740 w 560550"/>
              <a:gd name="connsiteY14-380" fmla="*/ 478849 h 493591"/>
              <a:gd name="connsiteX15-381" fmla="*/ 6844 w 560550"/>
              <a:gd name="connsiteY15-382" fmla="*/ 447301 h 493591"/>
              <a:gd name="connsiteX16-383" fmla="*/ 23102 w 560550"/>
              <a:gd name="connsiteY16-384" fmla="*/ 420834 h 493591"/>
              <a:gd name="connsiteX17-385" fmla="*/ 149231 w 560550"/>
              <a:gd name="connsiteY17-386" fmla="*/ 228009 h 493591"/>
              <a:gd name="connsiteX18-387" fmla="*/ 251731 w 560550"/>
              <a:gd name="connsiteY18-388" fmla="*/ 26070 h 493591"/>
              <a:gd name="connsiteX19-389" fmla="*/ 255383 w 560550"/>
              <a:gd name="connsiteY19-390" fmla="*/ 19328 h 493591"/>
              <a:gd name="connsiteX20-391" fmla="*/ 281371 w 560550"/>
              <a:gd name="connsiteY20-392" fmla="*/ 127 h 493591"/>
              <a:gd name="connsiteX21-393" fmla="*/ 282090 w 560550"/>
              <a:gd name="connsiteY21-394" fmla="*/ 0 h 493591"/>
              <a:gd name="connsiteX0-395" fmla="*/ 282090 w 560550"/>
              <a:gd name="connsiteY0-396" fmla="*/ 0 h 493591"/>
              <a:gd name="connsiteX1-397" fmla="*/ 307359 w 560550"/>
              <a:gd name="connsiteY1-398" fmla="*/ 19328 h 493591"/>
              <a:gd name="connsiteX2-399" fmla="*/ 322151 w 560550"/>
              <a:gd name="connsiteY2-400" fmla="*/ 46641 h 493591"/>
              <a:gd name="connsiteX3-401" fmla="*/ 426075 w 560550"/>
              <a:gd name="connsiteY3-402" fmla="*/ 252279 h 493591"/>
              <a:gd name="connsiteX4-403" fmla="*/ 549713 w 560550"/>
              <a:gd name="connsiteY4-404" fmla="*/ 442022 h 493591"/>
              <a:gd name="connsiteX5-405" fmla="*/ 553726 w 560550"/>
              <a:gd name="connsiteY5-406" fmla="*/ 448555 h 493591"/>
              <a:gd name="connsiteX6-407" fmla="*/ 557360 w 560550"/>
              <a:gd name="connsiteY6-408" fmla="*/ 480662 h 493591"/>
              <a:gd name="connsiteX7-409" fmla="*/ 557111 w 560550"/>
              <a:gd name="connsiteY7-410" fmla="*/ 481348 h 493591"/>
              <a:gd name="connsiteX8-411" fmla="*/ 527738 w 560550"/>
              <a:gd name="connsiteY8-412" fmla="*/ 493568 h 493591"/>
              <a:gd name="connsiteX9-413" fmla="*/ 496688 w 560550"/>
              <a:gd name="connsiteY9-414" fmla="*/ 492722 h 493591"/>
              <a:gd name="connsiteX10-415" fmla="*/ 266629 w 560550"/>
              <a:gd name="connsiteY10-416" fmla="*/ 479903 h 493591"/>
              <a:gd name="connsiteX11-417" fmla="*/ 40497 w 560550"/>
              <a:gd name="connsiteY11-418" fmla="*/ 492105 h 493591"/>
              <a:gd name="connsiteX12-419" fmla="*/ 32832 w 560550"/>
              <a:gd name="connsiteY12-420" fmla="*/ 492314 h 493591"/>
              <a:gd name="connsiteX13-421" fmla="*/ 3210 w 560550"/>
              <a:gd name="connsiteY13-422" fmla="*/ 479408 h 493591"/>
              <a:gd name="connsiteX14-423" fmla="*/ 2740 w 560550"/>
              <a:gd name="connsiteY14-424" fmla="*/ 478849 h 493591"/>
              <a:gd name="connsiteX15-425" fmla="*/ 6844 w 560550"/>
              <a:gd name="connsiteY15-426" fmla="*/ 447301 h 493591"/>
              <a:gd name="connsiteX16-427" fmla="*/ 23102 w 560550"/>
              <a:gd name="connsiteY16-428" fmla="*/ 420834 h 493591"/>
              <a:gd name="connsiteX17-429" fmla="*/ 149231 w 560550"/>
              <a:gd name="connsiteY17-430" fmla="*/ 228009 h 493591"/>
              <a:gd name="connsiteX18-431" fmla="*/ 251731 w 560550"/>
              <a:gd name="connsiteY18-432" fmla="*/ 26070 h 493591"/>
              <a:gd name="connsiteX19-433" fmla="*/ 255383 w 560550"/>
              <a:gd name="connsiteY19-434" fmla="*/ 19328 h 493591"/>
              <a:gd name="connsiteX20-435" fmla="*/ 281371 w 560550"/>
              <a:gd name="connsiteY20-436" fmla="*/ 127 h 493591"/>
              <a:gd name="connsiteX21-437" fmla="*/ 282090 w 560550"/>
              <a:gd name="connsiteY21-438" fmla="*/ 0 h 49359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560550" h="493591">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buFontTx/>
              <a:buNone/>
              <a:defRPr/>
            </a:pPr>
            <a:endParaRPr lang="zh-CN" altLang="en-US" sz="1015" noProof="1">
              <a:solidFill>
                <a:srgbClr val="FFFFFF"/>
              </a:solidFill>
              <a:cs typeface="Arial" panose="020B0604020202020204" pitchFamily="34" charset="0"/>
            </a:endParaRPr>
          </a:p>
        </p:txBody>
      </p:sp>
      <p:sp>
        <p:nvSpPr>
          <p:cNvPr id="12" name="KSO_Shape"/>
          <p:cNvSpPr/>
          <p:nvPr/>
        </p:nvSpPr>
        <p:spPr>
          <a:xfrm rot="6300000">
            <a:off x="5813425" y="893763"/>
            <a:ext cx="563563" cy="496887"/>
          </a:xfrm>
          <a:custGeom>
            <a:avLst/>
            <a:gdLst>
              <a:gd name="connsiteX0" fmla="*/ 282090 w 560550"/>
              <a:gd name="connsiteY0" fmla="*/ 0 h 493591"/>
              <a:gd name="connsiteX1" fmla="*/ 307359 w 560550"/>
              <a:gd name="connsiteY1" fmla="*/ 19328 h 493591"/>
              <a:gd name="connsiteX2" fmla="*/ 322151 w 560550"/>
              <a:gd name="connsiteY2" fmla="*/ 46641 h 493591"/>
              <a:gd name="connsiteX3" fmla="*/ 422483 w 560550"/>
              <a:gd name="connsiteY3" fmla="*/ 244308 h 493591"/>
              <a:gd name="connsiteX4" fmla="*/ 421839 w 560550"/>
              <a:gd name="connsiteY4" fmla="*/ 243943 h 493591"/>
              <a:gd name="connsiteX5" fmla="*/ 426075 w 560550"/>
              <a:gd name="connsiteY5" fmla="*/ 252279 h 493591"/>
              <a:gd name="connsiteX6" fmla="*/ 549713 w 560550"/>
              <a:gd name="connsiteY6" fmla="*/ 442022 h 493591"/>
              <a:gd name="connsiteX7" fmla="*/ 553726 w 560550"/>
              <a:gd name="connsiteY7" fmla="*/ 448555 h 493591"/>
              <a:gd name="connsiteX8" fmla="*/ 557360 w 560550"/>
              <a:gd name="connsiteY8" fmla="*/ 480662 h 493591"/>
              <a:gd name="connsiteX9" fmla="*/ 557111 w 560550"/>
              <a:gd name="connsiteY9" fmla="*/ 481348 h 493591"/>
              <a:gd name="connsiteX10" fmla="*/ 527738 w 560550"/>
              <a:gd name="connsiteY10" fmla="*/ 493568 h 493591"/>
              <a:gd name="connsiteX11" fmla="*/ 496688 w 560550"/>
              <a:gd name="connsiteY11" fmla="*/ 492722 h 493591"/>
              <a:gd name="connsiteX12" fmla="*/ 275338 w 560550"/>
              <a:gd name="connsiteY12" fmla="*/ 480778 h 493591"/>
              <a:gd name="connsiteX13" fmla="*/ 275975 w 560550"/>
              <a:gd name="connsiteY13" fmla="*/ 480403 h 493591"/>
              <a:gd name="connsiteX14" fmla="*/ 266629 w 560550"/>
              <a:gd name="connsiteY14" fmla="*/ 479903 h 493591"/>
              <a:gd name="connsiteX15" fmla="*/ 40497 w 560550"/>
              <a:gd name="connsiteY15" fmla="*/ 492105 h 493591"/>
              <a:gd name="connsiteX16" fmla="*/ 32832 w 560550"/>
              <a:gd name="connsiteY16" fmla="*/ 492314 h 493591"/>
              <a:gd name="connsiteX17" fmla="*/ 3210 w 560550"/>
              <a:gd name="connsiteY17" fmla="*/ 479408 h 493591"/>
              <a:gd name="connsiteX18" fmla="*/ 2740 w 560550"/>
              <a:gd name="connsiteY18" fmla="*/ 478849 h 493591"/>
              <a:gd name="connsiteX19" fmla="*/ 6844 w 560550"/>
              <a:gd name="connsiteY19" fmla="*/ 447301 h 493591"/>
              <a:gd name="connsiteX20" fmla="*/ 23102 w 560550"/>
              <a:gd name="connsiteY20" fmla="*/ 420834 h 493591"/>
              <a:gd name="connsiteX21" fmla="*/ 144121 w 560550"/>
              <a:gd name="connsiteY21" fmla="*/ 235111 h 493591"/>
              <a:gd name="connsiteX22" fmla="*/ 144127 w 560550"/>
              <a:gd name="connsiteY22" fmla="*/ 235851 h 493591"/>
              <a:gd name="connsiteX23" fmla="*/ 149231 w 560550"/>
              <a:gd name="connsiteY23" fmla="*/ 228009 h 493591"/>
              <a:gd name="connsiteX24" fmla="*/ 251731 w 560550"/>
              <a:gd name="connsiteY24" fmla="*/ 26070 h 493591"/>
              <a:gd name="connsiteX25" fmla="*/ 255383 w 560550"/>
              <a:gd name="connsiteY25" fmla="*/ 19328 h 493591"/>
              <a:gd name="connsiteX26" fmla="*/ 281371 w 560550"/>
              <a:gd name="connsiteY26" fmla="*/ 127 h 493591"/>
              <a:gd name="connsiteX27" fmla="*/ 282090 w 560550"/>
              <a:gd name="connsiteY27" fmla="*/ 0 h 493591"/>
              <a:gd name="connsiteX0-1" fmla="*/ 282090 w 560550"/>
              <a:gd name="connsiteY0-2" fmla="*/ 0 h 493591"/>
              <a:gd name="connsiteX1-3" fmla="*/ 307359 w 560550"/>
              <a:gd name="connsiteY1-4" fmla="*/ 19328 h 493591"/>
              <a:gd name="connsiteX2-5" fmla="*/ 322151 w 560550"/>
              <a:gd name="connsiteY2-6" fmla="*/ 46641 h 493591"/>
              <a:gd name="connsiteX3-7" fmla="*/ 422483 w 560550"/>
              <a:gd name="connsiteY3-8" fmla="*/ 244308 h 493591"/>
              <a:gd name="connsiteX4-9" fmla="*/ 426075 w 560550"/>
              <a:gd name="connsiteY4-10" fmla="*/ 252279 h 493591"/>
              <a:gd name="connsiteX5-11" fmla="*/ 549713 w 560550"/>
              <a:gd name="connsiteY5-12" fmla="*/ 442022 h 493591"/>
              <a:gd name="connsiteX6-13" fmla="*/ 553726 w 560550"/>
              <a:gd name="connsiteY6-14" fmla="*/ 448555 h 493591"/>
              <a:gd name="connsiteX7-15" fmla="*/ 557360 w 560550"/>
              <a:gd name="connsiteY7-16" fmla="*/ 480662 h 493591"/>
              <a:gd name="connsiteX8-17" fmla="*/ 557111 w 560550"/>
              <a:gd name="connsiteY8-18" fmla="*/ 481348 h 493591"/>
              <a:gd name="connsiteX9-19" fmla="*/ 527738 w 560550"/>
              <a:gd name="connsiteY9-20" fmla="*/ 493568 h 493591"/>
              <a:gd name="connsiteX10-21" fmla="*/ 496688 w 560550"/>
              <a:gd name="connsiteY10-22" fmla="*/ 492722 h 493591"/>
              <a:gd name="connsiteX11-23" fmla="*/ 275338 w 560550"/>
              <a:gd name="connsiteY11-24" fmla="*/ 480778 h 493591"/>
              <a:gd name="connsiteX12-25" fmla="*/ 275975 w 560550"/>
              <a:gd name="connsiteY12-26" fmla="*/ 480403 h 493591"/>
              <a:gd name="connsiteX13-27" fmla="*/ 266629 w 560550"/>
              <a:gd name="connsiteY13-28" fmla="*/ 479903 h 493591"/>
              <a:gd name="connsiteX14-29" fmla="*/ 40497 w 560550"/>
              <a:gd name="connsiteY14-30" fmla="*/ 492105 h 493591"/>
              <a:gd name="connsiteX15-31" fmla="*/ 32832 w 560550"/>
              <a:gd name="connsiteY15-32" fmla="*/ 492314 h 493591"/>
              <a:gd name="connsiteX16-33" fmla="*/ 3210 w 560550"/>
              <a:gd name="connsiteY16-34" fmla="*/ 479408 h 493591"/>
              <a:gd name="connsiteX17-35" fmla="*/ 2740 w 560550"/>
              <a:gd name="connsiteY17-36" fmla="*/ 478849 h 493591"/>
              <a:gd name="connsiteX18-37" fmla="*/ 6844 w 560550"/>
              <a:gd name="connsiteY18-38" fmla="*/ 447301 h 493591"/>
              <a:gd name="connsiteX19-39" fmla="*/ 23102 w 560550"/>
              <a:gd name="connsiteY19-40" fmla="*/ 420834 h 493591"/>
              <a:gd name="connsiteX20-41" fmla="*/ 144121 w 560550"/>
              <a:gd name="connsiteY20-42" fmla="*/ 235111 h 493591"/>
              <a:gd name="connsiteX21-43" fmla="*/ 144127 w 560550"/>
              <a:gd name="connsiteY21-44" fmla="*/ 235851 h 493591"/>
              <a:gd name="connsiteX22-45" fmla="*/ 149231 w 560550"/>
              <a:gd name="connsiteY22-46" fmla="*/ 228009 h 493591"/>
              <a:gd name="connsiteX23-47" fmla="*/ 251731 w 560550"/>
              <a:gd name="connsiteY23-48" fmla="*/ 26070 h 493591"/>
              <a:gd name="connsiteX24-49" fmla="*/ 255383 w 560550"/>
              <a:gd name="connsiteY24-50" fmla="*/ 19328 h 493591"/>
              <a:gd name="connsiteX25-51" fmla="*/ 281371 w 560550"/>
              <a:gd name="connsiteY25-52" fmla="*/ 127 h 493591"/>
              <a:gd name="connsiteX26-53" fmla="*/ 282090 w 560550"/>
              <a:gd name="connsiteY26-54" fmla="*/ 0 h 493591"/>
              <a:gd name="connsiteX0-55" fmla="*/ 282090 w 560550"/>
              <a:gd name="connsiteY0-56" fmla="*/ 0 h 493591"/>
              <a:gd name="connsiteX1-57" fmla="*/ 307359 w 560550"/>
              <a:gd name="connsiteY1-58" fmla="*/ 19328 h 493591"/>
              <a:gd name="connsiteX2-59" fmla="*/ 322151 w 560550"/>
              <a:gd name="connsiteY2-60" fmla="*/ 46641 h 493591"/>
              <a:gd name="connsiteX3-61" fmla="*/ 426075 w 560550"/>
              <a:gd name="connsiteY3-62" fmla="*/ 252279 h 493591"/>
              <a:gd name="connsiteX4-63" fmla="*/ 549713 w 560550"/>
              <a:gd name="connsiteY4-64" fmla="*/ 442022 h 493591"/>
              <a:gd name="connsiteX5-65" fmla="*/ 553726 w 560550"/>
              <a:gd name="connsiteY5-66" fmla="*/ 448555 h 493591"/>
              <a:gd name="connsiteX6-67" fmla="*/ 557360 w 560550"/>
              <a:gd name="connsiteY6-68" fmla="*/ 480662 h 493591"/>
              <a:gd name="connsiteX7-69" fmla="*/ 557111 w 560550"/>
              <a:gd name="connsiteY7-70" fmla="*/ 481348 h 493591"/>
              <a:gd name="connsiteX8-71" fmla="*/ 527738 w 560550"/>
              <a:gd name="connsiteY8-72" fmla="*/ 493568 h 493591"/>
              <a:gd name="connsiteX9-73" fmla="*/ 496688 w 560550"/>
              <a:gd name="connsiteY9-74" fmla="*/ 492722 h 493591"/>
              <a:gd name="connsiteX10-75" fmla="*/ 275338 w 560550"/>
              <a:gd name="connsiteY10-76" fmla="*/ 480778 h 493591"/>
              <a:gd name="connsiteX11-77" fmla="*/ 275975 w 560550"/>
              <a:gd name="connsiteY11-78" fmla="*/ 480403 h 493591"/>
              <a:gd name="connsiteX12-79" fmla="*/ 266629 w 560550"/>
              <a:gd name="connsiteY12-80" fmla="*/ 479903 h 493591"/>
              <a:gd name="connsiteX13-81" fmla="*/ 40497 w 560550"/>
              <a:gd name="connsiteY13-82" fmla="*/ 492105 h 493591"/>
              <a:gd name="connsiteX14-83" fmla="*/ 32832 w 560550"/>
              <a:gd name="connsiteY14-84" fmla="*/ 492314 h 493591"/>
              <a:gd name="connsiteX15-85" fmla="*/ 3210 w 560550"/>
              <a:gd name="connsiteY15-86" fmla="*/ 479408 h 493591"/>
              <a:gd name="connsiteX16-87" fmla="*/ 2740 w 560550"/>
              <a:gd name="connsiteY16-88" fmla="*/ 478849 h 493591"/>
              <a:gd name="connsiteX17-89" fmla="*/ 6844 w 560550"/>
              <a:gd name="connsiteY17-90" fmla="*/ 447301 h 493591"/>
              <a:gd name="connsiteX18-91" fmla="*/ 23102 w 560550"/>
              <a:gd name="connsiteY18-92" fmla="*/ 420834 h 493591"/>
              <a:gd name="connsiteX19-93" fmla="*/ 144121 w 560550"/>
              <a:gd name="connsiteY19-94" fmla="*/ 235111 h 493591"/>
              <a:gd name="connsiteX20-95" fmla="*/ 144127 w 560550"/>
              <a:gd name="connsiteY20-96" fmla="*/ 235851 h 493591"/>
              <a:gd name="connsiteX21-97" fmla="*/ 149231 w 560550"/>
              <a:gd name="connsiteY21-98" fmla="*/ 228009 h 493591"/>
              <a:gd name="connsiteX22-99" fmla="*/ 251731 w 560550"/>
              <a:gd name="connsiteY22-100" fmla="*/ 26070 h 493591"/>
              <a:gd name="connsiteX23-101" fmla="*/ 255383 w 560550"/>
              <a:gd name="connsiteY23-102" fmla="*/ 19328 h 493591"/>
              <a:gd name="connsiteX24-103" fmla="*/ 281371 w 560550"/>
              <a:gd name="connsiteY24-104" fmla="*/ 127 h 493591"/>
              <a:gd name="connsiteX25-105" fmla="*/ 282090 w 560550"/>
              <a:gd name="connsiteY25-106" fmla="*/ 0 h 493591"/>
              <a:gd name="connsiteX0-107" fmla="*/ 282090 w 560550"/>
              <a:gd name="connsiteY0-108" fmla="*/ 0 h 493591"/>
              <a:gd name="connsiteX1-109" fmla="*/ 307359 w 560550"/>
              <a:gd name="connsiteY1-110" fmla="*/ 19328 h 493591"/>
              <a:gd name="connsiteX2-111" fmla="*/ 322151 w 560550"/>
              <a:gd name="connsiteY2-112" fmla="*/ 46641 h 493591"/>
              <a:gd name="connsiteX3-113" fmla="*/ 426075 w 560550"/>
              <a:gd name="connsiteY3-114" fmla="*/ 252279 h 493591"/>
              <a:gd name="connsiteX4-115" fmla="*/ 549713 w 560550"/>
              <a:gd name="connsiteY4-116" fmla="*/ 442022 h 493591"/>
              <a:gd name="connsiteX5-117" fmla="*/ 553726 w 560550"/>
              <a:gd name="connsiteY5-118" fmla="*/ 448555 h 493591"/>
              <a:gd name="connsiteX6-119" fmla="*/ 557360 w 560550"/>
              <a:gd name="connsiteY6-120" fmla="*/ 480662 h 493591"/>
              <a:gd name="connsiteX7-121" fmla="*/ 557111 w 560550"/>
              <a:gd name="connsiteY7-122" fmla="*/ 481348 h 493591"/>
              <a:gd name="connsiteX8-123" fmla="*/ 527738 w 560550"/>
              <a:gd name="connsiteY8-124" fmla="*/ 493568 h 493591"/>
              <a:gd name="connsiteX9-125" fmla="*/ 496688 w 560550"/>
              <a:gd name="connsiteY9-126" fmla="*/ 492722 h 493591"/>
              <a:gd name="connsiteX10-127" fmla="*/ 275338 w 560550"/>
              <a:gd name="connsiteY10-128" fmla="*/ 480778 h 493591"/>
              <a:gd name="connsiteX11-129" fmla="*/ 275975 w 560550"/>
              <a:gd name="connsiteY11-130" fmla="*/ 480403 h 493591"/>
              <a:gd name="connsiteX12-131" fmla="*/ 266629 w 560550"/>
              <a:gd name="connsiteY12-132" fmla="*/ 479903 h 493591"/>
              <a:gd name="connsiteX13-133" fmla="*/ 40497 w 560550"/>
              <a:gd name="connsiteY13-134" fmla="*/ 492105 h 493591"/>
              <a:gd name="connsiteX14-135" fmla="*/ 32832 w 560550"/>
              <a:gd name="connsiteY14-136" fmla="*/ 492314 h 493591"/>
              <a:gd name="connsiteX15-137" fmla="*/ 3210 w 560550"/>
              <a:gd name="connsiteY15-138" fmla="*/ 479408 h 493591"/>
              <a:gd name="connsiteX16-139" fmla="*/ 2740 w 560550"/>
              <a:gd name="connsiteY16-140" fmla="*/ 478849 h 493591"/>
              <a:gd name="connsiteX17-141" fmla="*/ 6844 w 560550"/>
              <a:gd name="connsiteY17-142" fmla="*/ 447301 h 493591"/>
              <a:gd name="connsiteX18-143" fmla="*/ 23102 w 560550"/>
              <a:gd name="connsiteY18-144" fmla="*/ 420834 h 493591"/>
              <a:gd name="connsiteX19-145" fmla="*/ 144121 w 560550"/>
              <a:gd name="connsiteY19-146" fmla="*/ 235111 h 493591"/>
              <a:gd name="connsiteX20-147" fmla="*/ 144127 w 560550"/>
              <a:gd name="connsiteY20-148" fmla="*/ 235851 h 493591"/>
              <a:gd name="connsiteX21-149" fmla="*/ 149231 w 560550"/>
              <a:gd name="connsiteY21-150" fmla="*/ 228009 h 493591"/>
              <a:gd name="connsiteX22-151" fmla="*/ 251731 w 560550"/>
              <a:gd name="connsiteY22-152" fmla="*/ 26070 h 493591"/>
              <a:gd name="connsiteX23-153" fmla="*/ 255383 w 560550"/>
              <a:gd name="connsiteY23-154" fmla="*/ 19328 h 493591"/>
              <a:gd name="connsiteX24-155" fmla="*/ 281371 w 560550"/>
              <a:gd name="connsiteY24-156" fmla="*/ 127 h 493591"/>
              <a:gd name="connsiteX25-157" fmla="*/ 282090 w 560550"/>
              <a:gd name="connsiteY25-158" fmla="*/ 0 h 493591"/>
              <a:gd name="connsiteX0-159" fmla="*/ 282090 w 560550"/>
              <a:gd name="connsiteY0-160" fmla="*/ 0 h 493591"/>
              <a:gd name="connsiteX1-161" fmla="*/ 307359 w 560550"/>
              <a:gd name="connsiteY1-162" fmla="*/ 19328 h 493591"/>
              <a:gd name="connsiteX2-163" fmla="*/ 322151 w 560550"/>
              <a:gd name="connsiteY2-164" fmla="*/ 46641 h 493591"/>
              <a:gd name="connsiteX3-165" fmla="*/ 426075 w 560550"/>
              <a:gd name="connsiteY3-166" fmla="*/ 252279 h 493591"/>
              <a:gd name="connsiteX4-167" fmla="*/ 549713 w 560550"/>
              <a:gd name="connsiteY4-168" fmla="*/ 442022 h 493591"/>
              <a:gd name="connsiteX5-169" fmla="*/ 553726 w 560550"/>
              <a:gd name="connsiteY5-170" fmla="*/ 448555 h 493591"/>
              <a:gd name="connsiteX6-171" fmla="*/ 557360 w 560550"/>
              <a:gd name="connsiteY6-172" fmla="*/ 480662 h 493591"/>
              <a:gd name="connsiteX7-173" fmla="*/ 557111 w 560550"/>
              <a:gd name="connsiteY7-174" fmla="*/ 481348 h 493591"/>
              <a:gd name="connsiteX8-175" fmla="*/ 527738 w 560550"/>
              <a:gd name="connsiteY8-176" fmla="*/ 493568 h 493591"/>
              <a:gd name="connsiteX9-177" fmla="*/ 496688 w 560550"/>
              <a:gd name="connsiteY9-178" fmla="*/ 492722 h 493591"/>
              <a:gd name="connsiteX10-179" fmla="*/ 275338 w 560550"/>
              <a:gd name="connsiteY10-180" fmla="*/ 480778 h 493591"/>
              <a:gd name="connsiteX11-181" fmla="*/ 275975 w 560550"/>
              <a:gd name="connsiteY11-182" fmla="*/ 480403 h 493591"/>
              <a:gd name="connsiteX12-183" fmla="*/ 266629 w 560550"/>
              <a:gd name="connsiteY12-184" fmla="*/ 479903 h 493591"/>
              <a:gd name="connsiteX13-185" fmla="*/ 40497 w 560550"/>
              <a:gd name="connsiteY13-186" fmla="*/ 492105 h 493591"/>
              <a:gd name="connsiteX14-187" fmla="*/ 32832 w 560550"/>
              <a:gd name="connsiteY14-188" fmla="*/ 492314 h 493591"/>
              <a:gd name="connsiteX15-189" fmla="*/ 3210 w 560550"/>
              <a:gd name="connsiteY15-190" fmla="*/ 479408 h 493591"/>
              <a:gd name="connsiteX16-191" fmla="*/ 2740 w 560550"/>
              <a:gd name="connsiteY16-192" fmla="*/ 478849 h 493591"/>
              <a:gd name="connsiteX17-193" fmla="*/ 6844 w 560550"/>
              <a:gd name="connsiteY17-194" fmla="*/ 447301 h 493591"/>
              <a:gd name="connsiteX18-195" fmla="*/ 23102 w 560550"/>
              <a:gd name="connsiteY18-196" fmla="*/ 420834 h 493591"/>
              <a:gd name="connsiteX19-197" fmla="*/ 144121 w 560550"/>
              <a:gd name="connsiteY19-198" fmla="*/ 235111 h 493591"/>
              <a:gd name="connsiteX20-199" fmla="*/ 149231 w 560550"/>
              <a:gd name="connsiteY20-200" fmla="*/ 228009 h 493591"/>
              <a:gd name="connsiteX21-201" fmla="*/ 251731 w 560550"/>
              <a:gd name="connsiteY21-202" fmla="*/ 26070 h 493591"/>
              <a:gd name="connsiteX22-203" fmla="*/ 255383 w 560550"/>
              <a:gd name="connsiteY22-204" fmla="*/ 19328 h 493591"/>
              <a:gd name="connsiteX23-205" fmla="*/ 281371 w 560550"/>
              <a:gd name="connsiteY23-206" fmla="*/ 127 h 493591"/>
              <a:gd name="connsiteX24-207" fmla="*/ 282090 w 560550"/>
              <a:gd name="connsiteY24-208" fmla="*/ 0 h 493591"/>
              <a:gd name="connsiteX0-209" fmla="*/ 282090 w 560550"/>
              <a:gd name="connsiteY0-210" fmla="*/ 0 h 493591"/>
              <a:gd name="connsiteX1-211" fmla="*/ 307359 w 560550"/>
              <a:gd name="connsiteY1-212" fmla="*/ 19328 h 493591"/>
              <a:gd name="connsiteX2-213" fmla="*/ 322151 w 560550"/>
              <a:gd name="connsiteY2-214" fmla="*/ 46641 h 493591"/>
              <a:gd name="connsiteX3-215" fmla="*/ 426075 w 560550"/>
              <a:gd name="connsiteY3-216" fmla="*/ 252279 h 493591"/>
              <a:gd name="connsiteX4-217" fmla="*/ 549713 w 560550"/>
              <a:gd name="connsiteY4-218" fmla="*/ 442022 h 493591"/>
              <a:gd name="connsiteX5-219" fmla="*/ 553726 w 560550"/>
              <a:gd name="connsiteY5-220" fmla="*/ 448555 h 493591"/>
              <a:gd name="connsiteX6-221" fmla="*/ 557360 w 560550"/>
              <a:gd name="connsiteY6-222" fmla="*/ 480662 h 493591"/>
              <a:gd name="connsiteX7-223" fmla="*/ 557111 w 560550"/>
              <a:gd name="connsiteY7-224" fmla="*/ 481348 h 493591"/>
              <a:gd name="connsiteX8-225" fmla="*/ 527738 w 560550"/>
              <a:gd name="connsiteY8-226" fmla="*/ 493568 h 493591"/>
              <a:gd name="connsiteX9-227" fmla="*/ 496688 w 560550"/>
              <a:gd name="connsiteY9-228" fmla="*/ 492722 h 493591"/>
              <a:gd name="connsiteX10-229" fmla="*/ 275338 w 560550"/>
              <a:gd name="connsiteY10-230" fmla="*/ 480778 h 493591"/>
              <a:gd name="connsiteX11-231" fmla="*/ 275975 w 560550"/>
              <a:gd name="connsiteY11-232" fmla="*/ 480403 h 493591"/>
              <a:gd name="connsiteX12-233" fmla="*/ 266629 w 560550"/>
              <a:gd name="connsiteY12-234" fmla="*/ 479903 h 493591"/>
              <a:gd name="connsiteX13-235" fmla="*/ 40497 w 560550"/>
              <a:gd name="connsiteY13-236" fmla="*/ 492105 h 493591"/>
              <a:gd name="connsiteX14-237" fmla="*/ 32832 w 560550"/>
              <a:gd name="connsiteY14-238" fmla="*/ 492314 h 493591"/>
              <a:gd name="connsiteX15-239" fmla="*/ 3210 w 560550"/>
              <a:gd name="connsiteY15-240" fmla="*/ 479408 h 493591"/>
              <a:gd name="connsiteX16-241" fmla="*/ 2740 w 560550"/>
              <a:gd name="connsiteY16-242" fmla="*/ 478849 h 493591"/>
              <a:gd name="connsiteX17-243" fmla="*/ 6844 w 560550"/>
              <a:gd name="connsiteY17-244" fmla="*/ 447301 h 493591"/>
              <a:gd name="connsiteX18-245" fmla="*/ 23102 w 560550"/>
              <a:gd name="connsiteY18-246" fmla="*/ 420834 h 493591"/>
              <a:gd name="connsiteX19-247" fmla="*/ 149231 w 560550"/>
              <a:gd name="connsiteY19-248" fmla="*/ 228009 h 493591"/>
              <a:gd name="connsiteX20-249" fmla="*/ 251731 w 560550"/>
              <a:gd name="connsiteY20-250" fmla="*/ 26070 h 493591"/>
              <a:gd name="connsiteX21-251" fmla="*/ 255383 w 560550"/>
              <a:gd name="connsiteY21-252" fmla="*/ 19328 h 493591"/>
              <a:gd name="connsiteX22-253" fmla="*/ 281371 w 560550"/>
              <a:gd name="connsiteY22-254" fmla="*/ 127 h 493591"/>
              <a:gd name="connsiteX23-255" fmla="*/ 282090 w 560550"/>
              <a:gd name="connsiteY23-256" fmla="*/ 0 h 493591"/>
              <a:gd name="connsiteX0-257" fmla="*/ 282090 w 560550"/>
              <a:gd name="connsiteY0-258" fmla="*/ 0 h 493591"/>
              <a:gd name="connsiteX1-259" fmla="*/ 307359 w 560550"/>
              <a:gd name="connsiteY1-260" fmla="*/ 19328 h 493591"/>
              <a:gd name="connsiteX2-261" fmla="*/ 322151 w 560550"/>
              <a:gd name="connsiteY2-262" fmla="*/ 46641 h 493591"/>
              <a:gd name="connsiteX3-263" fmla="*/ 426075 w 560550"/>
              <a:gd name="connsiteY3-264" fmla="*/ 252279 h 493591"/>
              <a:gd name="connsiteX4-265" fmla="*/ 549713 w 560550"/>
              <a:gd name="connsiteY4-266" fmla="*/ 442022 h 493591"/>
              <a:gd name="connsiteX5-267" fmla="*/ 553726 w 560550"/>
              <a:gd name="connsiteY5-268" fmla="*/ 448555 h 493591"/>
              <a:gd name="connsiteX6-269" fmla="*/ 557360 w 560550"/>
              <a:gd name="connsiteY6-270" fmla="*/ 480662 h 493591"/>
              <a:gd name="connsiteX7-271" fmla="*/ 557111 w 560550"/>
              <a:gd name="connsiteY7-272" fmla="*/ 481348 h 493591"/>
              <a:gd name="connsiteX8-273" fmla="*/ 527738 w 560550"/>
              <a:gd name="connsiteY8-274" fmla="*/ 493568 h 493591"/>
              <a:gd name="connsiteX9-275" fmla="*/ 496688 w 560550"/>
              <a:gd name="connsiteY9-276" fmla="*/ 492722 h 493591"/>
              <a:gd name="connsiteX10-277" fmla="*/ 275338 w 560550"/>
              <a:gd name="connsiteY10-278" fmla="*/ 480778 h 493591"/>
              <a:gd name="connsiteX11-279" fmla="*/ 275975 w 560550"/>
              <a:gd name="connsiteY11-280" fmla="*/ 480403 h 493591"/>
              <a:gd name="connsiteX12-281" fmla="*/ 266629 w 560550"/>
              <a:gd name="connsiteY12-282" fmla="*/ 479903 h 493591"/>
              <a:gd name="connsiteX13-283" fmla="*/ 40497 w 560550"/>
              <a:gd name="connsiteY13-284" fmla="*/ 492105 h 493591"/>
              <a:gd name="connsiteX14-285" fmla="*/ 32832 w 560550"/>
              <a:gd name="connsiteY14-286" fmla="*/ 492314 h 493591"/>
              <a:gd name="connsiteX15-287" fmla="*/ 3210 w 560550"/>
              <a:gd name="connsiteY15-288" fmla="*/ 479408 h 493591"/>
              <a:gd name="connsiteX16-289" fmla="*/ 2740 w 560550"/>
              <a:gd name="connsiteY16-290" fmla="*/ 478849 h 493591"/>
              <a:gd name="connsiteX17-291" fmla="*/ 6844 w 560550"/>
              <a:gd name="connsiteY17-292" fmla="*/ 447301 h 493591"/>
              <a:gd name="connsiteX18-293" fmla="*/ 23102 w 560550"/>
              <a:gd name="connsiteY18-294" fmla="*/ 420834 h 493591"/>
              <a:gd name="connsiteX19-295" fmla="*/ 149231 w 560550"/>
              <a:gd name="connsiteY19-296" fmla="*/ 228009 h 493591"/>
              <a:gd name="connsiteX20-297" fmla="*/ 251731 w 560550"/>
              <a:gd name="connsiteY20-298" fmla="*/ 26070 h 493591"/>
              <a:gd name="connsiteX21-299" fmla="*/ 255383 w 560550"/>
              <a:gd name="connsiteY21-300" fmla="*/ 19328 h 493591"/>
              <a:gd name="connsiteX22-301" fmla="*/ 281371 w 560550"/>
              <a:gd name="connsiteY22-302" fmla="*/ 127 h 493591"/>
              <a:gd name="connsiteX23-303" fmla="*/ 282090 w 560550"/>
              <a:gd name="connsiteY23-304" fmla="*/ 0 h 493591"/>
              <a:gd name="connsiteX0-305" fmla="*/ 282090 w 560550"/>
              <a:gd name="connsiteY0-306" fmla="*/ 0 h 493591"/>
              <a:gd name="connsiteX1-307" fmla="*/ 307359 w 560550"/>
              <a:gd name="connsiteY1-308" fmla="*/ 19328 h 493591"/>
              <a:gd name="connsiteX2-309" fmla="*/ 322151 w 560550"/>
              <a:gd name="connsiteY2-310" fmla="*/ 46641 h 493591"/>
              <a:gd name="connsiteX3-311" fmla="*/ 426075 w 560550"/>
              <a:gd name="connsiteY3-312" fmla="*/ 252279 h 493591"/>
              <a:gd name="connsiteX4-313" fmla="*/ 549713 w 560550"/>
              <a:gd name="connsiteY4-314" fmla="*/ 442022 h 493591"/>
              <a:gd name="connsiteX5-315" fmla="*/ 553726 w 560550"/>
              <a:gd name="connsiteY5-316" fmla="*/ 448555 h 493591"/>
              <a:gd name="connsiteX6-317" fmla="*/ 557360 w 560550"/>
              <a:gd name="connsiteY6-318" fmla="*/ 480662 h 493591"/>
              <a:gd name="connsiteX7-319" fmla="*/ 557111 w 560550"/>
              <a:gd name="connsiteY7-320" fmla="*/ 481348 h 493591"/>
              <a:gd name="connsiteX8-321" fmla="*/ 527738 w 560550"/>
              <a:gd name="connsiteY8-322" fmla="*/ 493568 h 493591"/>
              <a:gd name="connsiteX9-323" fmla="*/ 496688 w 560550"/>
              <a:gd name="connsiteY9-324" fmla="*/ 492722 h 493591"/>
              <a:gd name="connsiteX10-325" fmla="*/ 275338 w 560550"/>
              <a:gd name="connsiteY10-326" fmla="*/ 480778 h 493591"/>
              <a:gd name="connsiteX11-327" fmla="*/ 266629 w 560550"/>
              <a:gd name="connsiteY11-328" fmla="*/ 479903 h 493591"/>
              <a:gd name="connsiteX12-329" fmla="*/ 40497 w 560550"/>
              <a:gd name="connsiteY12-330" fmla="*/ 492105 h 493591"/>
              <a:gd name="connsiteX13-331" fmla="*/ 32832 w 560550"/>
              <a:gd name="connsiteY13-332" fmla="*/ 492314 h 493591"/>
              <a:gd name="connsiteX14-333" fmla="*/ 3210 w 560550"/>
              <a:gd name="connsiteY14-334" fmla="*/ 479408 h 493591"/>
              <a:gd name="connsiteX15-335" fmla="*/ 2740 w 560550"/>
              <a:gd name="connsiteY15-336" fmla="*/ 478849 h 493591"/>
              <a:gd name="connsiteX16-337" fmla="*/ 6844 w 560550"/>
              <a:gd name="connsiteY16-338" fmla="*/ 447301 h 493591"/>
              <a:gd name="connsiteX17-339" fmla="*/ 23102 w 560550"/>
              <a:gd name="connsiteY17-340" fmla="*/ 420834 h 493591"/>
              <a:gd name="connsiteX18-341" fmla="*/ 149231 w 560550"/>
              <a:gd name="connsiteY18-342" fmla="*/ 228009 h 493591"/>
              <a:gd name="connsiteX19-343" fmla="*/ 251731 w 560550"/>
              <a:gd name="connsiteY19-344" fmla="*/ 26070 h 493591"/>
              <a:gd name="connsiteX20-345" fmla="*/ 255383 w 560550"/>
              <a:gd name="connsiteY20-346" fmla="*/ 19328 h 493591"/>
              <a:gd name="connsiteX21-347" fmla="*/ 281371 w 560550"/>
              <a:gd name="connsiteY21-348" fmla="*/ 127 h 493591"/>
              <a:gd name="connsiteX22-349" fmla="*/ 282090 w 560550"/>
              <a:gd name="connsiteY22-350" fmla="*/ 0 h 493591"/>
              <a:gd name="connsiteX0-351" fmla="*/ 282090 w 560550"/>
              <a:gd name="connsiteY0-352" fmla="*/ 0 h 493591"/>
              <a:gd name="connsiteX1-353" fmla="*/ 307359 w 560550"/>
              <a:gd name="connsiteY1-354" fmla="*/ 19328 h 493591"/>
              <a:gd name="connsiteX2-355" fmla="*/ 322151 w 560550"/>
              <a:gd name="connsiteY2-356" fmla="*/ 46641 h 493591"/>
              <a:gd name="connsiteX3-357" fmla="*/ 426075 w 560550"/>
              <a:gd name="connsiteY3-358" fmla="*/ 252279 h 493591"/>
              <a:gd name="connsiteX4-359" fmla="*/ 549713 w 560550"/>
              <a:gd name="connsiteY4-360" fmla="*/ 442022 h 493591"/>
              <a:gd name="connsiteX5-361" fmla="*/ 553726 w 560550"/>
              <a:gd name="connsiteY5-362" fmla="*/ 448555 h 493591"/>
              <a:gd name="connsiteX6-363" fmla="*/ 557360 w 560550"/>
              <a:gd name="connsiteY6-364" fmla="*/ 480662 h 493591"/>
              <a:gd name="connsiteX7-365" fmla="*/ 557111 w 560550"/>
              <a:gd name="connsiteY7-366" fmla="*/ 481348 h 493591"/>
              <a:gd name="connsiteX8-367" fmla="*/ 527738 w 560550"/>
              <a:gd name="connsiteY8-368" fmla="*/ 493568 h 493591"/>
              <a:gd name="connsiteX9-369" fmla="*/ 496688 w 560550"/>
              <a:gd name="connsiteY9-370" fmla="*/ 492722 h 493591"/>
              <a:gd name="connsiteX10-371" fmla="*/ 266629 w 560550"/>
              <a:gd name="connsiteY10-372" fmla="*/ 479903 h 493591"/>
              <a:gd name="connsiteX11-373" fmla="*/ 40497 w 560550"/>
              <a:gd name="connsiteY11-374" fmla="*/ 492105 h 493591"/>
              <a:gd name="connsiteX12-375" fmla="*/ 32832 w 560550"/>
              <a:gd name="connsiteY12-376" fmla="*/ 492314 h 493591"/>
              <a:gd name="connsiteX13-377" fmla="*/ 3210 w 560550"/>
              <a:gd name="connsiteY13-378" fmla="*/ 479408 h 493591"/>
              <a:gd name="connsiteX14-379" fmla="*/ 2740 w 560550"/>
              <a:gd name="connsiteY14-380" fmla="*/ 478849 h 493591"/>
              <a:gd name="connsiteX15-381" fmla="*/ 6844 w 560550"/>
              <a:gd name="connsiteY15-382" fmla="*/ 447301 h 493591"/>
              <a:gd name="connsiteX16-383" fmla="*/ 23102 w 560550"/>
              <a:gd name="connsiteY16-384" fmla="*/ 420834 h 493591"/>
              <a:gd name="connsiteX17-385" fmla="*/ 149231 w 560550"/>
              <a:gd name="connsiteY17-386" fmla="*/ 228009 h 493591"/>
              <a:gd name="connsiteX18-387" fmla="*/ 251731 w 560550"/>
              <a:gd name="connsiteY18-388" fmla="*/ 26070 h 493591"/>
              <a:gd name="connsiteX19-389" fmla="*/ 255383 w 560550"/>
              <a:gd name="connsiteY19-390" fmla="*/ 19328 h 493591"/>
              <a:gd name="connsiteX20-391" fmla="*/ 281371 w 560550"/>
              <a:gd name="connsiteY20-392" fmla="*/ 127 h 493591"/>
              <a:gd name="connsiteX21-393" fmla="*/ 282090 w 560550"/>
              <a:gd name="connsiteY21-394" fmla="*/ 0 h 493591"/>
              <a:gd name="connsiteX0-395" fmla="*/ 282090 w 560550"/>
              <a:gd name="connsiteY0-396" fmla="*/ 0 h 493591"/>
              <a:gd name="connsiteX1-397" fmla="*/ 307359 w 560550"/>
              <a:gd name="connsiteY1-398" fmla="*/ 19328 h 493591"/>
              <a:gd name="connsiteX2-399" fmla="*/ 322151 w 560550"/>
              <a:gd name="connsiteY2-400" fmla="*/ 46641 h 493591"/>
              <a:gd name="connsiteX3-401" fmla="*/ 426075 w 560550"/>
              <a:gd name="connsiteY3-402" fmla="*/ 252279 h 493591"/>
              <a:gd name="connsiteX4-403" fmla="*/ 549713 w 560550"/>
              <a:gd name="connsiteY4-404" fmla="*/ 442022 h 493591"/>
              <a:gd name="connsiteX5-405" fmla="*/ 553726 w 560550"/>
              <a:gd name="connsiteY5-406" fmla="*/ 448555 h 493591"/>
              <a:gd name="connsiteX6-407" fmla="*/ 557360 w 560550"/>
              <a:gd name="connsiteY6-408" fmla="*/ 480662 h 493591"/>
              <a:gd name="connsiteX7-409" fmla="*/ 557111 w 560550"/>
              <a:gd name="connsiteY7-410" fmla="*/ 481348 h 493591"/>
              <a:gd name="connsiteX8-411" fmla="*/ 527738 w 560550"/>
              <a:gd name="connsiteY8-412" fmla="*/ 493568 h 493591"/>
              <a:gd name="connsiteX9-413" fmla="*/ 496688 w 560550"/>
              <a:gd name="connsiteY9-414" fmla="*/ 492722 h 493591"/>
              <a:gd name="connsiteX10-415" fmla="*/ 266629 w 560550"/>
              <a:gd name="connsiteY10-416" fmla="*/ 479903 h 493591"/>
              <a:gd name="connsiteX11-417" fmla="*/ 40497 w 560550"/>
              <a:gd name="connsiteY11-418" fmla="*/ 492105 h 493591"/>
              <a:gd name="connsiteX12-419" fmla="*/ 32832 w 560550"/>
              <a:gd name="connsiteY12-420" fmla="*/ 492314 h 493591"/>
              <a:gd name="connsiteX13-421" fmla="*/ 3210 w 560550"/>
              <a:gd name="connsiteY13-422" fmla="*/ 479408 h 493591"/>
              <a:gd name="connsiteX14-423" fmla="*/ 2740 w 560550"/>
              <a:gd name="connsiteY14-424" fmla="*/ 478849 h 493591"/>
              <a:gd name="connsiteX15-425" fmla="*/ 6844 w 560550"/>
              <a:gd name="connsiteY15-426" fmla="*/ 447301 h 493591"/>
              <a:gd name="connsiteX16-427" fmla="*/ 23102 w 560550"/>
              <a:gd name="connsiteY16-428" fmla="*/ 420834 h 493591"/>
              <a:gd name="connsiteX17-429" fmla="*/ 149231 w 560550"/>
              <a:gd name="connsiteY17-430" fmla="*/ 228009 h 493591"/>
              <a:gd name="connsiteX18-431" fmla="*/ 251731 w 560550"/>
              <a:gd name="connsiteY18-432" fmla="*/ 26070 h 493591"/>
              <a:gd name="connsiteX19-433" fmla="*/ 255383 w 560550"/>
              <a:gd name="connsiteY19-434" fmla="*/ 19328 h 493591"/>
              <a:gd name="connsiteX20-435" fmla="*/ 281371 w 560550"/>
              <a:gd name="connsiteY20-436" fmla="*/ 127 h 493591"/>
              <a:gd name="connsiteX21-437" fmla="*/ 282090 w 560550"/>
              <a:gd name="connsiteY21-438" fmla="*/ 0 h 49359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560550" h="493591">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buFontTx/>
              <a:buNone/>
              <a:defRPr/>
            </a:pPr>
            <a:endParaRPr lang="zh-CN" altLang="en-US" sz="1015" noProof="1">
              <a:solidFill>
                <a:srgbClr val="FFFFFF"/>
              </a:solidFill>
              <a:cs typeface="Arial" panose="020B0604020202020204" pitchFamily="34" charset="0"/>
            </a:endParaRPr>
          </a:p>
        </p:txBody>
      </p:sp>
      <p:sp>
        <p:nvSpPr>
          <p:cNvPr id="2" name="标题 1"/>
          <p:cNvSpPr>
            <a:spLocks noGrp="1"/>
          </p:cNvSpPr>
          <p:nvPr>
            <p:ph type="title"/>
          </p:nvPr>
        </p:nvSpPr>
        <p:spPr>
          <a:xfrm>
            <a:off x="2447925" y="2592718"/>
            <a:ext cx="7296150" cy="1442383"/>
          </a:xfrm>
        </p:spPr>
        <p:txBody>
          <a:bodyPr>
            <a:normAutofit/>
          </a:bodyPr>
          <a:lstStyle>
            <a:lvl1pPr algn="ctr">
              <a:defRPr sz="6000" b="1">
                <a:solidFill>
                  <a:schemeClr val="accent5"/>
                </a:solidFill>
              </a:defRPr>
            </a:lvl1pPr>
          </a:lstStyle>
          <a:p>
            <a:r>
              <a:rPr lang="zh-CN" altLang="en-US" noProof="1"/>
              <a:t>单击此处编辑母版标题样式</a:t>
            </a:r>
          </a:p>
        </p:txBody>
      </p:sp>
      <p:sp>
        <p:nvSpPr>
          <p:cNvPr id="13" name="日期占位符 2"/>
          <p:cNvSpPr>
            <a:spLocks noGrp="1"/>
          </p:cNvSpPr>
          <p:nvPr>
            <p:ph type="dt" sz="half" idx="10"/>
          </p:nvPr>
        </p:nvSpPr>
        <p:spPr/>
        <p:txBody>
          <a:bodyPr/>
          <a:lstStyle>
            <a:lvl1pPr>
              <a:defRPr/>
            </a:lvl1pPr>
          </a:lstStyle>
          <a:p>
            <a:pPr>
              <a:defRPr/>
            </a:pPr>
            <a:endParaRPr lang="zh-CN" altLang="en-US"/>
          </a:p>
        </p:txBody>
      </p:sp>
      <p:sp>
        <p:nvSpPr>
          <p:cNvPr id="14" name="页脚占位符 3"/>
          <p:cNvSpPr>
            <a:spLocks noGrp="1"/>
          </p:cNvSpPr>
          <p:nvPr>
            <p:ph type="ftr" sz="quarter" idx="11"/>
          </p:nvPr>
        </p:nvSpPr>
        <p:spPr/>
        <p:txBody>
          <a:bodyPr/>
          <a:lstStyle>
            <a:lvl1pPr>
              <a:defRPr/>
            </a:lvl1pPr>
          </a:lstStyle>
          <a:p>
            <a:pPr>
              <a:defRPr/>
            </a:pPr>
            <a:endParaRPr lang="zh-CN" altLang="en-US"/>
          </a:p>
        </p:txBody>
      </p:sp>
      <p:sp>
        <p:nvSpPr>
          <p:cNvPr id="15" name="灯片编号占位符 4"/>
          <p:cNvSpPr>
            <a:spLocks noGrp="1"/>
          </p:cNvSpPr>
          <p:nvPr>
            <p:ph type="sldNum" sz="quarter" idx="12"/>
          </p:nvPr>
        </p:nvSpPr>
        <p:spPr/>
        <p:txBody>
          <a:bodyPr/>
          <a:lstStyle>
            <a:lvl1pPr>
              <a:defRPr smtClean="0"/>
            </a:lvl1pPr>
          </a:lstStyle>
          <a:p>
            <a:pPr>
              <a:defRPr/>
            </a:pPr>
            <a:fld id="{C69DCC00-113D-40A6-BDCF-01555BECC172}" type="slidenum">
              <a:rPr lang="zh-CN" altLang="en-US"/>
              <a:t>‹#›</a:t>
            </a:fld>
            <a:endParaRPr lang="zh-CN" altLang="en-US"/>
          </a:p>
        </p:txBody>
      </p:sp>
    </p:spTree>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8" name="任意多边形: 形状 45"/>
          <p:cNvSpPr/>
          <p:nvPr>
            <p:custDataLst>
              <p:tags r:id="rId1"/>
            </p:custDataLst>
          </p:nvPr>
        </p:nvSpPr>
        <p:spPr>
          <a:xfrm>
            <a:off x="0" y="-6350"/>
            <a:ext cx="1173163" cy="1162050"/>
          </a:xfrm>
          <a:custGeom>
            <a:avLst/>
            <a:gdLst>
              <a:gd name="connsiteX0" fmla="*/ 0 w 1172915"/>
              <a:gd name="connsiteY0" fmla="*/ 0 h 1162285"/>
              <a:gd name="connsiteX1" fmla="*/ 1172915 w 1172915"/>
              <a:gd name="connsiteY1" fmla="*/ 0 h 1162285"/>
              <a:gd name="connsiteX2" fmla="*/ 1167422 w 1172915"/>
              <a:gd name="connsiteY2" fmla="*/ 108787 h 1162285"/>
              <a:gd name="connsiteX3" fmla="*/ 0 w 1172915"/>
              <a:gd name="connsiteY3" fmla="*/ 1162285 h 1162285"/>
            </a:gdLst>
            <a:ahLst/>
            <a:cxnLst>
              <a:cxn ang="0">
                <a:pos x="connsiteX0" y="connsiteY0"/>
              </a:cxn>
              <a:cxn ang="0">
                <a:pos x="connsiteX1" y="connsiteY1"/>
              </a:cxn>
              <a:cxn ang="0">
                <a:pos x="connsiteX2" y="connsiteY2"/>
              </a:cxn>
              <a:cxn ang="0">
                <a:pos x="connsiteX3" y="connsiteY3"/>
              </a:cxn>
            </a:cxnLst>
            <a:rect l="l" t="t" r="r" b="b"/>
            <a:pathLst>
              <a:path w="1172915" h="1162285">
                <a:moveTo>
                  <a:pt x="0" y="0"/>
                </a:moveTo>
                <a:lnTo>
                  <a:pt x="1172915" y="0"/>
                </a:lnTo>
                <a:lnTo>
                  <a:pt x="1167422" y="108787"/>
                </a:lnTo>
                <a:cubicBezTo>
                  <a:pt x="1107328" y="700521"/>
                  <a:pt x="607589" y="1162285"/>
                  <a:pt x="0" y="1162285"/>
                </a:cubicBezTo>
                <a:close/>
              </a:path>
            </a:pathLst>
          </a:custGeom>
          <a:solidFill>
            <a:srgbClr val="F7F7F7"/>
          </a:solidFill>
          <a:ln>
            <a:noFill/>
          </a:ln>
          <a:effectLst>
            <a:outerShdw blurRad="3302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buFontTx/>
              <a:buNone/>
              <a:defRPr/>
            </a:pPr>
            <a:endParaRPr lang="zh-CN" altLang="en-US" sz="1015" noProof="1">
              <a:latin typeface="黑体" panose="02010609060101010101" charset="-122"/>
              <a:ea typeface="黑体" panose="02010609060101010101" charset="-122"/>
              <a:cs typeface="Arial" panose="020B0604020202020204" pitchFamily="34" charset="0"/>
            </a:endParaRPr>
          </a:p>
        </p:txBody>
      </p:sp>
      <p:sp>
        <p:nvSpPr>
          <p:cNvPr id="9" name="任意多边形: 形状 46"/>
          <p:cNvSpPr/>
          <p:nvPr>
            <p:custDataLst>
              <p:tags r:id="rId2"/>
            </p:custDataLst>
          </p:nvPr>
        </p:nvSpPr>
        <p:spPr>
          <a:xfrm>
            <a:off x="0" y="-6350"/>
            <a:ext cx="1036638" cy="1036638"/>
          </a:xfrm>
          <a:custGeom>
            <a:avLst/>
            <a:gdLst>
              <a:gd name="connsiteX0" fmla="*/ 0 w 1036320"/>
              <a:gd name="connsiteY0" fmla="*/ 0 h 1036320"/>
              <a:gd name="connsiteX1" fmla="*/ 1036320 w 1036320"/>
              <a:gd name="connsiteY1" fmla="*/ 0 h 1036320"/>
              <a:gd name="connsiteX2" fmla="*/ 0 w 1036320"/>
              <a:gd name="connsiteY2" fmla="*/ 1036320 h 1036320"/>
            </a:gdLst>
            <a:ahLst/>
            <a:cxnLst>
              <a:cxn ang="0">
                <a:pos x="connsiteX0" y="connsiteY0"/>
              </a:cxn>
              <a:cxn ang="0">
                <a:pos x="connsiteX1" y="connsiteY1"/>
              </a:cxn>
              <a:cxn ang="0">
                <a:pos x="connsiteX2" y="connsiteY2"/>
              </a:cxn>
            </a:cxnLst>
            <a:rect l="l" t="t" r="r" b="b"/>
            <a:pathLst>
              <a:path w="1036320" h="1036320">
                <a:moveTo>
                  <a:pt x="0" y="0"/>
                </a:moveTo>
                <a:lnTo>
                  <a:pt x="1036320" y="0"/>
                </a:lnTo>
                <a:cubicBezTo>
                  <a:pt x="1036320" y="572344"/>
                  <a:pt x="572344" y="1036320"/>
                  <a:pt x="0" y="1036320"/>
                </a:cubicBezTo>
                <a:close/>
              </a:path>
            </a:pathLst>
          </a:custGeom>
          <a:solidFill>
            <a:srgbClr val="FFFFFF"/>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buFontTx/>
              <a:buNone/>
              <a:defRPr/>
            </a:pPr>
            <a:endParaRPr lang="zh-CN" altLang="en-US" sz="1015" noProof="1">
              <a:latin typeface="黑体" panose="02010609060101010101" charset="-122"/>
              <a:ea typeface="黑体" panose="02010609060101010101" charset="-122"/>
              <a:cs typeface="Arial" panose="020B0604020202020204" pitchFamily="34" charset="0"/>
            </a:endParaRPr>
          </a:p>
        </p:txBody>
      </p:sp>
      <p:sp>
        <p:nvSpPr>
          <p:cNvPr id="10" name="KSO_Shape"/>
          <p:cNvSpPr/>
          <p:nvPr>
            <p:custDataLst>
              <p:tags r:id="rId3"/>
            </p:custDataLst>
          </p:nvPr>
        </p:nvSpPr>
        <p:spPr>
          <a:xfrm rot="6188927">
            <a:off x="784226" y="434975"/>
            <a:ext cx="88900" cy="79375"/>
          </a:xfrm>
          <a:custGeom>
            <a:avLst/>
            <a:gdLst>
              <a:gd name="connsiteX0" fmla="*/ 282090 w 560550"/>
              <a:gd name="connsiteY0" fmla="*/ 0 h 493591"/>
              <a:gd name="connsiteX1" fmla="*/ 307359 w 560550"/>
              <a:gd name="connsiteY1" fmla="*/ 19328 h 493591"/>
              <a:gd name="connsiteX2" fmla="*/ 322151 w 560550"/>
              <a:gd name="connsiteY2" fmla="*/ 46641 h 493591"/>
              <a:gd name="connsiteX3" fmla="*/ 422483 w 560550"/>
              <a:gd name="connsiteY3" fmla="*/ 244308 h 493591"/>
              <a:gd name="connsiteX4" fmla="*/ 421839 w 560550"/>
              <a:gd name="connsiteY4" fmla="*/ 243943 h 493591"/>
              <a:gd name="connsiteX5" fmla="*/ 426075 w 560550"/>
              <a:gd name="connsiteY5" fmla="*/ 252279 h 493591"/>
              <a:gd name="connsiteX6" fmla="*/ 549713 w 560550"/>
              <a:gd name="connsiteY6" fmla="*/ 442022 h 493591"/>
              <a:gd name="connsiteX7" fmla="*/ 553726 w 560550"/>
              <a:gd name="connsiteY7" fmla="*/ 448555 h 493591"/>
              <a:gd name="connsiteX8" fmla="*/ 557360 w 560550"/>
              <a:gd name="connsiteY8" fmla="*/ 480662 h 493591"/>
              <a:gd name="connsiteX9" fmla="*/ 557111 w 560550"/>
              <a:gd name="connsiteY9" fmla="*/ 481348 h 493591"/>
              <a:gd name="connsiteX10" fmla="*/ 527738 w 560550"/>
              <a:gd name="connsiteY10" fmla="*/ 493568 h 493591"/>
              <a:gd name="connsiteX11" fmla="*/ 496688 w 560550"/>
              <a:gd name="connsiteY11" fmla="*/ 492722 h 493591"/>
              <a:gd name="connsiteX12" fmla="*/ 275338 w 560550"/>
              <a:gd name="connsiteY12" fmla="*/ 480778 h 493591"/>
              <a:gd name="connsiteX13" fmla="*/ 275975 w 560550"/>
              <a:gd name="connsiteY13" fmla="*/ 480403 h 493591"/>
              <a:gd name="connsiteX14" fmla="*/ 266629 w 560550"/>
              <a:gd name="connsiteY14" fmla="*/ 479903 h 493591"/>
              <a:gd name="connsiteX15" fmla="*/ 40497 w 560550"/>
              <a:gd name="connsiteY15" fmla="*/ 492105 h 493591"/>
              <a:gd name="connsiteX16" fmla="*/ 32832 w 560550"/>
              <a:gd name="connsiteY16" fmla="*/ 492314 h 493591"/>
              <a:gd name="connsiteX17" fmla="*/ 3210 w 560550"/>
              <a:gd name="connsiteY17" fmla="*/ 479408 h 493591"/>
              <a:gd name="connsiteX18" fmla="*/ 2740 w 560550"/>
              <a:gd name="connsiteY18" fmla="*/ 478849 h 493591"/>
              <a:gd name="connsiteX19" fmla="*/ 6844 w 560550"/>
              <a:gd name="connsiteY19" fmla="*/ 447301 h 493591"/>
              <a:gd name="connsiteX20" fmla="*/ 23102 w 560550"/>
              <a:gd name="connsiteY20" fmla="*/ 420834 h 493591"/>
              <a:gd name="connsiteX21" fmla="*/ 144121 w 560550"/>
              <a:gd name="connsiteY21" fmla="*/ 235111 h 493591"/>
              <a:gd name="connsiteX22" fmla="*/ 144127 w 560550"/>
              <a:gd name="connsiteY22" fmla="*/ 235851 h 493591"/>
              <a:gd name="connsiteX23" fmla="*/ 149231 w 560550"/>
              <a:gd name="connsiteY23" fmla="*/ 228009 h 493591"/>
              <a:gd name="connsiteX24" fmla="*/ 251731 w 560550"/>
              <a:gd name="connsiteY24" fmla="*/ 26070 h 493591"/>
              <a:gd name="connsiteX25" fmla="*/ 255383 w 560550"/>
              <a:gd name="connsiteY25" fmla="*/ 19328 h 493591"/>
              <a:gd name="connsiteX26" fmla="*/ 281371 w 560550"/>
              <a:gd name="connsiteY26" fmla="*/ 127 h 493591"/>
              <a:gd name="connsiteX27" fmla="*/ 282090 w 560550"/>
              <a:gd name="connsiteY27" fmla="*/ 0 h 493591"/>
              <a:gd name="connsiteX0-1" fmla="*/ 282090 w 560550"/>
              <a:gd name="connsiteY0-2" fmla="*/ 0 h 493591"/>
              <a:gd name="connsiteX1-3" fmla="*/ 307359 w 560550"/>
              <a:gd name="connsiteY1-4" fmla="*/ 19328 h 493591"/>
              <a:gd name="connsiteX2-5" fmla="*/ 322151 w 560550"/>
              <a:gd name="connsiteY2-6" fmla="*/ 46641 h 493591"/>
              <a:gd name="connsiteX3-7" fmla="*/ 422483 w 560550"/>
              <a:gd name="connsiteY3-8" fmla="*/ 244308 h 493591"/>
              <a:gd name="connsiteX4-9" fmla="*/ 426075 w 560550"/>
              <a:gd name="connsiteY4-10" fmla="*/ 252279 h 493591"/>
              <a:gd name="connsiteX5-11" fmla="*/ 549713 w 560550"/>
              <a:gd name="connsiteY5-12" fmla="*/ 442022 h 493591"/>
              <a:gd name="connsiteX6-13" fmla="*/ 553726 w 560550"/>
              <a:gd name="connsiteY6-14" fmla="*/ 448555 h 493591"/>
              <a:gd name="connsiteX7-15" fmla="*/ 557360 w 560550"/>
              <a:gd name="connsiteY7-16" fmla="*/ 480662 h 493591"/>
              <a:gd name="connsiteX8-17" fmla="*/ 557111 w 560550"/>
              <a:gd name="connsiteY8-18" fmla="*/ 481348 h 493591"/>
              <a:gd name="connsiteX9-19" fmla="*/ 527738 w 560550"/>
              <a:gd name="connsiteY9-20" fmla="*/ 493568 h 493591"/>
              <a:gd name="connsiteX10-21" fmla="*/ 496688 w 560550"/>
              <a:gd name="connsiteY10-22" fmla="*/ 492722 h 493591"/>
              <a:gd name="connsiteX11-23" fmla="*/ 275338 w 560550"/>
              <a:gd name="connsiteY11-24" fmla="*/ 480778 h 493591"/>
              <a:gd name="connsiteX12-25" fmla="*/ 275975 w 560550"/>
              <a:gd name="connsiteY12-26" fmla="*/ 480403 h 493591"/>
              <a:gd name="connsiteX13-27" fmla="*/ 266629 w 560550"/>
              <a:gd name="connsiteY13-28" fmla="*/ 479903 h 493591"/>
              <a:gd name="connsiteX14-29" fmla="*/ 40497 w 560550"/>
              <a:gd name="connsiteY14-30" fmla="*/ 492105 h 493591"/>
              <a:gd name="connsiteX15-31" fmla="*/ 32832 w 560550"/>
              <a:gd name="connsiteY15-32" fmla="*/ 492314 h 493591"/>
              <a:gd name="connsiteX16-33" fmla="*/ 3210 w 560550"/>
              <a:gd name="connsiteY16-34" fmla="*/ 479408 h 493591"/>
              <a:gd name="connsiteX17-35" fmla="*/ 2740 w 560550"/>
              <a:gd name="connsiteY17-36" fmla="*/ 478849 h 493591"/>
              <a:gd name="connsiteX18-37" fmla="*/ 6844 w 560550"/>
              <a:gd name="connsiteY18-38" fmla="*/ 447301 h 493591"/>
              <a:gd name="connsiteX19-39" fmla="*/ 23102 w 560550"/>
              <a:gd name="connsiteY19-40" fmla="*/ 420834 h 493591"/>
              <a:gd name="connsiteX20-41" fmla="*/ 144121 w 560550"/>
              <a:gd name="connsiteY20-42" fmla="*/ 235111 h 493591"/>
              <a:gd name="connsiteX21-43" fmla="*/ 144127 w 560550"/>
              <a:gd name="connsiteY21-44" fmla="*/ 235851 h 493591"/>
              <a:gd name="connsiteX22-45" fmla="*/ 149231 w 560550"/>
              <a:gd name="connsiteY22-46" fmla="*/ 228009 h 493591"/>
              <a:gd name="connsiteX23-47" fmla="*/ 251731 w 560550"/>
              <a:gd name="connsiteY23-48" fmla="*/ 26070 h 493591"/>
              <a:gd name="connsiteX24-49" fmla="*/ 255383 w 560550"/>
              <a:gd name="connsiteY24-50" fmla="*/ 19328 h 493591"/>
              <a:gd name="connsiteX25-51" fmla="*/ 281371 w 560550"/>
              <a:gd name="connsiteY25-52" fmla="*/ 127 h 493591"/>
              <a:gd name="connsiteX26-53" fmla="*/ 282090 w 560550"/>
              <a:gd name="connsiteY26-54" fmla="*/ 0 h 493591"/>
              <a:gd name="connsiteX0-55" fmla="*/ 282090 w 560550"/>
              <a:gd name="connsiteY0-56" fmla="*/ 0 h 493591"/>
              <a:gd name="connsiteX1-57" fmla="*/ 307359 w 560550"/>
              <a:gd name="connsiteY1-58" fmla="*/ 19328 h 493591"/>
              <a:gd name="connsiteX2-59" fmla="*/ 322151 w 560550"/>
              <a:gd name="connsiteY2-60" fmla="*/ 46641 h 493591"/>
              <a:gd name="connsiteX3-61" fmla="*/ 426075 w 560550"/>
              <a:gd name="connsiteY3-62" fmla="*/ 252279 h 493591"/>
              <a:gd name="connsiteX4-63" fmla="*/ 549713 w 560550"/>
              <a:gd name="connsiteY4-64" fmla="*/ 442022 h 493591"/>
              <a:gd name="connsiteX5-65" fmla="*/ 553726 w 560550"/>
              <a:gd name="connsiteY5-66" fmla="*/ 448555 h 493591"/>
              <a:gd name="connsiteX6-67" fmla="*/ 557360 w 560550"/>
              <a:gd name="connsiteY6-68" fmla="*/ 480662 h 493591"/>
              <a:gd name="connsiteX7-69" fmla="*/ 557111 w 560550"/>
              <a:gd name="connsiteY7-70" fmla="*/ 481348 h 493591"/>
              <a:gd name="connsiteX8-71" fmla="*/ 527738 w 560550"/>
              <a:gd name="connsiteY8-72" fmla="*/ 493568 h 493591"/>
              <a:gd name="connsiteX9-73" fmla="*/ 496688 w 560550"/>
              <a:gd name="connsiteY9-74" fmla="*/ 492722 h 493591"/>
              <a:gd name="connsiteX10-75" fmla="*/ 275338 w 560550"/>
              <a:gd name="connsiteY10-76" fmla="*/ 480778 h 493591"/>
              <a:gd name="connsiteX11-77" fmla="*/ 275975 w 560550"/>
              <a:gd name="connsiteY11-78" fmla="*/ 480403 h 493591"/>
              <a:gd name="connsiteX12-79" fmla="*/ 266629 w 560550"/>
              <a:gd name="connsiteY12-80" fmla="*/ 479903 h 493591"/>
              <a:gd name="connsiteX13-81" fmla="*/ 40497 w 560550"/>
              <a:gd name="connsiteY13-82" fmla="*/ 492105 h 493591"/>
              <a:gd name="connsiteX14-83" fmla="*/ 32832 w 560550"/>
              <a:gd name="connsiteY14-84" fmla="*/ 492314 h 493591"/>
              <a:gd name="connsiteX15-85" fmla="*/ 3210 w 560550"/>
              <a:gd name="connsiteY15-86" fmla="*/ 479408 h 493591"/>
              <a:gd name="connsiteX16-87" fmla="*/ 2740 w 560550"/>
              <a:gd name="connsiteY16-88" fmla="*/ 478849 h 493591"/>
              <a:gd name="connsiteX17-89" fmla="*/ 6844 w 560550"/>
              <a:gd name="connsiteY17-90" fmla="*/ 447301 h 493591"/>
              <a:gd name="connsiteX18-91" fmla="*/ 23102 w 560550"/>
              <a:gd name="connsiteY18-92" fmla="*/ 420834 h 493591"/>
              <a:gd name="connsiteX19-93" fmla="*/ 144121 w 560550"/>
              <a:gd name="connsiteY19-94" fmla="*/ 235111 h 493591"/>
              <a:gd name="connsiteX20-95" fmla="*/ 144127 w 560550"/>
              <a:gd name="connsiteY20-96" fmla="*/ 235851 h 493591"/>
              <a:gd name="connsiteX21-97" fmla="*/ 149231 w 560550"/>
              <a:gd name="connsiteY21-98" fmla="*/ 228009 h 493591"/>
              <a:gd name="connsiteX22-99" fmla="*/ 251731 w 560550"/>
              <a:gd name="connsiteY22-100" fmla="*/ 26070 h 493591"/>
              <a:gd name="connsiteX23-101" fmla="*/ 255383 w 560550"/>
              <a:gd name="connsiteY23-102" fmla="*/ 19328 h 493591"/>
              <a:gd name="connsiteX24-103" fmla="*/ 281371 w 560550"/>
              <a:gd name="connsiteY24-104" fmla="*/ 127 h 493591"/>
              <a:gd name="connsiteX25-105" fmla="*/ 282090 w 560550"/>
              <a:gd name="connsiteY25-106" fmla="*/ 0 h 493591"/>
              <a:gd name="connsiteX0-107" fmla="*/ 282090 w 560550"/>
              <a:gd name="connsiteY0-108" fmla="*/ 0 h 493591"/>
              <a:gd name="connsiteX1-109" fmla="*/ 307359 w 560550"/>
              <a:gd name="connsiteY1-110" fmla="*/ 19328 h 493591"/>
              <a:gd name="connsiteX2-111" fmla="*/ 322151 w 560550"/>
              <a:gd name="connsiteY2-112" fmla="*/ 46641 h 493591"/>
              <a:gd name="connsiteX3-113" fmla="*/ 426075 w 560550"/>
              <a:gd name="connsiteY3-114" fmla="*/ 252279 h 493591"/>
              <a:gd name="connsiteX4-115" fmla="*/ 549713 w 560550"/>
              <a:gd name="connsiteY4-116" fmla="*/ 442022 h 493591"/>
              <a:gd name="connsiteX5-117" fmla="*/ 553726 w 560550"/>
              <a:gd name="connsiteY5-118" fmla="*/ 448555 h 493591"/>
              <a:gd name="connsiteX6-119" fmla="*/ 557360 w 560550"/>
              <a:gd name="connsiteY6-120" fmla="*/ 480662 h 493591"/>
              <a:gd name="connsiteX7-121" fmla="*/ 557111 w 560550"/>
              <a:gd name="connsiteY7-122" fmla="*/ 481348 h 493591"/>
              <a:gd name="connsiteX8-123" fmla="*/ 527738 w 560550"/>
              <a:gd name="connsiteY8-124" fmla="*/ 493568 h 493591"/>
              <a:gd name="connsiteX9-125" fmla="*/ 496688 w 560550"/>
              <a:gd name="connsiteY9-126" fmla="*/ 492722 h 493591"/>
              <a:gd name="connsiteX10-127" fmla="*/ 275338 w 560550"/>
              <a:gd name="connsiteY10-128" fmla="*/ 480778 h 493591"/>
              <a:gd name="connsiteX11-129" fmla="*/ 275975 w 560550"/>
              <a:gd name="connsiteY11-130" fmla="*/ 480403 h 493591"/>
              <a:gd name="connsiteX12-131" fmla="*/ 266629 w 560550"/>
              <a:gd name="connsiteY12-132" fmla="*/ 479903 h 493591"/>
              <a:gd name="connsiteX13-133" fmla="*/ 40497 w 560550"/>
              <a:gd name="connsiteY13-134" fmla="*/ 492105 h 493591"/>
              <a:gd name="connsiteX14-135" fmla="*/ 32832 w 560550"/>
              <a:gd name="connsiteY14-136" fmla="*/ 492314 h 493591"/>
              <a:gd name="connsiteX15-137" fmla="*/ 3210 w 560550"/>
              <a:gd name="connsiteY15-138" fmla="*/ 479408 h 493591"/>
              <a:gd name="connsiteX16-139" fmla="*/ 2740 w 560550"/>
              <a:gd name="connsiteY16-140" fmla="*/ 478849 h 493591"/>
              <a:gd name="connsiteX17-141" fmla="*/ 6844 w 560550"/>
              <a:gd name="connsiteY17-142" fmla="*/ 447301 h 493591"/>
              <a:gd name="connsiteX18-143" fmla="*/ 23102 w 560550"/>
              <a:gd name="connsiteY18-144" fmla="*/ 420834 h 493591"/>
              <a:gd name="connsiteX19-145" fmla="*/ 144121 w 560550"/>
              <a:gd name="connsiteY19-146" fmla="*/ 235111 h 493591"/>
              <a:gd name="connsiteX20-147" fmla="*/ 144127 w 560550"/>
              <a:gd name="connsiteY20-148" fmla="*/ 235851 h 493591"/>
              <a:gd name="connsiteX21-149" fmla="*/ 149231 w 560550"/>
              <a:gd name="connsiteY21-150" fmla="*/ 228009 h 493591"/>
              <a:gd name="connsiteX22-151" fmla="*/ 251731 w 560550"/>
              <a:gd name="connsiteY22-152" fmla="*/ 26070 h 493591"/>
              <a:gd name="connsiteX23-153" fmla="*/ 255383 w 560550"/>
              <a:gd name="connsiteY23-154" fmla="*/ 19328 h 493591"/>
              <a:gd name="connsiteX24-155" fmla="*/ 281371 w 560550"/>
              <a:gd name="connsiteY24-156" fmla="*/ 127 h 493591"/>
              <a:gd name="connsiteX25-157" fmla="*/ 282090 w 560550"/>
              <a:gd name="connsiteY25-158" fmla="*/ 0 h 493591"/>
              <a:gd name="connsiteX0-159" fmla="*/ 282090 w 560550"/>
              <a:gd name="connsiteY0-160" fmla="*/ 0 h 493591"/>
              <a:gd name="connsiteX1-161" fmla="*/ 307359 w 560550"/>
              <a:gd name="connsiteY1-162" fmla="*/ 19328 h 493591"/>
              <a:gd name="connsiteX2-163" fmla="*/ 322151 w 560550"/>
              <a:gd name="connsiteY2-164" fmla="*/ 46641 h 493591"/>
              <a:gd name="connsiteX3-165" fmla="*/ 426075 w 560550"/>
              <a:gd name="connsiteY3-166" fmla="*/ 252279 h 493591"/>
              <a:gd name="connsiteX4-167" fmla="*/ 549713 w 560550"/>
              <a:gd name="connsiteY4-168" fmla="*/ 442022 h 493591"/>
              <a:gd name="connsiteX5-169" fmla="*/ 553726 w 560550"/>
              <a:gd name="connsiteY5-170" fmla="*/ 448555 h 493591"/>
              <a:gd name="connsiteX6-171" fmla="*/ 557360 w 560550"/>
              <a:gd name="connsiteY6-172" fmla="*/ 480662 h 493591"/>
              <a:gd name="connsiteX7-173" fmla="*/ 557111 w 560550"/>
              <a:gd name="connsiteY7-174" fmla="*/ 481348 h 493591"/>
              <a:gd name="connsiteX8-175" fmla="*/ 527738 w 560550"/>
              <a:gd name="connsiteY8-176" fmla="*/ 493568 h 493591"/>
              <a:gd name="connsiteX9-177" fmla="*/ 496688 w 560550"/>
              <a:gd name="connsiteY9-178" fmla="*/ 492722 h 493591"/>
              <a:gd name="connsiteX10-179" fmla="*/ 275338 w 560550"/>
              <a:gd name="connsiteY10-180" fmla="*/ 480778 h 493591"/>
              <a:gd name="connsiteX11-181" fmla="*/ 275975 w 560550"/>
              <a:gd name="connsiteY11-182" fmla="*/ 480403 h 493591"/>
              <a:gd name="connsiteX12-183" fmla="*/ 266629 w 560550"/>
              <a:gd name="connsiteY12-184" fmla="*/ 479903 h 493591"/>
              <a:gd name="connsiteX13-185" fmla="*/ 40497 w 560550"/>
              <a:gd name="connsiteY13-186" fmla="*/ 492105 h 493591"/>
              <a:gd name="connsiteX14-187" fmla="*/ 32832 w 560550"/>
              <a:gd name="connsiteY14-188" fmla="*/ 492314 h 493591"/>
              <a:gd name="connsiteX15-189" fmla="*/ 3210 w 560550"/>
              <a:gd name="connsiteY15-190" fmla="*/ 479408 h 493591"/>
              <a:gd name="connsiteX16-191" fmla="*/ 2740 w 560550"/>
              <a:gd name="connsiteY16-192" fmla="*/ 478849 h 493591"/>
              <a:gd name="connsiteX17-193" fmla="*/ 6844 w 560550"/>
              <a:gd name="connsiteY17-194" fmla="*/ 447301 h 493591"/>
              <a:gd name="connsiteX18-195" fmla="*/ 23102 w 560550"/>
              <a:gd name="connsiteY18-196" fmla="*/ 420834 h 493591"/>
              <a:gd name="connsiteX19-197" fmla="*/ 144121 w 560550"/>
              <a:gd name="connsiteY19-198" fmla="*/ 235111 h 493591"/>
              <a:gd name="connsiteX20-199" fmla="*/ 149231 w 560550"/>
              <a:gd name="connsiteY20-200" fmla="*/ 228009 h 493591"/>
              <a:gd name="connsiteX21-201" fmla="*/ 251731 w 560550"/>
              <a:gd name="connsiteY21-202" fmla="*/ 26070 h 493591"/>
              <a:gd name="connsiteX22-203" fmla="*/ 255383 w 560550"/>
              <a:gd name="connsiteY22-204" fmla="*/ 19328 h 493591"/>
              <a:gd name="connsiteX23-205" fmla="*/ 281371 w 560550"/>
              <a:gd name="connsiteY23-206" fmla="*/ 127 h 493591"/>
              <a:gd name="connsiteX24-207" fmla="*/ 282090 w 560550"/>
              <a:gd name="connsiteY24-208" fmla="*/ 0 h 493591"/>
              <a:gd name="connsiteX0-209" fmla="*/ 282090 w 560550"/>
              <a:gd name="connsiteY0-210" fmla="*/ 0 h 493591"/>
              <a:gd name="connsiteX1-211" fmla="*/ 307359 w 560550"/>
              <a:gd name="connsiteY1-212" fmla="*/ 19328 h 493591"/>
              <a:gd name="connsiteX2-213" fmla="*/ 322151 w 560550"/>
              <a:gd name="connsiteY2-214" fmla="*/ 46641 h 493591"/>
              <a:gd name="connsiteX3-215" fmla="*/ 426075 w 560550"/>
              <a:gd name="connsiteY3-216" fmla="*/ 252279 h 493591"/>
              <a:gd name="connsiteX4-217" fmla="*/ 549713 w 560550"/>
              <a:gd name="connsiteY4-218" fmla="*/ 442022 h 493591"/>
              <a:gd name="connsiteX5-219" fmla="*/ 553726 w 560550"/>
              <a:gd name="connsiteY5-220" fmla="*/ 448555 h 493591"/>
              <a:gd name="connsiteX6-221" fmla="*/ 557360 w 560550"/>
              <a:gd name="connsiteY6-222" fmla="*/ 480662 h 493591"/>
              <a:gd name="connsiteX7-223" fmla="*/ 557111 w 560550"/>
              <a:gd name="connsiteY7-224" fmla="*/ 481348 h 493591"/>
              <a:gd name="connsiteX8-225" fmla="*/ 527738 w 560550"/>
              <a:gd name="connsiteY8-226" fmla="*/ 493568 h 493591"/>
              <a:gd name="connsiteX9-227" fmla="*/ 496688 w 560550"/>
              <a:gd name="connsiteY9-228" fmla="*/ 492722 h 493591"/>
              <a:gd name="connsiteX10-229" fmla="*/ 275338 w 560550"/>
              <a:gd name="connsiteY10-230" fmla="*/ 480778 h 493591"/>
              <a:gd name="connsiteX11-231" fmla="*/ 275975 w 560550"/>
              <a:gd name="connsiteY11-232" fmla="*/ 480403 h 493591"/>
              <a:gd name="connsiteX12-233" fmla="*/ 266629 w 560550"/>
              <a:gd name="connsiteY12-234" fmla="*/ 479903 h 493591"/>
              <a:gd name="connsiteX13-235" fmla="*/ 40497 w 560550"/>
              <a:gd name="connsiteY13-236" fmla="*/ 492105 h 493591"/>
              <a:gd name="connsiteX14-237" fmla="*/ 32832 w 560550"/>
              <a:gd name="connsiteY14-238" fmla="*/ 492314 h 493591"/>
              <a:gd name="connsiteX15-239" fmla="*/ 3210 w 560550"/>
              <a:gd name="connsiteY15-240" fmla="*/ 479408 h 493591"/>
              <a:gd name="connsiteX16-241" fmla="*/ 2740 w 560550"/>
              <a:gd name="connsiteY16-242" fmla="*/ 478849 h 493591"/>
              <a:gd name="connsiteX17-243" fmla="*/ 6844 w 560550"/>
              <a:gd name="connsiteY17-244" fmla="*/ 447301 h 493591"/>
              <a:gd name="connsiteX18-245" fmla="*/ 23102 w 560550"/>
              <a:gd name="connsiteY18-246" fmla="*/ 420834 h 493591"/>
              <a:gd name="connsiteX19-247" fmla="*/ 149231 w 560550"/>
              <a:gd name="connsiteY19-248" fmla="*/ 228009 h 493591"/>
              <a:gd name="connsiteX20-249" fmla="*/ 251731 w 560550"/>
              <a:gd name="connsiteY20-250" fmla="*/ 26070 h 493591"/>
              <a:gd name="connsiteX21-251" fmla="*/ 255383 w 560550"/>
              <a:gd name="connsiteY21-252" fmla="*/ 19328 h 493591"/>
              <a:gd name="connsiteX22-253" fmla="*/ 281371 w 560550"/>
              <a:gd name="connsiteY22-254" fmla="*/ 127 h 493591"/>
              <a:gd name="connsiteX23-255" fmla="*/ 282090 w 560550"/>
              <a:gd name="connsiteY23-256" fmla="*/ 0 h 493591"/>
              <a:gd name="connsiteX0-257" fmla="*/ 282090 w 560550"/>
              <a:gd name="connsiteY0-258" fmla="*/ 0 h 493591"/>
              <a:gd name="connsiteX1-259" fmla="*/ 307359 w 560550"/>
              <a:gd name="connsiteY1-260" fmla="*/ 19328 h 493591"/>
              <a:gd name="connsiteX2-261" fmla="*/ 322151 w 560550"/>
              <a:gd name="connsiteY2-262" fmla="*/ 46641 h 493591"/>
              <a:gd name="connsiteX3-263" fmla="*/ 426075 w 560550"/>
              <a:gd name="connsiteY3-264" fmla="*/ 252279 h 493591"/>
              <a:gd name="connsiteX4-265" fmla="*/ 549713 w 560550"/>
              <a:gd name="connsiteY4-266" fmla="*/ 442022 h 493591"/>
              <a:gd name="connsiteX5-267" fmla="*/ 553726 w 560550"/>
              <a:gd name="connsiteY5-268" fmla="*/ 448555 h 493591"/>
              <a:gd name="connsiteX6-269" fmla="*/ 557360 w 560550"/>
              <a:gd name="connsiteY6-270" fmla="*/ 480662 h 493591"/>
              <a:gd name="connsiteX7-271" fmla="*/ 557111 w 560550"/>
              <a:gd name="connsiteY7-272" fmla="*/ 481348 h 493591"/>
              <a:gd name="connsiteX8-273" fmla="*/ 527738 w 560550"/>
              <a:gd name="connsiteY8-274" fmla="*/ 493568 h 493591"/>
              <a:gd name="connsiteX9-275" fmla="*/ 496688 w 560550"/>
              <a:gd name="connsiteY9-276" fmla="*/ 492722 h 493591"/>
              <a:gd name="connsiteX10-277" fmla="*/ 275338 w 560550"/>
              <a:gd name="connsiteY10-278" fmla="*/ 480778 h 493591"/>
              <a:gd name="connsiteX11-279" fmla="*/ 275975 w 560550"/>
              <a:gd name="connsiteY11-280" fmla="*/ 480403 h 493591"/>
              <a:gd name="connsiteX12-281" fmla="*/ 266629 w 560550"/>
              <a:gd name="connsiteY12-282" fmla="*/ 479903 h 493591"/>
              <a:gd name="connsiteX13-283" fmla="*/ 40497 w 560550"/>
              <a:gd name="connsiteY13-284" fmla="*/ 492105 h 493591"/>
              <a:gd name="connsiteX14-285" fmla="*/ 32832 w 560550"/>
              <a:gd name="connsiteY14-286" fmla="*/ 492314 h 493591"/>
              <a:gd name="connsiteX15-287" fmla="*/ 3210 w 560550"/>
              <a:gd name="connsiteY15-288" fmla="*/ 479408 h 493591"/>
              <a:gd name="connsiteX16-289" fmla="*/ 2740 w 560550"/>
              <a:gd name="connsiteY16-290" fmla="*/ 478849 h 493591"/>
              <a:gd name="connsiteX17-291" fmla="*/ 6844 w 560550"/>
              <a:gd name="connsiteY17-292" fmla="*/ 447301 h 493591"/>
              <a:gd name="connsiteX18-293" fmla="*/ 23102 w 560550"/>
              <a:gd name="connsiteY18-294" fmla="*/ 420834 h 493591"/>
              <a:gd name="connsiteX19-295" fmla="*/ 149231 w 560550"/>
              <a:gd name="connsiteY19-296" fmla="*/ 228009 h 493591"/>
              <a:gd name="connsiteX20-297" fmla="*/ 251731 w 560550"/>
              <a:gd name="connsiteY20-298" fmla="*/ 26070 h 493591"/>
              <a:gd name="connsiteX21-299" fmla="*/ 255383 w 560550"/>
              <a:gd name="connsiteY21-300" fmla="*/ 19328 h 493591"/>
              <a:gd name="connsiteX22-301" fmla="*/ 281371 w 560550"/>
              <a:gd name="connsiteY22-302" fmla="*/ 127 h 493591"/>
              <a:gd name="connsiteX23-303" fmla="*/ 282090 w 560550"/>
              <a:gd name="connsiteY23-304" fmla="*/ 0 h 493591"/>
              <a:gd name="connsiteX0-305" fmla="*/ 282090 w 560550"/>
              <a:gd name="connsiteY0-306" fmla="*/ 0 h 493591"/>
              <a:gd name="connsiteX1-307" fmla="*/ 307359 w 560550"/>
              <a:gd name="connsiteY1-308" fmla="*/ 19328 h 493591"/>
              <a:gd name="connsiteX2-309" fmla="*/ 322151 w 560550"/>
              <a:gd name="connsiteY2-310" fmla="*/ 46641 h 493591"/>
              <a:gd name="connsiteX3-311" fmla="*/ 426075 w 560550"/>
              <a:gd name="connsiteY3-312" fmla="*/ 252279 h 493591"/>
              <a:gd name="connsiteX4-313" fmla="*/ 549713 w 560550"/>
              <a:gd name="connsiteY4-314" fmla="*/ 442022 h 493591"/>
              <a:gd name="connsiteX5-315" fmla="*/ 553726 w 560550"/>
              <a:gd name="connsiteY5-316" fmla="*/ 448555 h 493591"/>
              <a:gd name="connsiteX6-317" fmla="*/ 557360 w 560550"/>
              <a:gd name="connsiteY6-318" fmla="*/ 480662 h 493591"/>
              <a:gd name="connsiteX7-319" fmla="*/ 557111 w 560550"/>
              <a:gd name="connsiteY7-320" fmla="*/ 481348 h 493591"/>
              <a:gd name="connsiteX8-321" fmla="*/ 527738 w 560550"/>
              <a:gd name="connsiteY8-322" fmla="*/ 493568 h 493591"/>
              <a:gd name="connsiteX9-323" fmla="*/ 496688 w 560550"/>
              <a:gd name="connsiteY9-324" fmla="*/ 492722 h 493591"/>
              <a:gd name="connsiteX10-325" fmla="*/ 275338 w 560550"/>
              <a:gd name="connsiteY10-326" fmla="*/ 480778 h 493591"/>
              <a:gd name="connsiteX11-327" fmla="*/ 266629 w 560550"/>
              <a:gd name="connsiteY11-328" fmla="*/ 479903 h 493591"/>
              <a:gd name="connsiteX12-329" fmla="*/ 40497 w 560550"/>
              <a:gd name="connsiteY12-330" fmla="*/ 492105 h 493591"/>
              <a:gd name="connsiteX13-331" fmla="*/ 32832 w 560550"/>
              <a:gd name="connsiteY13-332" fmla="*/ 492314 h 493591"/>
              <a:gd name="connsiteX14-333" fmla="*/ 3210 w 560550"/>
              <a:gd name="connsiteY14-334" fmla="*/ 479408 h 493591"/>
              <a:gd name="connsiteX15-335" fmla="*/ 2740 w 560550"/>
              <a:gd name="connsiteY15-336" fmla="*/ 478849 h 493591"/>
              <a:gd name="connsiteX16-337" fmla="*/ 6844 w 560550"/>
              <a:gd name="connsiteY16-338" fmla="*/ 447301 h 493591"/>
              <a:gd name="connsiteX17-339" fmla="*/ 23102 w 560550"/>
              <a:gd name="connsiteY17-340" fmla="*/ 420834 h 493591"/>
              <a:gd name="connsiteX18-341" fmla="*/ 149231 w 560550"/>
              <a:gd name="connsiteY18-342" fmla="*/ 228009 h 493591"/>
              <a:gd name="connsiteX19-343" fmla="*/ 251731 w 560550"/>
              <a:gd name="connsiteY19-344" fmla="*/ 26070 h 493591"/>
              <a:gd name="connsiteX20-345" fmla="*/ 255383 w 560550"/>
              <a:gd name="connsiteY20-346" fmla="*/ 19328 h 493591"/>
              <a:gd name="connsiteX21-347" fmla="*/ 281371 w 560550"/>
              <a:gd name="connsiteY21-348" fmla="*/ 127 h 493591"/>
              <a:gd name="connsiteX22-349" fmla="*/ 282090 w 560550"/>
              <a:gd name="connsiteY22-350" fmla="*/ 0 h 493591"/>
              <a:gd name="connsiteX0-351" fmla="*/ 282090 w 560550"/>
              <a:gd name="connsiteY0-352" fmla="*/ 0 h 493591"/>
              <a:gd name="connsiteX1-353" fmla="*/ 307359 w 560550"/>
              <a:gd name="connsiteY1-354" fmla="*/ 19328 h 493591"/>
              <a:gd name="connsiteX2-355" fmla="*/ 322151 w 560550"/>
              <a:gd name="connsiteY2-356" fmla="*/ 46641 h 493591"/>
              <a:gd name="connsiteX3-357" fmla="*/ 426075 w 560550"/>
              <a:gd name="connsiteY3-358" fmla="*/ 252279 h 493591"/>
              <a:gd name="connsiteX4-359" fmla="*/ 549713 w 560550"/>
              <a:gd name="connsiteY4-360" fmla="*/ 442022 h 493591"/>
              <a:gd name="connsiteX5-361" fmla="*/ 553726 w 560550"/>
              <a:gd name="connsiteY5-362" fmla="*/ 448555 h 493591"/>
              <a:gd name="connsiteX6-363" fmla="*/ 557360 w 560550"/>
              <a:gd name="connsiteY6-364" fmla="*/ 480662 h 493591"/>
              <a:gd name="connsiteX7-365" fmla="*/ 557111 w 560550"/>
              <a:gd name="connsiteY7-366" fmla="*/ 481348 h 493591"/>
              <a:gd name="connsiteX8-367" fmla="*/ 527738 w 560550"/>
              <a:gd name="connsiteY8-368" fmla="*/ 493568 h 493591"/>
              <a:gd name="connsiteX9-369" fmla="*/ 496688 w 560550"/>
              <a:gd name="connsiteY9-370" fmla="*/ 492722 h 493591"/>
              <a:gd name="connsiteX10-371" fmla="*/ 266629 w 560550"/>
              <a:gd name="connsiteY10-372" fmla="*/ 479903 h 493591"/>
              <a:gd name="connsiteX11-373" fmla="*/ 40497 w 560550"/>
              <a:gd name="connsiteY11-374" fmla="*/ 492105 h 493591"/>
              <a:gd name="connsiteX12-375" fmla="*/ 32832 w 560550"/>
              <a:gd name="connsiteY12-376" fmla="*/ 492314 h 493591"/>
              <a:gd name="connsiteX13-377" fmla="*/ 3210 w 560550"/>
              <a:gd name="connsiteY13-378" fmla="*/ 479408 h 493591"/>
              <a:gd name="connsiteX14-379" fmla="*/ 2740 w 560550"/>
              <a:gd name="connsiteY14-380" fmla="*/ 478849 h 493591"/>
              <a:gd name="connsiteX15-381" fmla="*/ 6844 w 560550"/>
              <a:gd name="connsiteY15-382" fmla="*/ 447301 h 493591"/>
              <a:gd name="connsiteX16-383" fmla="*/ 23102 w 560550"/>
              <a:gd name="connsiteY16-384" fmla="*/ 420834 h 493591"/>
              <a:gd name="connsiteX17-385" fmla="*/ 149231 w 560550"/>
              <a:gd name="connsiteY17-386" fmla="*/ 228009 h 493591"/>
              <a:gd name="connsiteX18-387" fmla="*/ 251731 w 560550"/>
              <a:gd name="connsiteY18-388" fmla="*/ 26070 h 493591"/>
              <a:gd name="connsiteX19-389" fmla="*/ 255383 w 560550"/>
              <a:gd name="connsiteY19-390" fmla="*/ 19328 h 493591"/>
              <a:gd name="connsiteX20-391" fmla="*/ 281371 w 560550"/>
              <a:gd name="connsiteY20-392" fmla="*/ 127 h 493591"/>
              <a:gd name="connsiteX21-393" fmla="*/ 282090 w 560550"/>
              <a:gd name="connsiteY21-394" fmla="*/ 0 h 493591"/>
              <a:gd name="connsiteX0-395" fmla="*/ 282090 w 560550"/>
              <a:gd name="connsiteY0-396" fmla="*/ 0 h 493591"/>
              <a:gd name="connsiteX1-397" fmla="*/ 307359 w 560550"/>
              <a:gd name="connsiteY1-398" fmla="*/ 19328 h 493591"/>
              <a:gd name="connsiteX2-399" fmla="*/ 322151 w 560550"/>
              <a:gd name="connsiteY2-400" fmla="*/ 46641 h 493591"/>
              <a:gd name="connsiteX3-401" fmla="*/ 426075 w 560550"/>
              <a:gd name="connsiteY3-402" fmla="*/ 252279 h 493591"/>
              <a:gd name="connsiteX4-403" fmla="*/ 549713 w 560550"/>
              <a:gd name="connsiteY4-404" fmla="*/ 442022 h 493591"/>
              <a:gd name="connsiteX5-405" fmla="*/ 553726 w 560550"/>
              <a:gd name="connsiteY5-406" fmla="*/ 448555 h 493591"/>
              <a:gd name="connsiteX6-407" fmla="*/ 557360 w 560550"/>
              <a:gd name="connsiteY6-408" fmla="*/ 480662 h 493591"/>
              <a:gd name="connsiteX7-409" fmla="*/ 557111 w 560550"/>
              <a:gd name="connsiteY7-410" fmla="*/ 481348 h 493591"/>
              <a:gd name="connsiteX8-411" fmla="*/ 527738 w 560550"/>
              <a:gd name="connsiteY8-412" fmla="*/ 493568 h 493591"/>
              <a:gd name="connsiteX9-413" fmla="*/ 496688 w 560550"/>
              <a:gd name="connsiteY9-414" fmla="*/ 492722 h 493591"/>
              <a:gd name="connsiteX10-415" fmla="*/ 266629 w 560550"/>
              <a:gd name="connsiteY10-416" fmla="*/ 479903 h 493591"/>
              <a:gd name="connsiteX11-417" fmla="*/ 40497 w 560550"/>
              <a:gd name="connsiteY11-418" fmla="*/ 492105 h 493591"/>
              <a:gd name="connsiteX12-419" fmla="*/ 32832 w 560550"/>
              <a:gd name="connsiteY12-420" fmla="*/ 492314 h 493591"/>
              <a:gd name="connsiteX13-421" fmla="*/ 3210 w 560550"/>
              <a:gd name="connsiteY13-422" fmla="*/ 479408 h 493591"/>
              <a:gd name="connsiteX14-423" fmla="*/ 2740 w 560550"/>
              <a:gd name="connsiteY14-424" fmla="*/ 478849 h 493591"/>
              <a:gd name="connsiteX15-425" fmla="*/ 6844 w 560550"/>
              <a:gd name="connsiteY15-426" fmla="*/ 447301 h 493591"/>
              <a:gd name="connsiteX16-427" fmla="*/ 23102 w 560550"/>
              <a:gd name="connsiteY16-428" fmla="*/ 420834 h 493591"/>
              <a:gd name="connsiteX17-429" fmla="*/ 149231 w 560550"/>
              <a:gd name="connsiteY17-430" fmla="*/ 228009 h 493591"/>
              <a:gd name="connsiteX18-431" fmla="*/ 251731 w 560550"/>
              <a:gd name="connsiteY18-432" fmla="*/ 26070 h 493591"/>
              <a:gd name="connsiteX19-433" fmla="*/ 255383 w 560550"/>
              <a:gd name="connsiteY19-434" fmla="*/ 19328 h 493591"/>
              <a:gd name="connsiteX20-435" fmla="*/ 281371 w 560550"/>
              <a:gd name="connsiteY20-436" fmla="*/ 127 h 493591"/>
              <a:gd name="connsiteX21-437" fmla="*/ 282090 w 560550"/>
              <a:gd name="connsiteY21-438" fmla="*/ 0 h 49359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560550" h="493591">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buFontTx/>
              <a:buNone/>
              <a:defRPr/>
            </a:pPr>
            <a:endParaRPr lang="zh-CN" altLang="en-US" sz="1015" noProof="1">
              <a:solidFill>
                <a:srgbClr val="FFFFFF"/>
              </a:solidFill>
              <a:latin typeface="黑体" panose="02010609060101010101" charset="-122"/>
              <a:ea typeface="黑体" panose="02010609060101010101" charset="-122"/>
              <a:cs typeface="Arial" panose="020B0604020202020204" pitchFamily="34" charset="0"/>
            </a:endParaRPr>
          </a:p>
        </p:txBody>
      </p:sp>
      <p:sp>
        <p:nvSpPr>
          <p:cNvPr id="11" name="KSO_Shape"/>
          <p:cNvSpPr/>
          <p:nvPr>
            <p:custDataLst>
              <p:tags r:id="rId4"/>
            </p:custDataLst>
          </p:nvPr>
        </p:nvSpPr>
        <p:spPr>
          <a:xfrm rot="7226800">
            <a:off x="745332" y="535781"/>
            <a:ext cx="88900" cy="77787"/>
          </a:xfrm>
          <a:custGeom>
            <a:avLst/>
            <a:gdLst>
              <a:gd name="connsiteX0" fmla="*/ 282090 w 560550"/>
              <a:gd name="connsiteY0" fmla="*/ 0 h 493591"/>
              <a:gd name="connsiteX1" fmla="*/ 307359 w 560550"/>
              <a:gd name="connsiteY1" fmla="*/ 19328 h 493591"/>
              <a:gd name="connsiteX2" fmla="*/ 322151 w 560550"/>
              <a:gd name="connsiteY2" fmla="*/ 46641 h 493591"/>
              <a:gd name="connsiteX3" fmla="*/ 422483 w 560550"/>
              <a:gd name="connsiteY3" fmla="*/ 244308 h 493591"/>
              <a:gd name="connsiteX4" fmla="*/ 421839 w 560550"/>
              <a:gd name="connsiteY4" fmla="*/ 243943 h 493591"/>
              <a:gd name="connsiteX5" fmla="*/ 426075 w 560550"/>
              <a:gd name="connsiteY5" fmla="*/ 252279 h 493591"/>
              <a:gd name="connsiteX6" fmla="*/ 549713 w 560550"/>
              <a:gd name="connsiteY6" fmla="*/ 442022 h 493591"/>
              <a:gd name="connsiteX7" fmla="*/ 553726 w 560550"/>
              <a:gd name="connsiteY7" fmla="*/ 448555 h 493591"/>
              <a:gd name="connsiteX8" fmla="*/ 557360 w 560550"/>
              <a:gd name="connsiteY8" fmla="*/ 480662 h 493591"/>
              <a:gd name="connsiteX9" fmla="*/ 557111 w 560550"/>
              <a:gd name="connsiteY9" fmla="*/ 481348 h 493591"/>
              <a:gd name="connsiteX10" fmla="*/ 527738 w 560550"/>
              <a:gd name="connsiteY10" fmla="*/ 493568 h 493591"/>
              <a:gd name="connsiteX11" fmla="*/ 496688 w 560550"/>
              <a:gd name="connsiteY11" fmla="*/ 492722 h 493591"/>
              <a:gd name="connsiteX12" fmla="*/ 275338 w 560550"/>
              <a:gd name="connsiteY12" fmla="*/ 480778 h 493591"/>
              <a:gd name="connsiteX13" fmla="*/ 275975 w 560550"/>
              <a:gd name="connsiteY13" fmla="*/ 480403 h 493591"/>
              <a:gd name="connsiteX14" fmla="*/ 266629 w 560550"/>
              <a:gd name="connsiteY14" fmla="*/ 479903 h 493591"/>
              <a:gd name="connsiteX15" fmla="*/ 40497 w 560550"/>
              <a:gd name="connsiteY15" fmla="*/ 492105 h 493591"/>
              <a:gd name="connsiteX16" fmla="*/ 32832 w 560550"/>
              <a:gd name="connsiteY16" fmla="*/ 492314 h 493591"/>
              <a:gd name="connsiteX17" fmla="*/ 3210 w 560550"/>
              <a:gd name="connsiteY17" fmla="*/ 479408 h 493591"/>
              <a:gd name="connsiteX18" fmla="*/ 2740 w 560550"/>
              <a:gd name="connsiteY18" fmla="*/ 478849 h 493591"/>
              <a:gd name="connsiteX19" fmla="*/ 6844 w 560550"/>
              <a:gd name="connsiteY19" fmla="*/ 447301 h 493591"/>
              <a:gd name="connsiteX20" fmla="*/ 23102 w 560550"/>
              <a:gd name="connsiteY20" fmla="*/ 420834 h 493591"/>
              <a:gd name="connsiteX21" fmla="*/ 144121 w 560550"/>
              <a:gd name="connsiteY21" fmla="*/ 235111 h 493591"/>
              <a:gd name="connsiteX22" fmla="*/ 144127 w 560550"/>
              <a:gd name="connsiteY22" fmla="*/ 235851 h 493591"/>
              <a:gd name="connsiteX23" fmla="*/ 149231 w 560550"/>
              <a:gd name="connsiteY23" fmla="*/ 228009 h 493591"/>
              <a:gd name="connsiteX24" fmla="*/ 251731 w 560550"/>
              <a:gd name="connsiteY24" fmla="*/ 26070 h 493591"/>
              <a:gd name="connsiteX25" fmla="*/ 255383 w 560550"/>
              <a:gd name="connsiteY25" fmla="*/ 19328 h 493591"/>
              <a:gd name="connsiteX26" fmla="*/ 281371 w 560550"/>
              <a:gd name="connsiteY26" fmla="*/ 127 h 493591"/>
              <a:gd name="connsiteX27" fmla="*/ 282090 w 560550"/>
              <a:gd name="connsiteY27" fmla="*/ 0 h 493591"/>
              <a:gd name="connsiteX0-1" fmla="*/ 282090 w 560550"/>
              <a:gd name="connsiteY0-2" fmla="*/ 0 h 493591"/>
              <a:gd name="connsiteX1-3" fmla="*/ 307359 w 560550"/>
              <a:gd name="connsiteY1-4" fmla="*/ 19328 h 493591"/>
              <a:gd name="connsiteX2-5" fmla="*/ 322151 w 560550"/>
              <a:gd name="connsiteY2-6" fmla="*/ 46641 h 493591"/>
              <a:gd name="connsiteX3-7" fmla="*/ 422483 w 560550"/>
              <a:gd name="connsiteY3-8" fmla="*/ 244308 h 493591"/>
              <a:gd name="connsiteX4-9" fmla="*/ 426075 w 560550"/>
              <a:gd name="connsiteY4-10" fmla="*/ 252279 h 493591"/>
              <a:gd name="connsiteX5-11" fmla="*/ 549713 w 560550"/>
              <a:gd name="connsiteY5-12" fmla="*/ 442022 h 493591"/>
              <a:gd name="connsiteX6-13" fmla="*/ 553726 w 560550"/>
              <a:gd name="connsiteY6-14" fmla="*/ 448555 h 493591"/>
              <a:gd name="connsiteX7-15" fmla="*/ 557360 w 560550"/>
              <a:gd name="connsiteY7-16" fmla="*/ 480662 h 493591"/>
              <a:gd name="connsiteX8-17" fmla="*/ 557111 w 560550"/>
              <a:gd name="connsiteY8-18" fmla="*/ 481348 h 493591"/>
              <a:gd name="connsiteX9-19" fmla="*/ 527738 w 560550"/>
              <a:gd name="connsiteY9-20" fmla="*/ 493568 h 493591"/>
              <a:gd name="connsiteX10-21" fmla="*/ 496688 w 560550"/>
              <a:gd name="connsiteY10-22" fmla="*/ 492722 h 493591"/>
              <a:gd name="connsiteX11-23" fmla="*/ 275338 w 560550"/>
              <a:gd name="connsiteY11-24" fmla="*/ 480778 h 493591"/>
              <a:gd name="connsiteX12-25" fmla="*/ 275975 w 560550"/>
              <a:gd name="connsiteY12-26" fmla="*/ 480403 h 493591"/>
              <a:gd name="connsiteX13-27" fmla="*/ 266629 w 560550"/>
              <a:gd name="connsiteY13-28" fmla="*/ 479903 h 493591"/>
              <a:gd name="connsiteX14-29" fmla="*/ 40497 w 560550"/>
              <a:gd name="connsiteY14-30" fmla="*/ 492105 h 493591"/>
              <a:gd name="connsiteX15-31" fmla="*/ 32832 w 560550"/>
              <a:gd name="connsiteY15-32" fmla="*/ 492314 h 493591"/>
              <a:gd name="connsiteX16-33" fmla="*/ 3210 w 560550"/>
              <a:gd name="connsiteY16-34" fmla="*/ 479408 h 493591"/>
              <a:gd name="connsiteX17-35" fmla="*/ 2740 w 560550"/>
              <a:gd name="connsiteY17-36" fmla="*/ 478849 h 493591"/>
              <a:gd name="connsiteX18-37" fmla="*/ 6844 w 560550"/>
              <a:gd name="connsiteY18-38" fmla="*/ 447301 h 493591"/>
              <a:gd name="connsiteX19-39" fmla="*/ 23102 w 560550"/>
              <a:gd name="connsiteY19-40" fmla="*/ 420834 h 493591"/>
              <a:gd name="connsiteX20-41" fmla="*/ 144121 w 560550"/>
              <a:gd name="connsiteY20-42" fmla="*/ 235111 h 493591"/>
              <a:gd name="connsiteX21-43" fmla="*/ 144127 w 560550"/>
              <a:gd name="connsiteY21-44" fmla="*/ 235851 h 493591"/>
              <a:gd name="connsiteX22-45" fmla="*/ 149231 w 560550"/>
              <a:gd name="connsiteY22-46" fmla="*/ 228009 h 493591"/>
              <a:gd name="connsiteX23-47" fmla="*/ 251731 w 560550"/>
              <a:gd name="connsiteY23-48" fmla="*/ 26070 h 493591"/>
              <a:gd name="connsiteX24-49" fmla="*/ 255383 w 560550"/>
              <a:gd name="connsiteY24-50" fmla="*/ 19328 h 493591"/>
              <a:gd name="connsiteX25-51" fmla="*/ 281371 w 560550"/>
              <a:gd name="connsiteY25-52" fmla="*/ 127 h 493591"/>
              <a:gd name="connsiteX26-53" fmla="*/ 282090 w 560550"/>
              <a:gd name="connsiteY26-54" fmla="*/ 0 h 493591"/>
              <a:gd name="connsiteX0-55" fmla="*/ 282090 w 560550"/>
              <a:gd name="connsiteY0-56" fmla="*/ 0 h 493591"/>
              <a:gd name="connsiteX1-57" fmla="*/ 307359 w 560550"/>
              <a:gd name="connsiteY1-58" fmla="*/ 19328 h 493591"/>
              <a:gd name="connsiteX2-59" fmla="*/ 322151 w 560550"/>
              <a:gd name="connsiteY2-60" fmla="*/ 46641 h 493591"/>
              <a:gd name="connsiteX3-61" fmla="*/ 426075 w 560550"/>
              <a:gd name="connsiteY3-62" fmla="*/ 252279 h 493591"/>
              <a:gd name="connsiteX4-63" fmla="*/ 549713 w 560550"/>
              <a:gd name="connsiteY4-64" fmla="*/ 442022 h 493591"/>
              <a:gd name="connsiteX5-65" fmla="*/ 553726 w 560550"/>
              <a:gd name="connsiteY5-66" fmla="*/ 448555 h 493591"/>
              <a:gd name="connsiteX6-67" fmla="*/ 557360 w 560550"/>
              <a:gd name="connsiteY6-68" fmla="*/ 480662 h 493591"/>
              <a:gd name="connsiteX7-69" fmla="*/ 557111 w 560550"/>
              <a:gd name="connsiteY7-70" fmla="*/ 481348 h 493591"/>
              <a:gd name="connsiteX8-71" fmla="*/ 527738 w 560550"/>
              <a:gd name="connsiteY8-72" fmla="*/ 493568 h 493591"/>
              <a:gd name="connsiteX9-73" fmla="*/ 496688 w 560550"/>
              <a:gd name="connsiteY9-74" fmla="*/ 492722 h 493591"/>
              <a:gd name="connsiteX10-75" fmla="*/ 275338 w 560550"/>
              <a:gd name="connsiteY10-76" fmla="*/ 480778 h 493591"/>
              <a:gd name="connsiteX11-77" fmla="*/ 275975 w 560550"/>
              <a:gd name="connsiteY11-78" fmla="*/ 480403 h 493591"/>
              <a:gd name="connsiteX12-79" fmla="*/ 266629 w 560550"/>
              <a:gd name="connsiteY12-80" fmla="*/ 479903 h 493591"/>
              <a:gd name="connsiteX13-81" fmla="*/ 40497 w 560550"/>
              <a:gd name="connsiteY13-82" fmla="*/ 492105 h 493591"/>
              <a:gd name="connsiteX14-83" fmla="*/ 32832 w 560550"/>
              <a:gd name="connsiteY14-84" fmla="*/ 492314 h 493591"/>
              <a:gd name="connsiteX15-85" fmla="*/ 3210 w 560550"/>
              <a:gd name="connsiteY15-86" fmla="*/ 479408 h 493591"/>
              <a:gd name="connsiteX16-87" fmla="*/ 2740 w 560550"/>
              <a:gd name="connsiteY16-88" fmla="*/ 478849 h 493591"/>
              <a:gd name="connsiteX17-89" fmla="*/ 6844 w 560550"/>
              <a:gd name="connsiteY17-90" fmla="*/ 447301 h 493591"/>
              <a:gd name="connsiteX18-91" fmla="*/ 23102 w 560550"/>
              <a:gd name="connsiteY18-92" fmla="*/ 420834 h 493591"/>
              <a:gd name="connsiteX19-93" fmla="*/ 144121 w 560550"/>
              <a:gd name="connsiteY19-94" fmla="*/ 235111 h 493591"/>
              <a:gd name="connsiteX20-95" fmla="*/ 144127 w 560550"/>
              <a:gd name="connsiteY20-96" fmla="*/ 235851 h 493591"/>
              <a:gd name="connsiteX21-97" fmla="*/ 149231 w 560550"/>
              <a:gd name="connsiteY21-98" fmla="*/ 228009 h 493591"/>
              <a:gd name="connsiteX22-99" fmla="*/ 251731 w 560550"/>
              <a:gd name="connsiteY22-100" fmla="*/ 26070 h 493591"/>
              <a:gd name="connsiteX23-101" fmla="*/ 255383 w 560550"/>
              <a:gd name="connsiteY23-102" fmla="*/ 19328 h 493591"/>
              <a:gd name="connsiteX24-103" fmla="*/ 281371 w 560550"/>
              <a:gd name="connsiteY24-104" fmla="*/ 127 h 493591"/>
              <a:gd name="connsiteX25-105" fmla="*/ 282090 w 560550"/>
              <a:gd name="connsiteY25-106" fmla="*/ 0 h 493591"/>
              <a:gd name="connsiteX0-107" fmla="*/ 282090 w 560550"/>
              <a:gd name="connsiteY0-108" fmla="*/ 0 h 493591"/>
              <a:gd name="connsiteX1-109" fmla="*/ 307359 w 560550"/>
              <a:gd name="connsiteY1-110" fmla="*/ 19328 h 493591"/>
              <a:gd name="connsiteX2-111" fmla="*/ 322151 w 560550"/>
              <a:gd name="connsiteY2-112" fmla="*/ 46641 h 493591"/>
              <a:gd name="connsiteX3-113" fmla="*/ 426075 w 560550"/>
              <a:gd name="connsiteY3-114" fmla="*/ 252279 h 493591"/>
              <a:gd name="connsiteX4-115" fmla="*/ 549713 w 560550"/>
              <a:gd name="connsiteY4-116" fmla="*/ 442022 h 493591"/>
              <a:gd name="connsiteX5-117" fmla="*/ 553726 w 560550"/>
              <a:gd name="connsiteY5-118" fmla="*/ 448555 h 493591"/>
              <a:gd name="connsiteX6-119" fmla="*/ 557360 w 560550"/>
              <a:gd name="connsiteY6-120" fmla="*/ 480662 h 493591"/>
              <a:gd name="connsiteX7-121" fmla="*/ 557111 w 560550"/>
              <a:gd name="connsiteY7-122" fmla="*/ 481348 h 493591"/>
              <a:gd name="connsiteX8-123" fmla="*/ 527738 w 560550"/>
              <a:gd name="connsiteY8-124" fmla="*/ 493568 h 493591"/>
              <a:gd name="connsiteX9-125" fmla="*/ 496688 w 560550"/>
              <a:gd name="connsiteY9-126" fmla="*/ 492722 h 493591"/>
              <a:gd name="connsiteX10-127" fmla="*/ 275338 w 560550"/>
              <a:gd name="connsiteY10-128" fmla="*/ 480778 h 493591"/>
              <a:gd name="connsiteX11-129" fmla="*/ 275975 w 560550"/>
              <a:gd name="connsiteY11-130" fmla="*/ 480403 h 493591"/>
              <a:gd name="connsiteX12-131" fmla="*/ 266629 w 560550"/>
              <a:gd name="connsiteY12-132" fmla="*/ 479903 h 493591"/>
              <a:gd name="connsiteX13-133" fmla="*/ 40497 w 560550"/>
              <a:gd name="connsiteY13-134" fmla="*/ 492105 h 493591"/>
              <a:gd name="connsiteX14-135" fmla="*/ 32832 w 560550"/>
              <a:gd name="connsiteY14-136" fmla="*/ 492314 h 493591"/>
              <a:gd name="connsiteX15-137" fmla="*/ 3210 w 560550"/>
              <a:gd name="connsiteY15-138" fmla="*/ 479408 h 493591"/>
              <a:gd name="connsiteX16-139" fmla="*/ 2740 w 560550"/>
              <a:gd name="connsiteY16-140" fmla="*/ 478849 h 493591"/>
              <a:gd name="connsiteX17-141" fmla="*/ 6844 w 560550"/>
              <a:gd name="connsiteY17-142" fmla="*/ 447301 h 493591"/>
              <a:gd name="connsiteX18-143" fmla="*/ 23102 w 560550"/>
              <a:gd name="connsiteY18-144" fmla="*/ 420834 h 493591"/>
              <a:gd name="connsiteX19-145" fmla="*/ 144121 w 560550"/>
              <a:gd name="connsiteY19-146" fmla="*/ 235111 h 493591"/>
              <a:gd name="connsiteX20-147" fmla="*/ 144127 w 560550"/>
              <a:gd name="connsiteY20-148" fmla="*/ 235851 h 493591"/>
              <a:gd name="connsiteX21-149" fmla="*/ 149231 w 560550"/>
              <a:gd name="connsiteY21-150" fmla="*/ 228009 h 493591"/>
              <a:gd name="connsiteX22-151" fmla="*/ 251731 w 560550"/>
              <a:gd name="connsiteY22-152" fmla="*/ 26070 h 493591"/>
              <a:gd name="connsiteX23-153" fmla="*/ 255383 w 560550"/>
              <a:gd name="connsiteY23-154" fmla="*/ 19328 h 493591"/>
              <a:gd name="connsiteX24-155" fmla="*/ 281371 w 560550"/>
              <a:gd name="connsiteY24-156" fmla="*/ 127 h 493591"/>
              <a:gd name="connsiteX25-157" fmla="*/ 282090 w 560550"/>
              <a:gd name="connsiteY25-158" fmla="*/ 0 h 493591"/>
              <a:gd name="connsiteX0-159" fmla="*/ 282090 w 560550"/>
              <a:gd name="connsiteY0-160" fmla="*/ 0 h 493591"/>
              <a:gd name="connsiteX1-161" fmla="*/ 307359 w 560550"/>
              <a:gd name="connsiteY1-162" fmla="*/ 19328 h 493591"/>
              <a:gd name="connsiteX2-163" fmla="*/ 322151 w 560550"/>
              <a:gd name="connsiteY2-164" fmla="*/ 46641 h 493591"/>
              <a:gd name="connsiteX3-165" fmla="*/ 426075 w 560550"/>
              <a:gd name="connsiteY3-166" fmla="*/ 252279 h 493591"/>
              <a:gd name="connsiteX4-167" fmla="*/ 549713 w 560550"/>
              <a:gd name="connsiteY4-168" fmla="*/ 442022 h 493591"/>
              <a:gd name="connsiteX5-169" fmla="*/ 553726 w 560550"/>
              <a:gd name="connsiteY5-170" fmla="*/ 448555 h 493591"/>
              <a:gd name="connsiteX6-171" fmla="*/ 557360 w 560550"/>
              <a:gd name="connsiteY6-172" fmla="*/ 480662 h 493591"/>
              <a:gd name="connsiteX7-173" fmla="*/ 557111 w 560550"/>
              <a:gd name="connsiteY7-174" fmla="*/ 481348 h 493591"/>
              <a:gd name="connsiteX8-175" fmla="*/ 527738 w 560550"/>
              <a:gd name="connsiteY8-176" fmla="*/ 493568 h 493591"/>
              <a:gd name="connsiteX9-177" fmla="*/ 496688 w 560550"/>
              <a:gd name="connsiteY9-178" fmla="*/ 492722 h 493591"/>
              <a:gd name="connsiteX10-179" fmla="*/ 275338 w 560550"/>
              <a:gd name="connsiteY10-180" fmla="*/ 480778 h 493591"/>
              <a:gd name="connsiteX11-181" fmla="*/ 275975 w 560550"/>
              <a:gd name="connsiteY11-182" fmla="*/ 480403 h 493591"/>
              <a:gd name="connsiteX12-183" fmla="*/ 266629 w 560550"/>
              <a:gd name="connsiteY12-184" fmla="*/ 479903 h 493591"/>
              <a:gd name="connsiteX13-185" fmla="*/ 40497 w 560550"/>
              <a:gd name="connsiteY13-186" fmla="*/ 492105 h 493591"/>
              <a:gd name="connsiteX14-187" fmla="*/ 32832 w 560550"/>
              <a:gd name="connsiteY14-188" fmla="*/ 492314 h 493591"/>
              <a:gd name="connsiteX15-189" fmla="*/ 3210 w 560550"/>
              <a:gd name="connsiteY15-190" fmla="*/ 479408 h 493591"/>
              <a:gd name="connsiteX16-191" fmla="*/ 2740 w 560550"/>
              <a:gd name="connsiteY16-192" fmla="*/ 478849 h 493591"/>
              <a:gd name="connsiteX17-193" fmla="*/ 6844 w 560550"/>
              <a:gd name="connsiteY17-194" fmla="*/ 447301 h 493591"/>
              <a:gd name="connsiteX18-195" fmla="*/ 23102 w 560550"/>
              <a:gd name="connsiteY18-196" fmla="*/ 420834 h 493591"/>
              <a:gd name="connsiteX19-197" fmla="*/ 144121 w 560550"/>
              <a:gd name="connsiteY19-198" fmla="*/ 235111 h 493591"/>
              <a:gd name="connsiteX20-199" fmla="*/ 149231 w 560550"/>
              <a:gd name="connsiteY20-200" fmla="*/ 228009 h 493591"/>
              <a:gd name="connsiteX21-201" fmla="*/ 251731 w 560550"/>
              <a:gd name="connsiteY21-202" fmla="*/ 26070 h 493591"/>
              <a:gd name="connsiteX22-203" fmla="*/ 255383 w 560550"/>
              <a:gd name="connsiteY22-204" fmla="*/ 19328 h 493591"/>
              <a:gd name="connsiteX23-205" fmla="*/ 281371 w 560550"/>
              <a:gd name="connsiteY23-206" fmla="*/ 127 h 493591"/>
              <a:gd name="connsiteX24-207" fmla="*/ 282090 w 560550"/>
              <a:gd name="connsiteY24-208" fmla="*/ 0 h 493591"/>
              <a:gd name="connsiteX0-209" fmla="*/ 282090 w 560550"/>
              <a:gd name="connsiteY0-210" fmla="*/ 0 h 493591"/>
              <a:gd name="connsiteX1-211" fmla="*/ 307359 w 560550"/>
              <a:gd name="connsiteY1-212" fmla="*/ 19328 h 493591"/>
              <a:gd name="connsiteX2-213" fmla="*/ 322151 w 560550"/>
              <a:gd name="connsiteY2-214" fmla="*/ 46641 h 493591"/>
              <a:gd name="connsiteX3-215" fmla="*/ 426075 w 560550"/>
              <a:gd name="connsiteY3-216" fmla="*/ 252279 h 493591"/>
              <a:gd name="connsiteX4-217" fmla="*/ 549713 w 560550"/>
              <a:gd name="connsiteY4-218" fmla="*/ 442022 h 493591"/>
              <a:gd name="connsiteX5-219" fmla="*/ 553726 w 560550"/>
              <a:gd name="connsiteY5-220" fmla="*/ 448555 h 493591"/>
              <a:gd name="connsiteX6-221" fmla="*/ 557360 w 560550"/>
              <a:gd name="connsiteY6-222" fmla="*/ 480662 h 493591"/>
              <a:gd name="connsiteX7-223" fmla="*/ 557111 w 560550"/>
              <a:gd name="connsiteY7-224" fmla="*/ 481348 h 493591"/>
              <a:gd name="connsiteX8-225" fmla="*/ 527738 w 560550"/>
              <a:gd name="connsiteY8-226" fmla="*/ 493568 h 493591"/>
              <a:gd name="connsiteX9-227" fmla="*/ 496688 w 560550"/>
              <a:gd name="connsiteY9-228" fmla="*/ 492722 h 493591"/>
              <a:gd name="connsiteX10-229" fmla="*/ 275338 w 560550"/>
              <a:gd name="connsiteY10-230" fmla="*/ 480778 h 493591"/>
              <a:gd name="connsiteX11-231" fmla="*/ 275975 w 560550"/>
              <a:gd name="connsiteY11-232" fmla="*/ 480403 h 493591"/>
              <a:gd name="connsiteX12-233" fmla="*/ 266629 w 560550"/>
              <a:gd name="connsiteY12-234" fmla="*/ 479903 h 493591"/>
              <a:gd name="connsiteX13-235" fmla="*/ 40497 w 560550"/>
              <a:gd name="connsiteY13-236" fmla="*/ 492105 h 493591"/>
              <a:gd name="connsiteX14-237" fmla="*/ 32832 w 560550"/>
              <a:gd name="connsiteY14-238" fmla="*/ 492314 h 493591"/>
              <a:gd name="connsiteX15-239" fmla="*/ 3210 w 560550"/>
              <a:gd name="connsiteY15-240" fmla="*/ 479408 h 493591"/>
              <a:gd name="connsiteX16-241" fmla="*/ 2740 w 560550"/>
              <a:gd name="connsiteY16-242" fmla="*/ 478849 h 493591"/>
              <a:gd name="connsiteX17-243" fmla="*/ 6844 w 560550"/>
              <a:gd name="connsiteY17-244" fmla="*/ 447301 h 493591"/>
              <a:gd name="connsiteX18-245" fmla="*/ 23102 w 560550"/>
              <a:gd name="connsiteY18-246" fmla="*/ 420834 h 493591"/>
              <a:gd name="connsiteX19-247" fmla="*/ 149231 w 560550"/>
              <a:gd name="connsiteY19-248" fmla="*/ 228009 h 493591"/>
              <a:gd name="connsiteX20-249" fmla="*/ 251731 w 560550"/>
              <a:gd name="connsiteY20-250" fmla="*/ 26070 h 493591"/>
              <a:gd name="connsiteX21-251" fmla="*/ 255383 w 560550"/>
              <a:gd name="connsiteY21-252" fmla="*/ 19328 h 493591"/>
              <a:gd name="connsiteX22-253" fmla="*/ 281371 w 560550"/>
              <a:gd name="connsiteY22-254" fmla="*/ 127 h 493591"/>
              <a:gd name="connsiteX23-255" fmla="*/ 282090 w 560550"/>
              <a:gd name="connsiteY23-256" fmla="*/ 0 h 493591"/>
              <a:gd name="connsiteX0-257" fmla="*/ 282090 w 560550"/>
              <a:gd name="connsiteY0-258" fmla="*/ 0 h 493591"/>
              <a:gd name="connsiteX1-259" fmla="*/ 307359 w 560550"/>
              <a:gd name="connsiteY1-260" fmla="*/ 19328 h 493591"/>
              <a:gd name="connsiteX2-261" fmla="*/ 322151 w 560550"/>
              <a:gd name="connsiteY2-262" fmla="*/ 46641 h 493591"/>
              <a:gd name="connsiteX3-263" fmla="*/ 426075 w 560550"/>
              <a:gd name="connsiteY3-264" fmla="*/ 252279 h 493591"/>
              <a:gd name="connsiteX4-265" fmla="*/ 549713 w 560550"/>
              <a:gd name="connsiteY4-266" fmla="*/ 442022 h 493591"/>
              <a:gd name="connsiteX5-267" fmla="*/ 553726 w 560550"/>
              <a:gd name="connsiteY5-268" fmla="*/ 448555 h 493591"/>
              <a:gd name="connsiteX6-269" fmla="*/ 557360 w 560550"/>
              <a:gd name="connsiteY6-270" fmla="*/ 480662 h 493591"/>
              <a:gd name="connsiteX7-271" fmla="*/ 557111 w 560550"/>
              <a:gd name="connsiteY7-272" fmla="*/ 481348 h 493591"/>
              <a:gd name="connsiteX8-273" fmla="*/ 527738 w 560550"/>
              <a:gd name="connsiteY8-274" fmla="*/ 493568 h 493591"/>
              <a:gd name="connsiteX9-275" fmla="*/ 496688 w 560550"/>
              <a:gd name="connsiteY9-276" fmla="*/ 492722 h 493591"/>
              <a:gd name="connsiteX10-277" fmla="*/ 275338 w 560550"/>
              <a:gd name="connsiteY10-278" fmla="*/ 480778 h 493591"/>
              <a:gd name="connsiteX11-279" fmla="*/ 275975 w 560550"/>
              <a:gd name="connsiteY11-280" fmla="*/ 480403 h 493591"/>
              <a:gd name="connsiteX12-281" fmla="*/ 266629 w 560550"/>
              <a:gd name="connsiteY12-282" fmla="*/ 479903 h 493591"/>
              <a:gd name="connsiteX13-283" fmla="*/ 40497 w 560550"/>
              <a:gd name="connsiteY13-284" fmla="*/ 492105 h 493591"/>
              <a:gd name="connsiteX14-285" fmla="*/ 32832 w 560550"/>
              <a:gd name="connsiteY14-286" fmla="*/ 492314 h 493591"/>
              <a:gd name="connsiteX15-287" fmla="*/ 3210 w 560550"/>
              <a:gd name="connsiteY15-288" fmla="*/ 479408 h 493591"/>
              <a:gd name="connsiteX16-289" fmla="*/ 2740 w 560550"/>
              <a:gd name="connsiteY16-290" fmla="*/ 478849 h 493591"/>
              <a:gd name="connsiteX17-291" fmla="*/ 6844 w 560550"/>
              <a:gd name="connsiteY17-292" fmla="*/ 447301 h 493591"/>
              <a:gd name="connsiteX18-293" fmla="*/ 23102 w 560550"/>
              <a:gd name="connsiteY18-294" fmla="*/ 420834 h 493591"/>
              <a:gd name="connsiteX19-295" fmla="*/ 149231 w 560550"/>
              <a:gd name="connsiteY19-296" fmla="*/ 228009 h 493591"/>
              <a:gd name="connsiteX20-297" fmla="*/ 251731 w 560550"/>
              <a:gd name="connsiteY20-298" fmla="*/ 26070 h 493591"/>
              <a:gd name="connsiteX21-299" fmla="*/ 255383 w 560550"/>
              <a:gd name="connsiteY21-300" fmla="*/ 19328 h 493591"/>
              <a:gd name="connsiteX22-301" fmla="*/ 281371 w 560550"/>
              <a:gd name="connsiteY22-302" fmla="*/ 127 h 493591"/>
              <a:gd name="connsiteX23-303" fmla="*/ 282090 w 560550"/>
              <a:gd name="connsiteY23-304" fmla="*/ 0 h 493591"/>
              <a:gd name="connsiteX0-305" fmla="*/ 282090 w 560550"/>
              <a:gd name="connsiteY0-306" fmla="*/ 0 h 493591"/>
              <a:gd name="connsiteX1-307" fmla="*/ 307359 w 560550"/>
              <a:gd name="connsiteY1-308" fmla="*/ 19328 h 493591"/>
              <a:gd name="connsiteX2-309" fmla="*/ 322151 w 560550"/>
              <a:gd name="connsiteY2-310" fmla="*/ 46641 h 493591"/>
              <a:gd name="connsiteX3-311" fmla="*/ 426075 w 560550"/>
              <a:gd name="connsiteY3-312" fmla="*/ 252279 h 493591"/>
              <a:gd name="connsiteX4-313" fmla="*/ 549713 w 560550"/>
              <a:gd name="connsiteY4-314" fmla="*/ 442022 h 493591"/>
              <a:gd name="connsiteX5-315" fmla="*/ 553726 w 560550"/>
              <a:gd name="connsiteY5-316" fmla="*/ 448555 h 493591"/>
              <a:gd name="connsiteX6-317" fmla="*/ 557360 w 560550"/>
              <a:gd name="connsiteY6-318" fmla="*/ 480662 h 493591"/>
              <a:gd name="connsiteX7-319" fmla="*/ 557111 w 560550"/>
              <a:gd name="connsiteY7-320" fmla="*/ 481348 h 493591"/>
              <a:gd name="connsiteX8-321" fmla="*/ 527738 w 560550"/>
              <a:gd name="connsiteY8-322" fmla="*/ 493568 h 493591"/>
              <a:gd name="connsiteX9-323" fmla="*/ 496688 w 560550"/>
              <a:gd name="connsiteY9-324" fmla="*/ 492722 h 493591"/>
              <a:gd name="connsiteX10-325" fmla="*/ 275338 w 560550"/>
              <a:gd name="connsiteY10-326" fmla="*/ 480778 h 493591"/>
              <a:gd name="connsiteX11-327" fmla="*/ 266629 w 560550"/>
              <a:gd name="connsiteY11-328" fmla="*/ 479903 h 493591"/>
              <a:gd name="connsiteX12-329" fmla="*/ 40497 w 560550"/>
              <a:gd name="connsiteY12-330" fmla="*/ 492105 h 493591"/>
              <a:gd name="connsiteX13-331" fmla="*/ 32832 w 560550"/>
              <a:gd name="connsiteY13-332" fmla="*/ 492314 h 493591"/>
              <a:gd name="connsiteX14-333" fmla="*/ 3210 w 560550"/>
              <a:gd name="connsiteY14-334" fmla="*/ 479408 h 493591"/>
              <a:gd name="connsiteX15-335" fmla="*/ 2740 w 560550"/>
              <a:gd name="connsiteY15-336" fmla="*/ 478849 h 493591"/>
              <a:gd name="connsiteX16-337" fmla="*/ 6844 w 560550"/>
              <a:gd name="connsiteY16-338" fmla="*/ 447301 h 493591"/>
              <a:gd name="connsiteX17-339" fmla="*/ 23102 w 560550"/>
              <a:gd name="connsiteY17-340" fmla="*/ 420834 h 493591"/>
              <a:gd name="connsiteX18-341" fmla="*/ 149231 w 560550"/>
              <a:gd name="connsiteY18-342" fmla="*/ 228009 h 493591"/>
              <a:gd name="connsiteX19-343" fmla="*/ 251731 w 560550"/>
              <a:gd name="connsiteY19-344" fmla="*/ 26070 h 493591"/>
              <a:gd name="connsiteX20-345" fmla="*/ 255383 w 560550"/>
              <a:gd name="connsiteY20-346" fmla="*/ 19328 h 493591"/>
              <a:gd name="connsiteX21-347" fmla="*/ 281371 w 560550"/>
              <a:gd name="connsiteY21-348" fmla="*/ 127 h 493591"/>
              <a:gd name="connsiteX22-349" fmla="*/ 282090 w 560550"/>
              <a:gd name="connsiteY22-350" fmla="*/ 0 h 493591"/>
              <a:gd name="connsiteX0-351" fmla="*/ 282090 w 560550"/>
              <a:gd name="connsiteY0-352" fmla="*/ 0 h 493591"/>
              <a:gd name="connsiteX1-353" fmla="*/ 307359 w 560550"/>
              <a:gd name="connsiteY1-354" fmla="*/ 19328 h 493591"/>
              <a:gd name="connsiteX2-355" fmla="*/ 322151 w 560550"/>
              <a:gd name="connsiteY2-356" fmla="*/ 46641 h 493591"/>
              <a:gd name="connsiteX3-357" fmla="*/ 426075 w 560550"/>
              <a:gd name="connsiteY3-358" fmla="*/ 252279 h 493591"/>
              <a:gd name="connsiteX4-359" fmla="*/ 549713 w 560550"/>
              <a:gd name="connsiteY4-360" fmla="*/ 442022 h 493591"/>
              <a:gd name="connsiteX5-361" fmla="*/ 553726 w 560550"/>
              <a:gd name="connsiteY5-362" fmla="*/ 448555 h 493591"/>
              <a:gd name="connsiteX6-363" fmla="*/ 557360 w 560550"/>
              <a:gd name="connsiteY6-364" fmla="*/ 480662 h 493591"/>
              <a:gd name="connsiteX7-365" fmla="*/ 557111 w 560550"/>
              <a:gd name="connsiteY7-366" fmla="*/ 481348 h 493591"/>
              <a:gd name="connsiteX8-367" fmla="*/ 527738 w 560550"/>
              <a:gd name="connsiteY8-368" fmla="*/ 493568 h 493591"/>
              <a:gd name="connsiteX9-369" fmla="*/ 496688 w 560550"/>
              <a:gd name="connsiteY9-370" fmla="*/ 492722 h 493591"/>
              <a:gd name="connsiteX10-371" fmla="*/ 266629 w 560550"/>
              <a:gd name="connsiteY10-372" fmla="*/ 479903 h 493591"/>
              <a:gd name="connsiteX11-373" fmla="*/ 40497 w 560550"/>
              <a:gd name="connsiteY11-374" fmla="*/ 492105 h 493591"/>
              <a:gd name="connsiteX12-375" fmla="*/ 32832 w 560550"/>
              <a:gd name="connsiteY12-376" fmla="*/ 492314 h 493591"/>
              <a:gd name="connsiteX13-377" fmla="*/ 3210 w 560550"/>
              <a:gd name="connsiteY13-378" fmla="*/ 479408 h 493591"/>
              <a:gd name="connsiteX14-379" fmla="*/ 2740 w 560550"/>
              <a:gd name="connsiteY14-380" fmla="*/ 478849 h 493591"/>
              <a:gd name="connsiteX15-381" fmla="*/ 6844 w 560550"/>
              <a:gd name="connsiteY15-382" fmla="*/ 447301 h 493591"/>
              <a:gd name="connsiteX16-383" fmla="*/ 23102 w 560550"/>
              <a:gd name="connsiteY16-384" fmla="*/ 420834 h 493591"/>
              <a:gd name="connsiteX17-385" fmla="*/ 149231 w 560550"/>
              <a:gd name="connsiteY17-386" fmla="*/ 228009 h 493591"/>
              <a:gd name="connsiteX18-387" fmla="*/ 251731 w 560550"/>
              <a:gd name="connsiteY18-388" fmla="*/ 26070 h 493591"/>
              <a:gd name="connsiteX19-389" fmla="*/ 255383 w 560550"/>
              <a:gd name="connsiteY19-390" fmla="*/ 19328 h 493591"/>
              <a:gd name="connsiteX20-391" fmla="*/ 281371 w 560550"/>
              <a:gd name="connsiteY20-392" fmla="*/ 127 h 493591"/>
              <a:gd name="connsiteX21-393" fmla="*/ 282090 w 560550"/>
              <a:gd name="connsiteY21-394" fmla="*/ 0 h 493591"/>
              <a:gd name="connsiteX0-395" fmla="*/ 282090 w 560550"/>
              <a:gd name="connsiteY0-396" fmla="*/ 0 h 493591"/>
              <a:gd name="connsiteX1-397" fmla="*/ 307359 w 560550"/>
              <a:gd name="connsiteY1-398" fmla="*/ 19328 h 493591"/>
              <a:gd name="connsiteX2-399" fmla="*/ 322151 w 560550"/>
              <a:gd name="connsiteY2-400" fmla="*/ 46641 h 493591"/>
              <a:gd name="connsiteX3-401" fmla="*/ 426075 w 560550"/>
              <a:gd name="connsiteY3-402" fmla="*/ 252279 h 493591"/>
              <a:gd name="connsiteX4-403" fmla="*/ 549713 w 560550"/>
              <a:gd name="connsiteY4-404" fmla="*/ 442022 h 493591"/>
              <a:gd name="connsiteX5-405" fmla="*/ 553726 w 560550"/>
              <a:gd name="connsiteY5-406" fmla="*/ 448555 h 493591"/>
              <a:gd name="connsiteX6-407" fmla="*/ 557360 w 560550"/>
              <a:gd name="connsiteY6-408" fmla="*/ 480662 h 493591"/>
              <a:gd name="connsiteX7-409" fmla="*/ 557111 w 560550"/>
              <a:gd name="connsiteY7-410" fmla="*/ 481348 h 493591"/>
              <a:gd name="connsiteX8-411" fmla="*/ 527738 w 560550"/>
              <a:gd name="connsiteY8-412" fmla="*/ 493568 h 493591"/>
              <a:gd name="connsiteX9-413" fmla="*/ 496688 w 560550"/>
              <a:gd name="connsiteY9-414" fmla="*/ 492722 h 493591"/>
              <a:gd name="connsiteX10-415" fmla="*/ 266629 w 560550"/>
              <a:gd name="connsiteY10-416" fmla="*/ 479903 h 493591"/>
              <a:gd name="connsiteX11-417" fmla="*/ 40497 w 560550"/>
              <a:gd name="connsiteY11-418" fmla="*/ 492105 h 493591"/>
              <a:gd name="connsiteX12-419" fmla="*/ 32832 w 560550"/>
              <a:gd name="connsiteY12-420" fmla="*/ 492314 h 493591"/>
              <a:gd name="connsiteX13-421" fmla="*/ 3210 w 560550"/>
              <a:gd name="connsiteY13-422" fmla="*/ 479408 h 493591"/>
              <a:gd name="connsiteX14-423" fmla="*/ 2740 w 560550"/>
              <a:gd name="connsiteY14-424" fmla="*/ 478849 h 493591"/>
              <a:gd name="connsiteX15-425" fmla="*/ 6844 w 560550"/>
              <a:gd name="connsiteY15-426" fmla="*/ 447301 h 493591"/>
              <a:gd name="connsiteX16-427" fmla="*/ 23102 w 560550"/>
              <a:gd name="connsiteY16-428" fmla="*/ 420834 h 493591"/>
              <a:gd name="connsiteX17-429" fmla="*/ 149231 w 560550"/>
              <a:gd name="connsiteY17-430" fmla="*/ 228009 h 493591"/>
              <a:gd name="connsiteX18-431" fmla="*/ 251731 w 560550"/>
              <a:gd name="connsiteY18-432" fmla="*/ 26070 h 493591"/>
              <a:gd name="connsiteX19-433" fmla="*/ 255383 w 560550"/>
              <a:gd name="connsiteY19-434" fmla="*/ 19328 h 493591"/>
              <a:gd name="connsiteX20-435" fmla="*/ 281371 w 560550"/>
              <a:gd name="connsiteY20-436" fmla="*/ 127 h 493591"/>
              <a:gd name="connsiteX21-437" fmla="*/ 282090 w 560550"/>
              <a:gd name="connsiteY21-438" fmla="*/ 0 h 49359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560550" h="493591">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buFontTx/>
              <a:buNone/>
              <a:defRPr/>
            </a:pPr>
            <a:endParaRPr lang="zh-CN" altLang="en-US" sz="1015" noProof="1">
              <a:solidFill>
                <a:srgbClr val="FFFFFF"/>
              </a:solidFill>
              <a:latin typeface="黑体" panose="02010609060101010101" charset="-122"/>
              <a:ea typeface="黑体" panose="02010609060101010101" charset="-122"/>
              <a:cs typeface="Arial" panose="020B0604020202020204" pitchFamily="34" charset="0"/>
            </a:endParaRPr>
          </a:p>
        </p:txBody>
      </p:sp>
      <p:sp>
        <p:nvSpPr>
          <p:cNvPr id="12" name="KSO_Shape"/>
          <p:cNvSpPr/>
          <p:nvPr>
            <p:custDataLst>
              <p:tags r:id="rId5"/>
            </p:custDataLst>
          </p:nvPr>
        </p:nvSpPr>
        <p:spPr>
          <a:xfrm rot="8126800">
            <a:off x="676275" y="620713"/>
            <a:ext cx="88900" cy="77787"/>
          </a:xfrm>
          <a:custGeom>
            <a:avLst/>
            <a:gdLst>
              <a:gd name="connsiteX0" fmla="*/ 282090 w 560550"/>
              <a:gd name="connsiteY0" fmla="*/ 0 h 493591"/>
              <a:gd name="connsiteX1" fmla="*/ 307359 w 560550"/>
              <a:gd name="connsiteY1" fmla="*/ 19328 h 493591"/>
              <a:gd name="connsiteX2" fmla="*/ 322151 w 560550"/>
              <a:gd name="connsiteY2" fmla="*/ 46641 h 493591"/>
              <a:gd name="connsiteX3" fmla="*/ 422483 w 560550"/>
              <a:gd name="connsiteY3" fmla="*/ 244308 h 493591"/>
              <a:gd name="connsiteX4" fmla="*/ 421839 w 560550"/>
              <a:gd name="connsiteY4" fmla="*/ 243943 h 493591"/>
              <a:gd name="connsiteX5" fmla="*/ 426075 w 560550"/>
              <a:gd name="connsiteY5" fmla="*/ 252279 h 493591"/>
              <a:gd name="connsiteX6" fmla="*/ 549713 w 560550"/>
              <a:gd name="connsiteY6" fmla="*/ 442022 h 493591"/>
              <a:gd name="connsiteX7" fmla="*/ 553726 w 560550"/>
              <a:gd name="connsiteY7" fmla="*/ 448555 h 493591"/>
              <a:gd name="connsiteX8" fmla="*/ 557360 w 560550"/>
              <a:gd name="connsiteY8" fmla="*/ 480662 h 493591"/>
              <a:gd name="connsiteX9" fmla="*/ 557111 w 560550"/>
              <a:gd name="connsiteY9" fmla="*/ 481348 h 493591"/>
              <a:gd name="connsiteX10" fmla="*/ 527738 w 560550"/>
              <a:gd name="connsiteY10" fmla="*/ 493568 h 493591"/>
              <a:gd name="connsiteX11" fmla="*/ 496688 w 560550"/>
              <a:gd name="connsiteY11" fmla="*/ 492722 h 493591"/>
              <a:gd name="connsiteX12" fmla="*/ 275338 w 560550"/>
              <a:gd name="connsiteY12" fmla="*/ 480778 h 493591"/>
              <a:gd name="connsiteX13" fmla="*/ 275975 w 560550"/>
              <a:gd name="connsiteY13" fmla="*/ 480403 h 493591"/>
              <a:gd name="connsiteX14" fmla="*/ 266629 w 560550"/>
              <a:gd name="connsiteY14" fmla="*/ 479903 h 493591"/>
              <a:gd name="connsiteX15" fmla="*/ 40497 w 560550"/>
              <a:gd name="connsiteY15" fmla="*/ 492105 h 493591"/>
              <a:gd name="connsiteX16" fmla="*/ 32832 w 560550"/>
              <a:gd name="connsiteY16" fmla="*/ 492314 h 493591"/>
              <a:gd name="connsiteX17" fmla="*/ 3210 w 560550"/>
              <a:gd name="connsiteY17" fmla="*/ 479408 h 493591"/>
              <a:gd name="connsiteX18" fmla="*/ 2740 w 560550"/>
              <a:gd name="connsiteY18" fmla="*/ 478849 h 493591"/>
              <a:gd name="connsiteX19" fmla="*/ 6844 w 560550"/>
              <a:gd name="connsiteY19" fmla="*/ 447301 h 493591"/>
              <a:gd name="connsiteX20" fmla="*/ 23102 w 560550"/>
              <a:gd name="connsiteY20" fmla="*/ 420834 h 493591"/>
              <a:gd name="connsiteX21" fmla="*/ 144121 w 560550"/>
              <a:gd name="connsiteY21" fmla="*/ 235111 h 493591"/>
              <a:gd name="connsiteX22" fmla="*/ 144127 w 560550"/>
              <a:gd name="connsiteY22" fmla="*/ 235851 h 493591"/>
              <a:gd name="connsiteX23" fmla="*/ 149231 w 560550"/>
              <a:gd name="connsiteY23" fmla="*/ 228009 h 493591"/>
              <a:gd name="connsiteX24" fmla="*/ 251731 w 560550"/>
              <a:gd name="connsiteY24" fmla="*/ 26070 h 493591"/>
              <a:gd name="connsiteX25" fmla="*/ 255383 w 560550"/>
              <a:gd name="connsiteY25" fmla="*/ 19328 h 493591"/>
              <a:gd name="connsiteX26" fmla="*/ 281371 w 560550"/>
              <a:gd name="connsiteY26" fmla="*/ 127 h 493591"/>
              <a:gd name="connsiteX27" fmla="*/ 282090 w 560550"/>
              <a:gd name="connsiteY27" fmla="*/ 0 h 493591"/>
              <a:gd name="connsiteX0-1" fmla="*/ 282090 w 560550"/>
              <a:gd name="connsiteY0-2" fmla="*/ 0 h 493591"/>
              <a:gd name="connsiteX1-3" fmla="*/ 307359 w 560550"/>
              <a:gd name="connsiteY1-4" fmla="*/ 19328 h 493591"/>
              <a:gd name="connsiteX2-5" fmla="*/ 322151 w 560550"/>
              <a:gd name="connsiteY2-6" fmla="*/ 46641 h 493591"/>
              <a:gd name="connsiteX3-7" fmla="*/ 422483 w 560550"/>
              <a:gd name="connsiteY3-8" fmla="*/ 244308 h 493591"/>
              <a:gd name="connsiteX4-9" fmla="*/ 426075 w 560550"/>
              <a:gd name="connsiteY4-10" fmla="*/ 252279 h 493591"/>
              <a:gd name="connsiteX5-11" fmla="*/ 549713 w 560550"/>
              <a:gd name="connsiteY5-12" fmla="*/ 442022 h 493591"/>
              <a:gd name="connsiteX6-13" fmla="*/ 553726 w 560550"/>
              <a:gd name="connsiteY6-14" fmla="*/ 448555 h 493591"/>
              <a:gd name="connsiteX7-15" fmla="*/ 557360 w 560550"/>
              <a:gd name="connsiteY7-16" fmla="*/ 480662 h 493591"/>
              <a:gd name="connsiteX8-17" fmla="*/ 557111 w 560550"/>
              <a:gd name="connsiteY8-18" fmla="*/ 481348 h 493591"/>
              <a:gd name="connsiteX9-19" fmla="*/ 527738 w 560550"/>
              <a:gd name="connsiteY9-20" fmla="*/ 493568 h 493591"/>
              <a:gd name="connsiteX10-21" fmla="*/ 496688 w 560550"/>
              <a:gd name="connsiteY10-22" fmla="*/ 492722 h 493591"/>
              <a:gd name="connsiteX11-23" fmla="*/ 275338 w 560550"/>
              <a:gd name="connsiteY11-24" fmla="*/ 480778 h 493591"/>
              <a:gd name="connsiteX12-25" fmla="*/ 275975 w 560550"/>
              <a:gd name="connsiteY12-26" fmla="*/ 480403 h 493591"/>
              <a:gd name="connsiteX13-27" fmla="*/ 266629 w 560550"/>
              <a:gd name="connsiteY13-28" fmla="*/ 479903 h 493591"/>
              <a:gd name="connsiteX14-29" fmla="*/ 40497 w 560550"/>
              <a:gd name="connsiteY14-30" fmla="*/ 492105 h 493591"/>
              <a:gd name="connsiteX15-31" fmla="*/ 32832 w 560550"/>
              <a:gd name="connsiteY15-32" fmla="*/ 492314 h 493591"/>
              <a:gd name="connsiteX16-33" fmla="*/ 3210 w 560550"/>
              <a:gd name="connsiteY16-34" fmla="*/ 479408 h 493591"/>
              <a:gd name="connsiteX17-35" fmla="*/ 2740 w 560550"/>
              <a:gd name="connsiteY17-36" fmla="*/ 478849 h 493591"/>
              <a:gd name="connsiteX18-37" fmla="*/ 6844 w 560550"/>
              <a:gd name="connsiteY18-38" fmla="*/ 447301 h 493591"/>
              <a:gd name="connsiteX19-39" fmla="*/ 23102 w 560550"/>
              <a:gd name="connsiteY19-40" fmla="*/ 420834 h 493591"/>
              <a:gd name="connsiteX20-41" fmla="*/ 144121 w 560550"/>
              <a:gd name="connsiteY20-42" fmla="*/ 235111 h 493591"/>
              <a:gd name="connsiteX21-43" fmla="*/ 144127 w 560550"/>
              <a:gd name="connsiteY21-44" fmla="*/ 235851 h 493591"/>
              <a:gd name="connsiteX22-45" fmla="*/ 149231 w 560550"/>
              <a:gd name="connsiteY22-46" fmla="*/ 228009 h 493591"/>
              <a:gd name="connsiteX23-47" fmla="*/ 251731 w 560550"/>
              <a:gd name="connsiteY23-48" fmla="*/ 26070 h 493591"/>
              <a:gd name="connsiteX24-49" fmla="*/ 255383 w 560550"/>
              <a:gd name="connsiteY24-50" fmla="*/ 19328 h 493591"/>
              <a:gd name="connsiteX25-51" fmla="*/ 281371 w 560550"/>
              <a:gd name="connsiteY25-52" fmla="*/ 127 h 493591"/>
              <a:gd name="connsiteX26-53" fmla="*/ 282090 w 560550"/>
              <a:gd name="connsiteY26-54" fmla="*/ 0 h 493591"/>
              <a:gd name="connsiteX0-55" fmla="*/ 282090 w 560550"/>
              <a:gd name="connsiteY0-56" fmla="*/ 0 h 493591"/>
              <a:gd name="connsiteX1-57" fmla="*/ 307359 w 560550"/>
              <a:gd name="connsiteY1-58" fmla="*/ 19328 h 493591"/>
              <a:gd name="connsiteX2-59" fmla="*/ 322151 w 560550"/>
              <a:gd name="connsiteY2-60" fmla="*/ 46641 h 493591"/>
              <a:gd name="connsiteX3-61" fmla="*/ 426075 w 560550"/>
              <a:gd name="connsiteY3-62" fmla="*/ 252279 h 493591"/>
              <a:gd name="connsiteX4-63" fmla="*/ 549713 w 560550"/>
              <a:gd name="connsiteY4-64" fmla="*/ 442022 h 493591"/>
              <a:gd name="connsiteX5-65" fmla="*/ 553726 w 560550"/>
              <a:gd name="connsiteY5-66" fmla="*/ 448555 h 493591"/>
              <a:gd name="connsiteX6-67" fmla="*/ 557360 w 560550"/>
              <a:gd name="connsiteY6-68" fmla="*/ 480662 h 493591"/>
              <a:gd name="connsiteX7-69" fmla="*/ 557111 w 560550"/>
              <a:gd name="connsiteY7-70" fmla="*/ 481348 h 493591"/>
              <a:gd name="connsiteX8-71" fmla="*/ 527738 w 560550"/>
              <a:gd name="connsiteY8-72" fmla="*/ 493568 h 493591"/>
              <a:gd name="connsiteX9-73" fmla="*/ 496688 w 560550"/>
              <a:gd name="connsiteY9-74" fmla="*/ 492722 h 493591"/>
              <a:gd name="connsiteX10-75" fmla="*/ 275338 w 560550"/>
              <a:gd name="connsiteY10-76" fmla="*/ 480778 h 493591"/>
              <a:gd name="connsiteX11-77" fmla="*/ 275975 w 560550"/>
              <a:gd name="connsiteY11-78" fmla="*/ 480403 h 493591"/>
              <a:gd name="connsiteX12-79" fmla="*/ 266629 w 560550"/>
              <a:gd name="connsiteY12-80" fmla="*/ 479903 h 493591"/>
              <a:gd name="connsiteX13-81" fmla="*/ 40497 w 560550"/>
              <a:gd name="connsiteY13-82" fmla="*/ 492105 h 493591"/>
              <a:gd name="connsiteX14-83" fmla="*/ 32832 w 560550"/>
              <a:gd name="connsiteY14-84" fmla="*/ 492314 h 493591"/>
              <a:gd name="connsiteX15-85" fmla="*/ 3210 w 560550"/>
              <a:gd name="connsiteY15-86" fmla="*/ 479408 h 493591"/>
              <a:gd name="connsiteX16-87" fmla="*/ 2740 w 560550"/>
              <a:gd name="connsiteY16-88" fmla="*/ 478849 h 493591"/>
              <a:gd name="connsiteX17-89" fmla="*/ 6844 w 560550"/>
              <a:gd name="connsiteY17-90" fmla="*/ 447301 h 493591"/>
              <a:gd name="connsiteX18-91" fmla="*/ 23102 w 560550"/>
              <a:gd name="connsiteY18-92" fmla="*/ 420834 h 493591"/>
              <a:gd name="connsiteX19-93" fmla="*/ 144121 w 560550"/>
              <a:gd name="connsiteY19-94" fmla="*/ 235111 h 493591"/>
              <a:gd name="connsiteX20-95" fmla="*/ 144127 w 560550"/>
              <a:gd name="connsiteY20-96" fmla="*/ 235851 h 493591"/>
              <a:gd name="connsiteX21-97" fmla="*/ 149231 w 560550"/>
              <a:gd name="connsiteY21-98" fmla="*/ 228009 h 493591"/>
              <a:gd name="connsiteX22-99" fmla="*/ 251731 w 560550"/>
              <a:gd name="connsiteY22-100" fmla="*/ 26070 h 493591"/>
              <a:gd name="connsiteX23-101" fmla="*/ 255383 w 560550"/>
              <a:gd name="connsiteY23-102" fmla="*/ 19328 h 493591"/>
              <a:gd name="connsiteX24-103" fmla="*/ 281371 w 560550"/>
              <a:gd name="connsiteY24-104" fmla="*/ 127 h 493591"/>
              <a:gd name="connsiteX25-105" fmla="*/ 282090 w 560550"/>
              <a:gd name="connsiteY25-106" fmla="*/ 0 h 493591"/>
              <a:gd name="connsiteX0-107" fmla="*/ 282090 w 560550"/>
              <a:gd name="connsiteY0-108" fmla="*/ 0 h 493591"/>
              <a:gd name="connsiteX1-109" fmla="*/ 307359 w 560550"/>
              <a:gd name="connsiteY1-110" fmla="*/ 19328 h 493591"/>
              <a:gd name="connsiteX2-111" fmla="*/ 322151 w 560550"/>
              <a:gd name="connsiteY2-112" fmla="*/ 46641 h 493591"/>
              <a:gd name="connsiteX3-113" fmla="*/ 426075 w 560550"/>
              <a:gd name="connsiteY3-114" fmla="*/ 252279 h 493591"/>
              <a:gd name="connsiteX4-115" fmla="*/ 549713 w 560550"/>
              <a:gd name="connsiteY4-116" fmla="*/ 442022 h 493591"/>
              <a:gd name="connsiteX5-117" fmla="*/ 553726 w 560550"/>
              <a:gd name="connsiteY5-118" fmla="*/ 448555 h 493591"/>
              <a:gd name="connsiteX6-119" fmla="*/ 557360 w 560550"/>
              <a:gd name="connsiteY6-120" fmla="*/ 480662 h 493591"/>
              <a:gd name="connsiteX7-121" fmla="*/ 557111 w 560550"/>
              <a:gd name="connsiteY7-122" fmla="*/ 481348 h 493591"/>
              <a:gd name="connsiteX8-123" fmla="*/ 527738 w 560550"/>
              <a:gd name="connsiteY8-124" fmla="*/ 493568 h 493591"/>
              <a:gd name="connsiteX9-125" fmla="*/ 496688 w 560550"/>
              <a:gd name="connsiteY9-126" fmla="*/ 492722 h 493591"/>
              <a:gd name="connsiteX10-127" fmla="*/ 275338 w 560550"/>
              <a:gd name="connsiteY10-128" fmla="*/ 480778 h 493591"/>
              <a:gd name="connsiteX11-129" fmla="*/ 275975 w 560550"/>
              <a:gd name="connsiteY11-130" fmla="*/ 480403 h 493591"/>
              <a:gd name="connsiteX12-131" fmla="*/ 266629 w 560550"/>
              <a:gd name="connsiteY12-132" fmla="*/ 479903 h 493591"/>
              <a:gd name="connsiteX13-133" fmla="*/ 40497 w 560550"/>
              <a:gd name="connsiteY13-134" fmla="*/ 492105 h 493591"/>
              <a:gd name="connsiteX14-135" fmla="*/ 32832 w 560550"/>
              <a:gd name="connsiteY14-136" fmla="*/ 492314 h 493591"/>
              <a:gd name="connsiteX15-137" fmla="*/ 3210 w 560550"/>
              <a:gd name="connsiteY15-138" fmla="*/ 479408 h 493591"/>
              <a:gd name="connsiteX16-139" fmla="*/ 2740 w 560550"/>
              <a:gd name="connsiteY16-140" fmla="*/ 478849 h 493591"/>
              <a:gd name="connsiteX17-141" fmla="*/ 6844 w 560550"/>
              <a:gd name="connsiteY17-142" fmla="*/ 447301 h 493591"/>
              <a:gd name="connsiteX18-143" fmla="*/ 23102 w 560550"/>
              <a:gd name="connsiteY18-144" fmla="*/ 420834 h 493591"/>
              <a:gd name="connsiteX19-145" fmla="*/ 144121 w 560550"/>
              <a:gd name="connsiteY19-146" fmla="*/ 235111 h 493591"/>
              <a:gd name="connsiteX20-147" fmla="*/ 144127 w 560550"/>
              <a:gd name="connsiteY20-148" fmla="*/ 235851 h 493591"/>
              <a:gd name="connsiteX21-149" fmla="*/ 149231 w 560550"/>
              <a:gd name="connsiteY21-150" fmla="*/ 228009 h 493591"/>
              <a:gd name="connsiteX22-151" fmla="*/ 251731 w 560550"/>
              <a:gd name="connsiteY22-152" fmla="*/ 26070 h 493591"/>
              <a:gd name="connsiteX23-153" fmla="*/ 255383 w 560550"/>
              <a:gd name="connsiteY23-154" fmla="*/ 19328 h 493591"/>
              <a:gd name="connsiteX24-155" fmla="*/ 281371 w 560550"/>
              <a:gd name="connsiteY24-156" fmla="*/ 127 h 493591"/>
              <a:gd name="connsiteX25-157" fmla="*/ 282090 w 560550"/>
              <a:gd name="connsiteY25-158" fmla="*/ 0 h 493591"/>
              <a:gd name="connsiteX0-159" fmla="*/ 282090 w 560550"/>
              <a:gd name="connsiteY0-160" fmla="*/ 0 h 493591"/>
              <a:gd name="connsiteX1-161" fmla="*/ 307359 w 560550"/>
              <a:gd name="connsiteY1-162" fmla="*/ 19328 h 493591"/>
              <a:gd name="connsiteX2-163" fmla="*/ 322151 w 560550"/>
              <a:gd name="connsiteY2-164" fmla="*/ 46641 h 493591"/>
              <a:gd name="connsiteX3-165" fmla="*/ 426075 w 560550"/>
              <a:gd name="connsiteY3-166" fmla="*/ 252279 h 493591"/>
              <a:gd name="connsiteX4-167" fmla="*/ 549713 w 560550"/>
              <a:gd name="connsiteY4-168" fmla="*/ 442022 h 493591"/>
              <a:gd name="connsiteX5-169" fmla="*/ 553726 w 560550"/>
              <a:gd name="connsiteY5-170" fmla="*/ 448555 h 493591"/>
              <a:gd name="connsiteX6-171" fmla="*/ 557360 w 560550"/>
              <a:gd name="connsiteY6-172" fmla="*/ 480662 h 493591"/>
              <a:gd name="connsiteX7-173" fmla="*/ 557111 w 560550"/>
              <a:gd name="connsiteY7-174" fmla="*/ 481348 h 493591"/>
              <a:gd name="connsiteX8-175" fmla="*/ 527738 w 560550"/>
              <a:gd name="connsiteY8-176" fmla="*/ 493568 h 493591"/>
              <a:gd name="connsiteX9-177" fmla="*/ 496688 w 560550"/>
              <a:gd name="connsiteY9-178" fmla="*/ 492722 h 493591"/>
              <a:gd name="connsiteX10-179" fmla="*/ 275338 w 560550"/>
              <a:gd name="connsiteY10-180" fmla="*/ 480778 h 493591"/>
              <a:gd name="connsiteX11-181" fmla="*/ 275975 w 560550"/>
              <a:gd name="connsiteY11-182" fmla="*/ 480403 h 493591"/>
              <a:gd name="connsiteX12-183" fmla="*/ 266629 w 560550"/>
              <a:gd name="connsiteY12-184" fmla="*/ 479903 h 493591"/>
              <a:gd name="connsiteX13-185" fmla="*/ 40497 w 560550"/>
              <a:gd name="connsiteY13-186" fmla="*/ 492105 h 493591"/>
              <a:gd name="connsiteX14-187" fmla="*/ 32832 w 560550"/>
              <a:gd name="connsiteY14-188" fmla="*/ 492314 h 493591"/>
              <a:gd name="connsiteX15-189" fmla="*/ 3210 w 560550"/>
              <a:gd name="connsiteY15-190" fmla="*/ 479408 h 493591"/>
              <a:gd name="connsiteX16-191" fmla="*/ 2740 w 560550"/>
              <a:gd name="connsiteY16-192" fmla="*/ 478849 h 493591"/>
              <a:gd name="connsiteX17-193" fmla="*/ 6844 w 560550"/>
              <a:gd name="connsiteY17-194" fmla="*/ 447301 h 493591"/>
              <a:gd name="connsiteX18-195" fmla="*/ 23102 w 560550"/>
              <a:gd name="connsiteY18-196" fmla="*/ 420834 h 493591"/>
              <a:gd name="connsiteX19-197" fmla="*/ 144121 w 560550"/>
              <a:gd name="connsiteY19-198" fmla="*/ 235111 h 493591"/>
              <a:gd name="connsiteX20-199" fmla="*/ 149231 w 560550"/>
              <a:gd name="connsiteY20-200" fmla="*/ 228009 h 493591"/>
              <a:gd name="connsiteX21-201" fmla="*/ 251731 w 560550"/>
              <a:gd name="connsiteY21-202" fmla="*/ 26070 h 493591"/>
              <a:gd name="connsiteX22-203" fmla="*/ 255383 w 560550"/>
              <a:gd name="connsiteY22-204" fmla="*/ 19328 h 493591"/>
              <a:gd name="connsiteX23-205" fmla="*/ 281371 w 560550"/>
              <a:gd name="connsiteY23-206" fmla="*/ 127 h 493591"/>
              <a:gd name="connsiteX24-207" fmla="*/ 282090 w 560550"/>
              <a:gd name="connsiteY24-208" fmla="*/ 0 h 493591"/>
              <a:gd name="connsiteX0-209" fmla="*/ 282090 w 560550"/>
              <a:gd name="connsiteY0-210" fmla="*/ 0 h 493591"/>
              <a:gd name="connsiteX1-211" fmla="*/ 307359 w 560550"/>
              <a:gd name="connsiteY1-212" fmla="*/ 19328 h 493591"/>
              <a:gd name="connsiteX2-213" fmla="*/ 322151 w 560550"/>
              <a:gd name="connsiteY2-214" fmla="*/ 46641 h 493591"/>
              <a:gd name="connsiteX3-215" fmla="*/ 426075 w 560550"/>
              <a:gd name="connsiteY3-216" fmla="*/ 252279 h 493591"/>
              <a:gd name="connsiteX4-217" fmla="*/ 549713 w 560550"/>
              <a:gd name="connsiteY4-218" fmla="*/ 442022 h 493591"/>
              <a:gd name="connsiteX5-219" fmla="*/ 553726 w 560550"/>
              <a:gd name="connsiteY5-220" fmla="*/ 448555 h 493591"/>
              <a:gd name="connsiteX6-221" fmla="*/ 557360 w 560550"/>
              <a:gd name="connsiteY6-222" fmla="*/ 480662 h 493591"/>
              <a:gd name="connsiteX7-223" fmla="*/ 557111 w 560550"/>
              <a:gd name="connsiteY7-224" fmla="*/ 481348 h 493591"/>
              <a:gd name="connsiteX8-225" fmla="*/ 527738 w 560550"/>
              <a:gd name="connsiteY8-226" fmla="*/ 493568 h 493591"/>
              <a:gd name="connsiteX9-227" fmla="*/ 496688 w 560550"/>
              <a:gd name="connsiteY9-228" fmla="*/ 492722 h 493591"/>
              <a:gd name="connsiteX10-229" fmla="*/ 275338 w 560550"/>
              <a:gd name="connsiteY10-230" fmla="*/ 480778 h 493591"/>
              <a:gd name="connsiteX11-231" fmla="*/ 275975 w 560550"/>
              <a:gd name="connsiteY11-232" fmla="*/ 480403 h 493591"/>
              <a:gd name="connsiteX12-233" fmla="*/ 266629 w 560550"/>
              <a:gd name="connsiteY12-234" fmla="*/ 479903 h 493591"/>
              <a:gd name="connsiteX13-235" fmla="*/ 40497 w 560550"/>
              <a:gd name="connsiteY13-236" fmla="*/ 492105 h 493591"/>
              <a:gd name="connsiteX14-237" fmla="*/ 32832 w 560550"/>
              <a:gd name="connsiteY14-238" fmla="*/ 492314 h 493591"/>
              <a:gd name="connsiteX15-239" fmla="*/ 3210 w 560550"/>
              <a:gd name="connsiteY15-240" fmla="*/ 479408 h 493591"/>
              <a:gd name="connsiteX16-241" fmla="*/ 2740 w 560550"/>
              <a:gd name="connsiteY16-242" fmla="*/ 478849 h 493591"/>
              <a:gd name="connsiteX17-243" fmla="*/ 6844 w 560550"/>
              <a:gd name="connsiteY17-244" fmla="*/ 447301 h 493591"/>
              <a:gd name="connsiteX18-245" fmla="*/ 23102 w 560550"/>
              <a:gd name="connsiteY18-246" fmla="*/ 420834 h 493591"/>
              <a:gd name="connsiteX19-247" fmla="*/ 149231 w 560550"/>
              <a:gd name="connsiteY19-248" fmla="*/ 228009 h 493591"/>
              <a:gd name="connsiteX20-249" fmla="*/ 251731 w 560550"/>
              <a:gd name="connsiteY20-250" fmla="*/ 26070 h 493591"/>
              <a:gd name="connsiteX21-251" fmla="*/ 255383 w 560550"/>
              <a:gd name="connsiteY21-252" fmla="*/ 19328 h 493591"/>
              <a:gd name="connsiteX22-253" fmla="*/ 281371 w 560550"/>
              <a:gd name="connsiteY22-254" fmla="*/ 127 h 493591"/>
              <a:gd name="connsiteX23-255" fmla="*/ 282090 w 560550"/>
              <a:gd name="connsiteY23-256" fmla="*/ 0 h 493591"/>
              <a:gd name="connsiteX0-257" fmla="*/ 282090 w 560550"/>
              <a:gd name="connsiteY0-258" fmla="*/ 0 h 493591"/>
              <a:gd name="connsiteX1-259" fmla="*/ 307359 w 560550"/>
              <a:gd name="connsiteY1-260" fmla="*/ 19328 h 493591"/>
              <a:gd name="connsiteX2-261" fmla="*/ 322151 w 560550"/>
              <a:gd name="connsiteY2-262" fmla="*/ 46641 h 493591"/>
              <a:gd name="connsiteX3-263" fmla="*/ 426075 w 560550"/>
              <a:gd name="connsiteY3-264" fmla="*/ 252279 h 493591"/>
              <a:gd name="connsiteX4-265" fmla="*/ 549713 w 560550"/>
              <a:gd name="connsiteY4-266" fmla="*/ 442022 h 493591"/>
              <a:gd name="connsiteX5-267" fmla="*/ 553726 w 560550"/>
              <a:gd name="connsiteY5-268" fmla="*/ 448555 h 493591"/>
              <a:gd name="connsiteX6-269" fmla="*/ 557360 w 560550"/>
              <a:gd name="connsiteY6-270" fmla="*/ 480662 h 493591"/>
              <a:gd name="connsiteX7-271" fmla="*/ 557111 w 560550"/>
              <a:gd name="connsiteY7-272" fmla="*/ 481348 h 493591"/>
              <a:gd name="connsiteX8-273" fmla="*/ 527738 w 560550"/>
              <a:gd name="connsiteY8-274" fmla="*/ 493568 h 493591"/>
              <a:gd name="connsiteX9-275" fmla="*/ 496688 w 560550"/>
              <a:gd name="connsiteY9-276" fmla="*/ 492722 h 493591"/>
              <a:gd name="connsiteX10-277" fmla="*/ 275338 w 560550"/>
              <a:gd name="connsiteY10-278" fmla="*/ 480778 h 493591"/>
              <a:gd name="connsiteX11-279" fmla="*/ 275975 w 560550"/>
              <a:gd name="connsiteY11-280" fmla="*/ 480403 h 493591"/>
              <a:gd name="connsiteX12-281" fmla="*/ 266629 w 560550"/>
              <a:gd name="connsiteY12-282" fmla="*/ 479903 h 493591"/>
              <a:gd name="connsiteX13-283" fmla="*/ 40497 w 560550"/>
              <a:gd name="connsiteY13-284" fmla="*/ 492105 h 493591"/>
              <a:gd name="connsiteX14-285" fmla="*/ 32832 w 560550"/>
              <a:gd name="connsiteY14-286" fmla="*/ 492314 h 493591"/>
              <a:gd name="connsiteX15-287" fmla="*/ 3210 w 560550"/>
              <a:gd name="connsiteY15-288" fmla="*/ 479408 h 493591"/>
              <a:gd name="connsiteX16-289" fmla="*/ 2740 w 560550"/>
              <a:gd name="connsiteY16-290" fmla="*/ 478849 h 493591"/>
              <a:gd name="connsiteX17-291" fmla="*/ 6844 w 560550"/>
              <a:gd name="connsiteY17-292" fmla="*/ 447301 h 493591"/>
              <a:gd name="connsiteX18-293" fmla="*/ 23102 w 560550"/>
              <a:gd name="connsiteY18-294" fmla="*/ 420834 h 493591"/>
              <a:gd name="connsiteX19-295" fmla="*/ 149231 w 560550"/>
              <a:gd name="connsiteY19-296" fmla="*/ 228009 h 493591"/>
              <a:gd name="connsiteX20-297" fmla="*/ 251731 w 560550"/>
              <a:gd name="connsiteY20-298" fmla="*/ 26070 h 493591"/>
              <a:gd name="connsiteX21-299" fmla="*/ 255383 w 560550"/>
              <a:gd name="connsiteY21-300" fmla="*/ 19328 h 493591"/>
              <a:gd name="connsiteX22-301" fmla="*/ 281371 w 560550"/>
              <a:gd name="connsiteY22-302" fmla="*/ 127 h 493591"/>
              <a:gd name="connsiteX23-303" fmla="*/ 282090 w 560550"/>
              <a:gd name="connsiteY23-304" fmla="*/ 0 h 493591"/>
              <a:gd name="connsiteX0-305" fmla="*/ 282090 w 560550"/>
              <a:gd name="connsiteY0-306" fmla="*/ 0 h 493591"/>
              <a:gd name="connsiteX1-307" fmla="*/ 307359 w 560550"/>
              <a:gd name="connsiteY1-308" fmla="*/ 19328 h 493591"/>
              <a:gd name="connsiteX2-309" fmla="*/ 322151 w 560550"/>
              <a:gd name="connsiteY2-310" fmla="*/ 46641 h 493591"/>
              <a:gd name="connsiteX3-311" fmla="*/ 426075 w 560550"/>
              <a:gd name="connsiteY3-312" fmla="*/ 252279 h 493591"/>
              <a:gd name="connsiteX4-313" fmla="*/ 549713 w 560550"/>
              <a:gd name="connsiteY4-314" fmla="*/ 442022 h 493591"/>
              <a:gd name="connsiteX5-315" fmla="*/ 553726 w 560550"/>
              <a:gd name="connsiteY5-316" fmla="*/ 448555 h 493591"/>
              <a:gd name="connsiteX6-317" fmla="*/ 557360 w 560550"/>
              <a:gd name="connsiteY6-318" fmla="*/ 480662 h 493591"/>
              <a:gd name="connsiteX7-319" fmla="*/ 557111 w 560550"/>
              <a:gd name="connsiteY7-320" fmla="*/ 481348 h 493591"/>
              <a:gd name="connsiteX8-321" fmla="*/ 527738 w 560550"/>
              <a:gd name="connsiteY8-322" fmla="*/ 493568 h 493591"/>
              <a:gd name="connsiteX9-323" fmla="*/ 496688 w 560550"/>
              <a:gd name="connsiteY9-324" fmla="*/ 492722 h 493591"/>
              <a:gd name="connsiteX10-325" fmla="*/ 275338 w 560550"/>
              <a:gd name="connsiteY10-326" fmla="*/ 480778 h 493591"/>
              <a:gd name="connsiteX11-327" fmla="*/ 266629 w 560550"/>
              <a:gd name="connsiteY11-328" fmla="*/ 479903 h 493591"/>
              <a:gd name="connsiteX12-329" fmla="*/ 40497 w 560550"/>
              <a:gd name="connsiteY12-330" fmla="*/ 492105 h 493591"/>
              <a:gd name="connsiteX13-331" fmla="*/ 32832 w 560550"/>
              <a:gd name="connsiteY13-332" fmla="*/ 492314 h 493591"/>
              <a:gd name="connsiteX14-333" fmla="*/ 3210 w 560550"/>
              <a:gd name="connsiteY14-334" fmla="*/ 479408 h 493591"/>
              <a:gd name="connsiteX15-335" fmla="*/ 2740 w 560550"/>
              <a:gd name="connsiteY15-336" fmla="*/ 478849 h 493591"/>
              <a:gd name="connsiteX16-337" fmla="*/ 6844 w 560550"/>
              <a:gd name="connsiteY16-338" fmla="*/ 447301 h 493591"/>
              <a:gd name="connsiteX17-339" fmla="*/ 23102 w 560550"/>
              <a:gd name="connsiteY17-340" fmla="*/ 420834 h 493591"/>
              <a:gd name="connsiteX18-341" fmla="*/ 149231 w 560550"/>
              <a:gd name="connsiteY18-342" fmla="*/ 228009 h 493591"/>
              <a:gd name="connsiteX19-343" fmla="*/ 251731 w 560550"/>
              <a:gd name="connsiteY19-344" fmla="*/ 26070 h 493591"/>
              <a:gd name="connsiteX20-345" fmla="*/ 255383 w 560550"/>
              <a:gd name="connsiteY20-346" fmla="*/ 19328 h 493591"/>
              <a:gd name="connsiteX21-347" fmla="*/ 281371 w 560550"/>
              <a:gd name="connsiteY21-348" fmla="*/ 127 h 493591"/>
              <a:gd name="connsiteX22-349" fmla="*/ 282090 w 560550"/>
              <a:gd name="connsiteY22-350" fmla="*/ 0 h 493591"/>
              <a:gd name="connsiteX0-351" fmla="*/ 282090 w 560550"/>
              <a:gd name="connsiteY0-352" fmla="*/ 0 h 493591"/>
              <a:gd name="connsiteX1-353" fmla="*/ 307359 w 560550"/>
              <a:gd name="connsiteY1-354" fmla="*/ 19328 h 493591"/>
              <a:gd name="connsiteX2-355" fmla="*/ 322151 w 560550"/>
              <a:gd name="connsiteY2-356" fmla="*/ 46641 h 493591"/>
              <a:gd name="connsiteX3-357" fmla="*/ 426075 w 560550"/>
              <a:gd name="connsiteY3-358" fmla="*/ 252279 h 493591"/>
              <a:gd name="connsiteX4-359" fmla="*/ 549713 w 560550"/>
              <a:gd name="connsiteY4-360" fmla="*/ 442022 h 493591"/>
              <a:gd name="connsiteX5-361" fmla="*/ 553726 w 560550"/>
              <a:gd name="connsiteY5-362" fmla="*/ 448555 h 493591"/>
              <a:gd name="connsiteX6-363" fmla="*/ 557360 w 560550"/>
              <a:gd name="connsiteY6-364" fmla="*/ 480662 h 493591"/>
              <a:gd name="connsiteX7-365" fmla="*/ 557111 w 560550"/>
              <a:gd name="connsiteY7-366" fmla="*/ 481348 h 493591"/>
              <a:gd name="connsiteX8-367" fmla="*/ 527738 w 560550"/>
              <a:gd name="connsiteY8-368" fmla="*/ 493568 h 493591"/>
              <a:gd name="connsiteX9-369" fmla="*/ 496688 w 560550"/>
              <a:gd name="connsiteY9-370" fmla="*/ 492722 h 493591"/>
              <a:gd name="connsiteX10-371" fmla="*/ 266629 w 560550"/>
              <a:gd name="connsiteY10-372" fmla="*/ 479903 h 493591"/>
              <a:gd name="connsiteX11-373" fmla="*/ 40497 w 560550"/>
              <a:gd name="connsiteY11-374" fmla="*/ 492105 h 493591"/>
              <a:gd name="connsiteX12-375" fmla="*/ 32832 w 560550"/>
              <a:gd name="connsiteY12-376" fmla="*/ 492314 h 493591"/>
              <a:gd name="connsiteX13-377" fmla="*/ 3210 w 560550"/>
              <a:gd name="connsiteY13-378" fmla="*/ 479408 h 493591"/>
              <a:gd name="connsiteX14-379" fmla="*/ 2740 w 560550"/>
              <a:gd name="connsiteY14-380" fmla="*/ 478849 h 493591"/>
              <a:gd name="connsiteX15-381" fmla="*/ 6844 w 560550"/>
              <a:gd name="connsiteY15-382" fmla="*/ 447301 h 493591"/>
              <a:gd name="connsiteX16-383" fmla="*/ 23102 w 560550"/>
              <a:gd name="connsiteY16-384" fmla="*/ 420834 h 493591"/>
              <a:gd name="connsiteX17-385" fmla="*/ 149231 w 560550"/>
              <a:gd name="connsiteY17-386" fmla="*/ 228009 h 493591"/>
              <a:gd name="connsiteX18-387" fmla="*/ 251731 w 560550"/>
              <a:gd name="connsiteY18-388" fmla="*/ 26070 h 493591"/>
              <a:gd name="connsiteX19-389" fmla="*/ 255383 w 560550"/>
              <a:gd name="connsiteY19-390" fmla="*/ 19328 h 493591"/>
              <a:gd name="connsiteX20-391" fmla="*/ 281371 w 560550"/>
              <a:gd name="connsiteY20-392" fmla="*/ 127 h 493591"/>
              <a:gd name="connsiteX21-393" fmla="*/ 282090 w 560550"/>
              <a:gd name="connsiteY21-394" fmla="*/ 0 h 493591"/>
              <a:gd name="connsiteX0-395" fmla="*/ 282090 w 560550"/>
              <a:gd name="connsiteY0-396" fmla="*/ 0 h 493591"/>
              <a:gd name="connsiteX1-397" fmla="*/ 307359 w 560550"/>
              <a:gd name="connsiteY1-398" fmla="*/ 19328 h 493591"/>
              <a:gd name="connsiteX2-399" fmla="*/ 322151 w 560550"/>
              <a:gd name="connsiteY2-400" fmla="*/ 46641 h 493591"/>
              <a:gd name="connsiteX3-401" fmla="*/ 426075 w 560550"/>
              <a:gd name="connsiteY3-402" fmla="*/ 252279 h 493591"/>
              <a:gd name="connsiteX4-403" fmla="*/ 549713 w 560550"/>
              <a:gd name="connsiteY4-404" fmla="*/ 442022 h 493591"/>
              <a:gd name="connsiteX5-405" fmla="*/ 553726 w 560550"/>
              <a:gd name="connsiteY5-406" fmla="*/ 448555 h 493591"/>
              <a:gd name="connsiteX6-407" fmla="*/ 557360 w 560550"/>
              <a:gd name="connsiteY6-408" fmla="*/ 480662 h 493591"/>
              <a:gd name="connsiteX7-409" fmla="*/ 557111 w 560550"/>
              <a:gd name="connsiteY7-410" fmla="*/ 481348 h 493591"/>
              <a:gd name="connsiteX8-411" fmla="*/ 527738 w 560550"/>
              <a:gd name="connsiteY8-412" fmla="*/ 493568 h 493591"/>
              <a:gd name="connsiteX9-413" fmla="*/ 496688 w 560550"/>
              <a:gd name="connsiteY9-414" fmla="*/ 492722 h 493591"/>
              <a:gd name="connsiteX10-415" fmla="*/ 266629 w 560550"/>
              <a:gd name="connsiteY10-416" fmla="*/ 479903 h 493591"/>
              <a:gd name="connsiteX11-417" fmla="*/ 40497 w 560550"/>
              <a:gd name="connsiteY11-418" fmla="*/ 492105 h 493591"/>
              <a:gd name="connsiteX12-419" fmla="*/ 32832 w 560550"/>
              <a:gd name="connsiteY12-420" fmla="*/ 492314 h 493591"/>
              <a:gd name="connsiteX13-421" fmla="*/ 3210 w 560550"/>
              <a:gd name="connsiteY13-422" fmla="*/ 479408 h 493591"/>
              <a:gd name="connsiteX14-423" fmla="*/ 2740 w 560550"/>
              <a:gd name="connsiteY14-424" fmla="*/ 478849 h 493591"/>
              <a:gd name="connsiteX15-425" fmla="*/ 6844 w 560550"/>
              <a:gd name="connsiteY15-426" fmla="*/ 447301 h 493591"/>
              <a:gd name="connsiteX16-427" fmla="*/ 23102 w 560550"/>
              <a:gd name="connsiteY16-428" fmla="*/ 420834 h 493591"/>
              <a:gd name="connsiteX17-429" fmla="*/ 149231 w 560550"/>
              <a:gd name="connsiteY17-430" fmla="*/ 228009 h 493591"/>
              <a:gd name="connsiteX18-431" fmla="*/ 251731 w 560550"/>
              <a:gd name="connsiteY18-432" fmla="*/ 26070 h 493591"/>
              <a:gd name="connsiteX19-433" fmla="*/ 255383 w 560550"/>
              <a:gd name="connsiteY19-434" fmla="*/ 19328 h 493591"/>
              <a:gd name="connsiteX20-435" fmla="*/ 281371 w 560550"/>
              <a:gd name="connsiteY20-436" fmla="*/ 127 h 493591"/>
              <a:gd name="connsiteX21-437" fmla="*/ 282090 w 560550"/>
              <a:gd name="connsiteY21-438" fmla="*/ 0 h 49359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560550" h="493591">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buFontTx/>
              <a:buNone/>
              <a:defRPr/>
            </a:pPr>
            <a:endParaRPr lang="zh-CN" altLang="en-US" sz="1015" noProof="1">
              <a:solidFill>
                <a:srgbClr val="FFFFFF"/>
              </a:solidFill>
              <a:latin typeface="黑体" panose="02010609060101010101" charset="-122"/>
              <a:ea typeface="黑体" panose="02010609060101010101" charset="-122"/>
              <a:cs typeface="Arial" panose="020B0604020202020204" pitchFamily="34" charset="0"/>
            </a:endParaRPr>
          </a:p>
        </p:txBody>
      </p:sp>
      <p:sp>
        <p:nvSpPr>
          <p:cNvPr id="13" name="KSO_Shape"/>
          <p:cNvSpPr/>
          <p:nvPr>
            <p:custDataLst>
              <p:tags r:id="rId6"/>
            </p:custDataLst>
          </p:nvPr>
        </p:nvSpPr>
        <p:spPr>
          <a:xfrm rot="9026800">
            <a:off x="590550" y="677863"/>
            <a:ext cx="88900" cy="79375"/>
          </a:xfrm>
          <a:custGeom>
            <a:avLst/>
            <a:gdLst>
              <a:gd name="connsiteX0" fmla="*/ 282090 w 560550"/>
              <a:gd name="connsiteY0" fmla="*/ 0 h 493591"/>
              <a:gd name="connsiteX1" fmla="*/ 307359 w 560550"/>
              <a:gd name="connsiteY1" fmla="*/ 19328 h 493591"/>
              <a:gd name="connsiteX2" fmla="*/ 322151 w 560550"/>
              <a:gd name="connsiteY2" fmla="*/ 46641 h 493591"/>
              <a:gd name="connsiteX3" fmla="*/ 422483 w 560550"/>
              <a:gd name="connsiteY3" fmla="*/ 244308 h 493591"/>
              <a:gd name="connsiteX4" fmla="*/ 421839 w 560550"/>
              <a:gd name="connsiteY4" fmla="*/ 243943 h 493591"/>
              <a:gd name="connsiteX5" fmla="*/ 426075 w 560550"/>
              <a:gd name="connsiteY5" fmla="*/ 252279 h 493591"/>
              <a:gd name="connsiteX6" fmla="*/ 549713 w 560550"/>
              <a:gd name="connsiteY6" fmla="*/ 442022 h 493591"/>
              <a:gd name="connsiteX7" fmla="*/ 553726 w 560550"/>
              <a:gd name="connsiteY7" fmla="*/ 448555 h 493591"/>
              <a:gd name="connsiteX8" fmla="*/ 557360 w 560550"/>
              <a:gd name="connsiteY8" fmla="*/ 480662 h 493591"/>
              <a:gd name="connsiteX9" fmla="*/ 557111 w 560550"/>
              <a:gd name="connsiteY9" fmla="*/ 481348 h 493591"/>
              <a:gd name="connsiteX10" fmla="*/ 527738 w 560550"/>
              <a:gd name="connsiteY10" fmla="*/ 493568 h 493591"/>
              <a:gd name="connsiteX11" fmla="*/ 496688 w 560550"/>
              <a:gd name="connsiteY11" fmla="*/ 492722 h 493591"/>
              <a:gd name="connsiteX12" fmla="*/ 275338 w 560550"/>
              <a:gd name="connsiteY12" fmla="*/ 480778 h 493591"/>
              <a:gd name="connsiteX13" fmla="*/ 275975 w 560550"/>
              <a:gd name="connsiteY13" fmla="*/ 480403 h 493591"/>
              <a:gd name="connsiteX14" fmla="*/ 266629 w 560550"/>
              <a:gd name="connsiteY14" fmla="*/ 479903 h 493591"/>
              <a:gd name="connsiteX15" fmla="*/ 40497 w 560550"/>
              <a:gd name="connsiteY15" fmla="*/ 492105 h 493591"/>
              <a:gd name="connsiteX16" fmla="*/ 32832 w 560550"/>
              <a:gd name="connsiteY16" fmla="*/ 492314 h 493591"/>
              <a:gd name="connsiteX17" fmla="*/ 3210 w 560550"/>
              <a:gd name="connsiteY17" fmla="*/ 479408 h 493591"/>
              <a:gd name="connsiteX18" fmla="*/ 2740 w 560550"/>
              <a:gd name="connsiteY18" fmla="*/ 478849 h 493591"/>
              <a:gd name="connsiteX19" fmla="*/ 6844 w 560550"/>
              <a:gd name="connsiteY19" fmla="*/ 447301 h 493591"/>
              <a:gd name="connsiteX20" fmla="*/ 23102 w 560550"/>
              <a:gd name="connsiteY20" fmla="*/ 420834 h 493591"/>
              <a:gd name="connsiteX21" fmla="*/ 144121 w 560550"/>
              <a:gd name="connsiteY21" fmla="*/ 235111 h 493591"/>
              <a:gd name="connsiteX22" fmla="*/ 144127 w 560550"/>
              <a:gd name="connsiteY22" fmla="*/ 235851 h 493591"/>
              <a:gd name="connsiteX23" fmla="*/ 149231 w 560550"/>
              <a:gd name="connsiteY23" fmla="*/ 228009 h 493591"/>
              <a:gd name="connsiteX24" fmla="*/ 251731 w 560550"/>
              <a:gd name="connsiteY24" fmla="*/ 26070 h 493591"/>
              <a:gd name="connsiteX25" fmla="*/ 255383 w 560550"/>
              <a:gd name="connsiteY25" fmla="*/ 19328 h 493591"/>
              <a:gd name="connsiteX26" fmla="*/ 281371 w 560550"/>
              <a:gd name="connsiteY26" fmla="*/ 127 h 493591"/>
              <a:gd name="connsiteX27" fmla="*/ 282090 w 560550"/>
              <a:gd name="connsiteY27" fmla="*/ 0 h 493591"/>
              <a:gd name="connsiteX0-1" fmla="*/ 282090 w 560550"/>
              <a:gd name="connsiteY0-2" fmla="*/ 0 h 493591"/>
              <a:gd name="connsiteX1-3" fmla="*/ 307359 w 560550"/>
              <a:gd name="connsiteY1-4" fmla="*/ 19328 h 493591"/>
              <a:gd name="connsiteX2-5" fmla="*/ 322151 w 560550"/>
              <a:gd name="connsiteY2-6" fmla="*/ 46641 h 493591"/>
              <a:gd name="connsiteX3-7" fmla="*/ 422483 w 560550"/>
              <a:gd name="connsiteY3-8" fmla="*/ 244308 h 493591"/>
              <a:gd name="connsiteX4-9" fmla="*/ 426075 w 560550"/>
              <a:gd name="connsiteY4-10" fmla="*/ 252279 h 493591"/>
              <a:gd name="connsiteX5-11" fmla="*/ 549713 w 560550"/>
              <a:gd name="connsiteY5-12" fmla="*/ 442022 h 493591"/>
              <a:gd name="connsiteX6-13" fmla="*/ 553726 w 560550"/>
              <a:gd name="connsiteY6-14" fmla="*/ 448555 h 493591"/>
              <a:gd name="connsiteX7-15" fmla="*/ 557360 w 560550"/>
              <a:gd name="connsiteY7-16" fmla="*/ 480662 h 493591"/>
              <a:gd name="connsiteX8-17" fmla="*/ 557111 w 560550"/>
              <a:gd name="connsiteY8-18" fmla="*/ 481348 h 493591"/>
              <a:gd name="connsiteX9-19" fmla="*/ 527738 w 560550"/>
              <a:gd name="connsiteY9-20" fmla="*/ 493568 h 493591"/>
              <a:gd name="connsiteX10-21" fmla="*/ 496688 w 560550"/>
              <a:gd name="connsiteY10-22" fmla="*/ 492722 h 493591"/>
              <a:gd name="connsiteX11-23" fmla="*/ 275338 w 560550"/>
              <a:gd name="connsiteY11-24" fmla="*/ 480778 h 493591"/>
              <a:gd name="connsiteX12-25" fmla="*/ 275975 w 560550"/>
              <a:gd name="connsiteY12-26" fmla="*/ 480403 h 493591"/>
              <a:gd name="connsiteX13-27" fmla="*/ 266629 w 560550"/>
              <a:gd name="connsiteY13-28" fmla="*/ 479903 h 493591"/>
              <a:gd name="connsiteX14-29" fmla="*/ 40497 w 560550"/>
              <a:gd name="connsiteY14-30" fmla="*/ 492105 h 493591"/>
              <a:gd name="connsiteX15-31" fmla="*/ 32832 w 560550"/>
              <a:gd name="connsiteY15-32" fmla="*/ 492314 h 493591"/>
              <a:gd name="connsiteX16-33" fmla="*/ 3210 w 560550"/>
              <a:gd name="connsiteY16-34" fmla="*/ 479408 h 493591"/>
              <a:gd name="connsiteX17-35" fmla="*/ 2740 w 560550"/>
              <a:gd name="connsiteY17-36" fmla="*/ 478849 h 493591"/>
              <a:gd name="connsiteX18-37" fmla="*/ 6844 w 560550"/>
              <a:gd name="connsiteY18-38" fmla="*/ 447301 h 493591"/>
              <a:gd name="connsiteX19-39" fmla="*/ 23102 w 560550"/>
              <a:gd name="connsiteY19-40" fmla="*/ 420834 h 493591"/>
              <a:gd name="connsiteX20-41" fmla="*/ 144121 w 560550"/>
              <a:gd name="connsiteY20-42" fmla="*/ 235111 h 493591"/>
              <a:gd name="connsiteX21-43" fmla="*/ 144127 w 560550"/>
              <a:gd name="connsiteY21-44" fmla="*/ 235851 h 493591"/>
              <a:gd name="connsiteX22-45" fmla="*/ 149231 w 560550"/>
              <a:gd name="connsiteY22-46" fmla="*/ 228009 h 493591"/>
              <a:gd name="connsiteX23-47" fmla="*/ 251731 w 560550"/>
              <a:gd name="connsiteY23-48" fmla="*/ 26070 h 493591"/>
              <a:gd name="connsiteX24-49" fmla="*/ 255383 w 560550"/>
              <a:gd name="connsiteY24-50" fmla="*/ 19328 h 493591"/>
              <a:gd name="connsiteX25-51" fmla="*/ 281371 w 560550"/>
              <a:gd name="connsiteY25-52" fmla="*/ 127 h 493591"/>
              <a:gd name="connsiteX26-53" fmla="*/ 282090 w 560550"/>
              <a:gd name="connsiteY26-54" fmla="*/ 0 h 493591"/>
              <a:gd name="connsiteX0-55" fmla="*/ 282090 w 560550"/>
              <a:gd name="connsiteY0-56" fmla="*/ 0 h 493591"/>
              <a:gd name="connsiteX1-57" fmla="*/ 307359 w 560550"/>
              <a:gd name="connsiteY1-58" fmla="*/ 19328 h 493591"/>
              <a:gd name="connsiteX2-59" fmla="*/ 322151 w 560550"/>
              <a:gd name="connsiteY2-60" fmla="*/ 46641 h 493591"/>
              <a:gd name="connsiteX3-61" fmla="*/ 426075 w 560550"/>
              <a:gd name="connsiteY3-62" fmla="*/ 252279 h 493591"/>
              <a:gd name="connsiteX4-63" fmla="*/ 549713 w 560550"/>
              <a:gd name="connsiteY4-64" fmla="*/ 442022 h 493591"/>
              <a:gd name="connsiteX5-65" fmla="*/ 553726 w 560550"/>
              <a:gd name="connsiteY5-66" fmla="*/ 448555 h 493591"/>
              <a:gd name="connsiteX6-67" fmla="*/ 557360 w 560550"/>
              <a:gd name="connsiteY6-68" fmla="*/ 480662 h 493591"/>
              <a:gd name="connsiteX7-69" fmla="*/ 557111 w 560550"/>
              <a:gd name="connsiteY7-70" fmla="*/ 481348 h 493591"/>
              <a:gd name="connsiteX8-71" fmla="*/ 527738 w 560550"/>
              <a:gd name="connsiteY8-72" fmla="*/ 493568 h 493591"/>
              <a:gd name="connsiteX9-73" fmla="*/ 496688 w 560550"/>
              <a:gd name="connsiteY9-74" fmla="*/ 492722 h 493591"/>
              <a:gd name="connsiteX10-75" fmla="*/ 275338 w 560550"/>
              <a:gd name="connsiteY10-76" fmla="*/ 480778 h 493591"/>
              <a:gd name="connsiteX11-77" fmla="*/ 275975 w 560550"/>
              <a:gd name="connsiteY11-78" fmla="*/ 480403 h 493591"/>
              <a:gd name="connsiteX12-79" fmla="*/ 266629 w 560550"/>
              <a:gd name="connsiteY12-80" fmla="*/ 479903 h 493591"/>
              <a:gd name="connsiteX13-81" fmla="*/ 40497 w 560550"/>
              <a:gd name="connsiteY13-82" fmla="*/ 492105 h 493591"/>
              <a:gd name="connsiteX14-83" fmla="*/ 32832 w 560550"/>
              <a:gd name="connsiteY14-84" fmla="*/ 492314 h 493591"/>
              <a:gd name="connsiteX15-85" fmla="*/ 3210 w 560550"/>
              <a:gd name="connsiteY15-86" fmla="*/ 479408 h 493591"/>
              <a:gd name="connsiteX16-87" fmla="*/ 2740 w 560550"/>
              <a:gd name="connsiteY16-88" fmla="*/ 478849 h 493591"/>
              <a:gd name="connsiteX17-89" fmla="*/ 6844 w 560550"/>
              <a:gd name="connsiteY17-90" fmla="*/ 447301 h 493591"/>
              <a:gd name="connsiteX18-91" fmla="*/ 23102 w 560550"/>
              <a:gd name="connsiteY18-92" fmla="*/ 420834 h 493591"/>
              <a:gd name="connsiteX19-93" fmla="*/ 144121 w 560550"/>
              <a:gd name="connsiteY19-94" fmla="*/ 235111 h 493591"/>
              <a:gd name="connsiteX20-95" fmla="*/ 144127 w 560550"/>
              <a:gd name="connsiteY20-96" fmla="*/ 235851 h 493591"/>
              <a:gd name="connsiteX21-97" fmla="*/ 149231 w 560550"/>
              <a:gd name="connsiteY21-98" fmla="*/ 228009 h 493591"/>
              <a:gd name="connsiteX22-99" fmla="*/ 251731 w 560550"/>
              <a:gd name="connsiteY22-100" fmla="*/ 26070 h 493591"/>
              <a:gd name="connsiteX23-101" fmla="*/ 255383 w 560550"/>
              <a:gd name="connsiteY23-102" fmla="*/ 19328 h 493591"/>
              <a:gd name="connsiteX24-103" fmla="*/ 281371 w 560550"/>
              <a:gd name="connsiteY24-104" fmla="*/ 127 h 493591"/>
              <a:gd name="connsiteX25-105" fmla="*/ 282090 w 560550"/>
              <a:gd name="connsiteY25-106" fmla="*/ 0 h 493591"/>
              <a:gd name="connsiteX0-107" fmla="*/ 282090 w 560550"/>
              <a:gd name="connsiteY0-108" fmla="*/ 0 h 493591"/>
              <a:gd name="connsiteX1-109" fmla="*/ 307359 w 560550"/>
              <a:gd name="connsiteY1-110" fmla="*/ 19328 h 493591"/>
              <a:gd name="connsiteX2-111" fmla="*/ 322151 w 560550"/>
              <a:gd name="connsiteY2-112" fmla="*/ 46641 h 493591"/>
              <a:gd name="connsiteX3-113" fmla="*/ 426075 w 560550"/>
              <a:gd name="connsiteY3-114" fmla="*/ 252279 h 493591"/>
              <a:gd name="connsiteX4-115" fmla="*/ 549713 w 560550"/>
              <a:gd name="connsiteY4-116" fmla="*/ 442022 h 493591"/>
              <a:gd name="connsiteX5-117" fmla="*/ 553726 w 560550"/>
              <a:gd name="connsiteY5-118" fmla="*/ 448555 h 493591"/>
              <a:gd name="connsiteX6-119" fmla="*/ 557360 w 560550"/>
              <a:gd name="connsiteY6-120" fmla="*/ 480662 h 493591"/>
              <a:gd name="connsiteX7-121" fmla="*/ 557111 w 560550"/>
              <a:gd name="connsiteY7-122" fmla="*/ 481348 h 493591"/>
              <a:gd name="connsiteX8-123" fmla="*/ 527738 w 560550"/>
              <a:gd name="connsiteY8-124" fmla="*/ 493568 h 493591"/>
              <a:gd name="connsiteX9-125" fmla="*/ 496688 w 560550"/>
              <a:gd name="connsiteY9-126" fmla="*/ 492722 h 493591"/>
              <a:gd name="connsiteX10-127" fmla="*/ 275338 w 560550"/>
              <a:gd name="connsiteY10-128" fmla="*/ 480778 h 493591"/>
              <a:gd name="connsiteX11-129" fmla="*/ 275975 w 560550"/>
              <a:gd name="connsiteY11-130" fmla="*/ 480403 h 493591"/>
              <a:gd name="connsiteX12-131" fmla="*/ 266629 w 560550"/>
              <a:gd name="connsiteY12-132" fmla="*/ 479903 h 493591"/>
              <a:gd name="connsiteX13-133" fmla="*/ 40497 w 560550"/>
              <a:gd name="connsiteY13-134" fmla="*/ 492105 h 493591"/>
              <a:gd name="connsiteX14-135" fmla="*/ 32832 w 560550"/>
              <a:gd name="connsiteY14-136" fmla="*/ 492314 h 493591"/>
              <a:gd name="connsiteX15-137" fmla="*/ 3210 w 560550"/>
              <a:gd name="connsiteY15-138" fmla="*/ 479408 h 493591"/>
              <a:gd name="connsiteX16-139" fmla="*/ 2740 w 560550"/>
              <a:gd name="connsiteY16-140" fmla="*/ 478849 h 493591"/>
              <a:gd name="connsiteX17-141" fmla="*/ 6844 w 560550"/>
              <a:gd name="connsiteY17-142" fmla="*/ 447301 h 493591"/>
              <a:gd name="connsiteX18-143" fmla="*/ 23102 w 560550"/>
              <a:gd name="connsiteY18-144" fmla="*/ 420834 h 493591"/>
              <a:gd name="connsiteX19-145" fmla="*/ 144121 w 560550"/>
              <a:gd name="connsiteY19-146" fmla="*/ 235111 h 493591"/>
              <a:gd name="connsiteX20-147" fmla="*/ 144127 w 560550"/>
              <a:gd name="connsiteY20-148" fmla="*/ 235851 h 493591"/>
              <a:gd name="connsiteX21-149" fmla="*/ 149231 w 560550"/>
              <a:gd name="connsiteY21-150" fmla="*/ 228009 h 493591"/>
              <a:gd name="connsiteX22-151" fmla="*/ 251731 w 560550"/>
              <a:gd name="connsiteY22-152" fmla="*/ 26070 h 493591"/>
              <a:gd name="connsiteX23-153" fmla="*/ 255383 w 560550"/>
              <a:gd name="connsiteY23-154" fmla="*/ 19328 h 493591"/>
              <a:gd name="connsiteX24-155" fmla="*/ 281371 w 560550"/>
              <a:gd name="connsiteY24-156" fmla="*/ 127 h 493591"/>
              <a:gd name="connsiteX25-157" fmla="*/ 282090 w 560550"/>
              <a:gd name="connsiteY25-158" fmla="*/ 0 h 493591"/>
              <a:gd name="connsiteX0-159" fmla="*/ 282090 w 560550"/>
              <a:gd name="connsiteY0-160" fmla="*/ 0 h 493591"/>
              <a:gd name="connsiteX1-161" fmla="*/ 307359 w 560550"/>
              <a:gd name="connsiteY1-162" fmla="*/ 19328 h 493591"/>
              <a:gd name="connsiteX2-163" fmla="*/ 322151 w 560550"/>
              <a:gd name="connsiteY2-164" fmla="*/ 46641 h 493591"/>
              <a:gd name="connsiteX3-165" fmla="*/ 426075 w 560550"/>
              <a:gd name="connsiteY3-166" fmla="*/ 252279 h 493591"/>
              <a:gd name="connsiteX4-167" fmla="*/ 549713 w 560550"/>
              <a:gd name="connsiteY4-168" fmla="*/ 442022 h 493591"/>
              <a:gd name="connsiteX5-169" fmla="*/ 553726 w 560550"/>
              <a:gd name="connsiteY5-170" fmla="*/ 448555 h 493591"/>
              <a:gd name="connsiteX6-171" fmla="*/ 557360 w 560550"/>
              <a:gd name="connsiteY6-172" fmla="*/ 480662 h 493591"/>
              <a:gd name="connsiteX7-173" fmla="*/ 557111 w 560550"/>
              <a:gd name="connsiteY7-174" fmla="*/ 481348 h 493591"/>
              <a:gd name="connsiteX8-175" fmla="*/ 527738 w 560550"/>
              <a:gd name="connsiteY8-176" fmla="*/ 493568 h 493591"/>
              <a:gd name="connsiteX9-177" fmla="*/ 496688 w 560550"/>
              <a:gd name="connsiteY9-178" fmla="*/ 492722 h 493591"/>
              <a:gd name="connsiteX10-179" fmla="*/ 275338 w 560550"/>
              <a:gd name="connsiteY10-180" fmla="*/ 480778 h 493591"/>
              <a:gd name="connsiteX11-181" fmla="*/ 275975 w 560550"/>
              <a:gd name="connsiteY11-182" fmla="*/ 480403 h 493591"/>
              <a:gd name="connsiteX12-183" fmla="*/ 266629 w 560550"/>
              <a:gd name="connsiteY12-184" fmla="*/ 479903 h 493591"/>
              <a:gd name="connsiteX13-185" fmla="*/ 40497 w 560550"/>
              <a:gd name="connsiteY13-186" fmla="*/ 492105 h 493591"/>
              <a:gd name="connsiteX14-187" fmla="*/ 32832 w 560550"/>
              <a:gd name="connsiteY14-188" fmla="*/ 492314 h 493591"/>
              <a:gd name="connsiteX15-189" fmla="*/ 3210 w 560550"/>
              <a:gd name="connsiteY15-190" fmla="*/ 479408 h 493591"/>
              <a:gd name="connsiteX16-191" fmla="*/ 2740 w 560550"/>
              <a:gd name="connsiteY16-192" fmla="*/ 478849 h 493591"/>
              <a:gd name="connsiteX17-193" fmla="*/ 6844 w 560550"/>
              <a:gd name="connsiteY17-194" fmla="*/ 447301 h 493591"/>
              <a:gd name="connsiteX18-195" fmla="*/ 23102 w 560550"/>
              <a:gd name="connsiteY18-196" fmla="*/ 420834 h 493591"/>
              <a:gd name="connsiteX19-197" fmla="*/ 144121 w 560550"/>
              <a:gd name="connsiteY19-198" fmla="*/ 235111 h 493591"/>
              <a:gd name="connsiteX20-199" fmla="*/ 149231 w 560550"/>
              <a:gd name="connsiteY20-200" fmla="*/ 228009 h 493591"/>
              <a:gd name="connsiteX21-201" fmla="*/ 251731 w 560550"/>
              <a:gd name="connsiteY21-202" fmla="*/ 26070 h 493591"/>
              <a:gd name="connsiteX22-203" fmla="*/ 255383 w 560550"/>
              <a:gd name="connsiteY22-204" fmla="*/ 19328 h 493591"/>
              <a:gd name="connsiteX23-205" fmla="*/ 281371 w 560550"/>
              <a:gd name="connsiteY23-206" fmla="*/ 127 h 493591"/>
              <a:gd name="connsiteX24-207" fmla="*/ 282090 w 560550"/>
              <a:gd name="connsiteY24-208" fmla="*/ 0 h 493591"/>
              <a:gd name="connsiteX0-209" fmla="*/ 282090 w 560550"/>
              <a:gd name="connsiteY0-210" fmla="*/ 0 h 493591"/>
              <a:gd name="connsiteX1-211" fmla="*/ 307359 w 560550"/>
              <a:gd name="connsiteY1-212" fmla="*/ 19328 h 493591"/>
              <a:gd name="connsiteX2-213" fmla="*/ 322151 w 560550"/>
              <a:gd name="connsiteY2-214" fmla="*/ 46641 h 493591"/>
              <a:gd name="connsiteX3-215" fmla="*/ 426075 w 560550"/>
              <a:gd name="connsiteY3-216" fmla="*/ 252279 h 493591"/>
              <a:gd name="connsiteX4-217" fmla="*/ 549713 w 560550"/>
              <a:gd name="connsiteY4-218" fmla="*/ 442022 h 493591"/>
              <a:gd name="connsiteX5-219" fmla="*/ 553726 w 560550"/>
              <a:gd name="connsiteY5-220" fmla="*/ 448555 h 493591"/>
              <a:gd name="connsiteX6-221" fmla="*/ 557360 w 560550"/>
              <a:gd name="connsiteY6-222" fmla="*/ 480662 h 493591"/>
              <a:gd name="connsiteX7-223" fmla="*/ 557111 w 560550"/>
              <a:gd name="connsiteY7-224" fmla="*/ 481348 h 493591"/>
              <a:gd name="connsiteX8-225" fmla="*/ 527738 w 560550"/>
              <a:gd name="connsiteY8-226" fmla="*/ 493568 h 493591"/>
              <a:gd name="connsiteX9-227" fmla="*/ 496688 w 560550"/>
              <a:gd name="connsiteY9-228" fmla="*/ 492722 h 493591"/>
              <a:gd name="connsiteX10-229" fmla="*/ 275338 w 560550"/>
              <a:gd name="connsiteY10-230" fmla="*/ 480778 h 493591"/>
              <a:gd name="connsiteX11-231" fmla="*/ 275975 w 560550"/>
              <a:gd name="connsiteY11-232" fmla="*/ 480403 h 493591"/>
              <a:gd name="connsiteX12-233" fmla="*/ 266629 w 560550"/>
              <a:gd name="connsiteY12-234" fmla="*/ 479903 h 493591"/>
              <a:gd name="connsiteX13-235" fmla="*/ 40497 w 560550"/>
              <a:gd name="connsiteY13-236" fmla="*/ 492105 h 493591"/>
              <a:gd name="connsiteX14-237" fmla="*/ 32832 w 560550"/>
              <a:gd name="connsiteY14-238" fmla="*/ 492314 h 493591"/>
              <a:gd name="connsiteX15-239" fmla="*/ 3210 w 560550"/>
              <a:gd name="connsiteY15-240" fmla="*/ 479408 h 493591"/>
              <a:gd name="connsiteX16-241" fmla="*/ 2740 w 560550"/>
              <a:gd name="connsiteY16-242" fmla="*/ 478849 h 493591"/>
              <a:gd name="connsiteX17-243" fmla="*/ 6844 w 560550"/>
              <a:gd name="connsiteY17-244" fmla="*/ 447301 h 493591"/>
              <a:gd name="connsiteX18-245" fmla="*/ 23102 w 560550"/>
              <a:gd name="connsiteY18-246" fmla="*/ 420834 h 493591"/>
              <a:gd name="connsiteX19-247" fmla="*/ 149231 w 560550"/>
              <a:gd name="connsiteY19-248" fmla="*/ 228009 h 493591"/>
              <a:gd name="connsiteX20-249" fmla="*/ 251731 w 560550"/>
              <a:gd name="connsiteY20-250" fmla="*/ 26070 h 493591"/>
              <a:gd name="connsiteX21-251" fmla="*/ 255383 w 560550"/>
              <a:gd name="connsiteY21-252" fmla="*/ 19328 h 493591"/>
              <a:gd name="connsiteX22-253" fmla="*/ 281371 w 560550"/>
              <a:gd name="connsiteY22-254" fmla="*/ 127 h 493591"/>
              <a:gd name="connsiteX23-255" fmla="*/ 282090 w 560550"/>
              <a:gd name="connsiteY23-256" fmla="*/ 0 h 493591"/>
              <a:gd name="connsiteX0-257" fmla="*/ 282090 w 560550"/>
              <a:gd name="connsiteY0-258" fmla="*/ 0 h 493591"/>
              <a:gd name="connsiteX1-259" fmla="*/ 307359 w 560550"/>
              <a:gd name="connsiteY1-260" fmla="*/ 19328 h 493591"/>
              <a:gd name="connsiteX2-261" fmla="*/ 322151 w 560550"/>
              <a:gd name="connsiteY2-262" fmla="*/ 46641 h 493591"/>
              <a:gd name="connsiteX3-263" fmla="*/ 426075 w 560550"/>
              <a:gd name="connsiteY3-264" fmla="*/ 252279 h 493591"/>
              <a:gd name="connsiteX4-265" fmla="*/ 549713 w 560550"/>
              <a:gd name="connsiteY4-266" fmla="*/ 442022 h 493591"/>
              <a:gd name="connsiteX5-267" fmla="*/ 553726 w 560550"/>
              <a:gd name="connsiteY5-268" fmla="*/ 448555 h 493591"/>
              <a:gd name="connsiteX6-269" fmla="*/ 557360 w 560550"/>
              <a:gd name="connsiteY6-270" fmla="*/ 480662 h 493591"/>
              <a:gd name="connsiteX7-271" fmla="*/ 557111 w 560550"/>
              <a:gd name="connsiteY7-272" fmla="*/ 481348 h 493591"/>
              <a:gd name="connsiteX8-273" fmla="*/ 527738 w 560550"/>
              <a:gd name="connsiteY8-274" fmla="*/ 493568 h 493591"/>
              <a:gd name="connsiteX9-275" fmla="*/ 496688 w 560550"/>
              <a:gd name="connsiteY9-276" fmla="*/ 492722 h 493591"/>
              <a:gd name="connsiteX10-277" fmla="*/ 275338 w 560550"/>
              <a:gd name="connsiteY10-278" fmla="*/ 480778 h 493591"/>
              <a:gd name="connsiteX11-279" fmla="*/ 275975 w 560550"/>
              <a:gd name="connsiteY11-280" fmla="*/ 480403 h 493591"/>
              <a:gd name="connsiteX12-281" fmla="*/ 266629 w 560550"/>
              <a:gd name="connsiteY12-282" fmla="*/ 479903 h 493591"/>
              <a:gd name="connsiteX13-283" fmla="*/ 40497 w 560550"/>
              <a:gd name="connsiteY13-284" fmla="*/ 492105 h 493591"/>
              <a:gd name="connsiteX14-285" fmla="*/ 32832 w 560550"/>
              <a:gd name="connsiteY14-286" fmla="*/ 492314 h 493591"/>
              <a:gd name="connsiteX15-287" fmla="*/ 3210 w 560550"/>
              <a:gd name="connsiteY15-288" fmla="*/ 479408 h 493591"/>
              <a:gd name="connsiteX16-289" fmla="*/ 2740 w 560550"/>
              <a:gd name="connsiteY16-290" fmla="*/ 478849 h 493591"/>
              <a:gd name="connsiteX17-291" fmla="*/ 6844 w 560550"/>
              <a:gd name="connsiteY17-292" fmla="*/ 447301 h 493591"/>
              <a:gd name="connsiteX18-293" fmla="*/ 23102 w 560550"/>
              <a:gd name="connsiteY18-294" fmla="*/ 420834 h 493591"/>
              <a:gd name="connsiteX19-295" fmla="*/ 149231 w 560550"/>
              <a:gd name="connsiteY19-296" fmla="*/ 228009 h 493591"/>
              <a:gd name="connsiteX20-297" fmla="*/ 251731 w 560550"/>
              <a:gd name="connsiteY20-298" fmla="*/ 26070 h 493591"/>
              <a:gd name="connsiteX21-299" fmla="*/ 255383 w 560550"/>
              <a:gd name="connsiteY21-300" fmla="*/ 19328 h 493591"/>
              <a:gd name="connsiteX22-301" fmla="*/ 281371 w 560550"/>
              <a:gd name="connsiteY22-302" fmla="*/ 127 h 493591"/>
              <a:gd name="connsiteX23-303" fmla="*/ 282090 w 560550"/>
              <a:gd name="connsiteY23-304" fmla="*/ 0 h 493591"/>
              <a:gd name="connsiteX0-305" fmla="*/ 282090 w 560550"/>
              <a:gd name="connsiteY0-306" fmla="*/ 0 h 493591"/>
              <a:gd name="connsiteX1-307" fmla="*/ 307359 w 560550"/>
              <a:gd name="connsiteY1-308" fmla="*/ 19328 h 493591"/>
              <a:gd name="connsiteX2-309" fmla="*/ 322151 w 560550"/>
              <a:gd name="connsiteY2-310" fmla="*/ 46641 h 493591"/>
              <a:gd name="connsiteX3-311" fmla="*/ 426075 w 560550"/>
              <a:gd name="connsiteY3-312" fmla="*/ 252279 h 493591"/>
              <a:gd name="connsiteX4-313" fmla="*/ 549713 w 560550"/>
              <a:gd name="connsiteY4-314" fmla="*/ 442022 h 493591"/>
              <a:gd name="connsiteX5-315" fmla="*/ 553726 w 560550"/>
              <a:gd name="connsiteY5-316" fmla="*/ 448555 h 493591"/>
              <a:gd name="connsiteX6-317" fmla="*/ 557360 w 560550"/>
              <a:gd name="connsiteY6-318" fmla="*/ 480662 h 493591"/>
              <a:gd name="connsiteX7-319" fmla="*/ 557111 w 560550"/>
              <a:gd name="connsiteY7-320" fmla="*/ 481348 h 493591"/>
              <a:gd name="connsiteX8-321" fmla="*/ 527738 w 560550"/>
              <a:gd name="connsiteY8-322" fmla="*/ 493568 h 493591"/>
              <a:gd name="connsiteX9-323" fmla="*/ 496688 w 560550"/>
              <a:gd name="connsiteY9-324" fmla="*/ 492722 h 493591"/>
              <a:gd name="connsiteX10-325" fmla="*/ 275338 w 560550"/>
              <a:gd name="connsiteY10-326" fmla="*/ 480778 h 493591"/>
              <a:gd name="connsiteX11-327" fmla="*/ 266629 w 560550"/>
              <a:gd name="connsiteY11-328" fmla="*/ 479903 h 493591"/>
              <a:gd name="connsiteX12-329" fmla="*/ 40497 w 560550"/>
              <a:gd name="connsiteY12-330" fmla="*/ 492105 h 493591"/>
              <a:gd name="connsiteX13-331" fmla="*/ 32832 w 560550"/>
              <a:gd name="connsiteY13-332" fmla="*/ 492314 h 493591"/>
              <a:gd name="connsiteX14-333" fmla="*/ 3210 w 560550"/>
              <a:gd name="connsiteY14-334" fmla="*/ 479408 h 493591"/>
              <a:gd name="connsiteX15-335" fmla="*/ 2740 w 560550"/>
              <a:gd name="connsiteY15-336" fmla="*/ 478849 h 493591"/>
              <a:gd name="connsiteX16-337" fmla="*/ 6844 w 560550"/>
              <a:gd name="connsiteY16-338" fmla="*/ 447301 h 493591"/>
              <a:gd name="connsiteX17-339" fmla="*/ 23102 w 560550"/>
              <a:gd name="connsiteY17-340" fmla="*/ 420834 h 493591"/>
              <a:gd name="connsiteX18-341" fmla="*/ 149231 w 560550"/>
              <a:gd name="connsiteY18-342" fmla="*/ 228009 h 493591"/>
              <a:gd name="connsiteX19-343" fmla="*/ 251731 w 560550"/>
              <a:gd name="connsiteY19-344" fmla="*/ 26070 h 493591"/>
              <a:gd name="connsiteX20-345" fmla="*/ 255383 w 560550"/>
              <a:gd name="connsiteY20-346" fmla="*/ 19328 h 493591"/>
              <a:gd name="connsiteX21-347" fmla="*/ 281371 w 560550"/>
              <a:gd name="connsiteY21-348" fmla="*/ 127 h 493591"/>
              <a:gd name="connsiteX22-349" fmla="*/ 282090 w 560550"/>
              <a:gd name="connsiteY22-350" fmla="*/ 0 h 493591"/>
              <a:gd name="connsiteX0-351" fmla="*/ 282090 w 560550"/>
              <a:gd name="connsiteY0-352" fmla="*/ 0 h 493591"/>
              <a:gd name="connsiteX1-353" fmla="*/ 307359 w 560550"/>
              <a:gd name="connsiteY1-354" fmla="*/ 19328 h 493591"/>
              <a:gd name="connsiteX2-355" fmla="*/ 322151 w 560550"/>
              <a:gd name="connsiteY2-356" fmla="*/ 46641 h 493591"/>
              <a:gd name="connsiteX3-357" fmla="*/ 426075 w 560550"/>
              <a:gd name="connsiteY3-358" fmla="*/ 252279 h 493591"/>
              <a:gd name="connsiteX4-359" fmla="*/ 549713 w 560550"/>
              <a:gd name="connsiteY4-360" fmla="*/ 442022 h 493591"/>
              <a:gd name="connsiteX5-361" fmla="*/ 553726 w 560550"/>
              <a:gd name="connsiteY5-362" fmla="*/ 448555 h 493591"/>
              <a:gd name="connsiteX6-363" fmla="*/ 557360 w 560550"/>
              <a:gd name="connsiteY6-364" fmla="*/ 480662 h 493591"/>
              <a:gd name="connsiteX7-365" fmla="*/ 557111 w 560550"/>
              <a:gd name="connsiteY7-366" fmla="*/ 481348 h 493591"/>
              <a:gd name="connsiteX8-367" fmla="*/ 527738 w 560550"/>
              <a:gd name="connsiteY8-368" fmla="*/ 493568 h 493591"/>
              <a:gd name="connsiteX9-369" fmla="*/ 496688 w 560550"/>
              <a:gd name="connsiteY9-370" fmla="*/ 492722 h 493591"/>
              <a:gd name="connsiteX10-371" fmla="*/ 266629 w 560550"/>
              <a:gd name="connsiteY10-372" fmla="*/ 479903 h 493591"/>
              <a:gd name="connsiteX11-373" fmla="*/ 40497 w 560550"/>
              <a:gd name="connsiteY11-374" fmla="*/ 492105 h 493591"/>
              <a:gd name="connsiteX12-375" fmla="*/ 32832 w 560550"/>
              <a:gd name="connsiteY12-376" fmla="*/ 492314 h 493591"/>
              <a:gd name="connsiteX13-377" fmla="*/ 3210 w 560550"/>
              <a:gd name="connsiteY13-378" fmla="*/ 479408 h 493591"/>
              <a:gd name="connsiteX14-379" fmla="*/ 2740 w 560550"/>
              <a:gd name="connsiteY14-380" fmla="*/ 478849 h 493591"/>
              <a:gd name="connsiteX15-381" fmla="*/ 6844 w 560550"/>
              <a:gd name="connsiteY15-382" fmla="*/ 447301 h 493591"/>
              <a:gd name="connsiteX16-383" fmla="*/ 23102 w 560550"/>
              <a:gd name="connsiteY16-384" fmla="*/ 420834 h 493591"/>
              <a:gd name="connsiteX17-385" fmla="*/ 149231 w 560550"/>
              <a:gd name="connsiteY17-386" fmla="*/ 228009 h 493591"/>
              <a:gd name="connsiteX18-387" fmla="*/ 251731 w 560550"/>
              <a:gd name="connsiteY18-388" fmla="*/ 26070 h 493591"/>
              <a:gd name="connsiteX19-389" fmla="*/ 255383 w 560550"/>
              <a:gd name="connsiteY19-390" fmla="*/ 19328 h 493591"/>
              <a:gd name="connsiteX20-391" fmla="*/ 281371 w 560550"/>
              <a:gd name="connsiteY20-392" fmla="*/ 127 h 493591"/>
              <a:gd name="connsiteX21-393" fmla="*/ 282090 w 560550"/>
              <a:gd name="connsiteY21-394" fmla="*/ 0 h 493591"/>
              <a:gd name="connsiteX0-395" fmla="*/ 282090 w 560550"/>
              <a:gd name="connsiteY0-396" fmla="*/ 0 h 493591"/>
              <a:gd name="connsiteX1-397" fmla="*/ 307359 w 560550"/>
              <a:gd name="connsiteY1-398" fmla="*/ 19328 h 493591"/>
              <a:gd name="connsiteX2-399" fmla="*/ 322151 w 560550"/>
              <a:gd name="connsiteY2-400" fmla="*/ 46641 h 493591"/>
              <a:gd name="connsiteX3-401" fmla="*/ 426075 w 560550"/>
              <a:gd name="connsiteY3-402" fmla="*/ 252279 h 493591"/>
              <a:gd name="connsiteX4-403" fmla="*/ 549713 w 560550"/>
              <a:gd name="connsiteY4-404" fmla="*/ 442022 h 493591"/>
              <a:gd name="connsiteX5-405" fmla="*/ 553726 w 560550"/>
              <a:gd name="connsiteY5-406" fmla="*/ 448555 h 493591"/>
              <a:gd name="connsiteX6-407" fmla="*/ 557360 w 560550"/>
              <a:gd name="connsiteY6-408" fmla="*/ 480662 h 493591"/>
              <a:gd name="connsiteX7-409" fmla="*/ 557111 w 560550"/>
              <a:gd name="connsiteY7-410" fmla="*/ 481348 h 493591"/>
              <a:gd name="connsiteX8-411" fmla="*/ 527738 w 560550"/>
              <a:gd name="connsiteY8-412" fmla="*/ 493568 h 493591"/>
              <a:gd name="connsiteX9-413" fmla="*/ 496688 w 560550"/>
              <a:gd name="connsiteY9-414" fmla="*/ 492722 h 493591"/>
              <a:gd name="connsiteX10-415" fmla="*/ 266629 w 560550"/>
              <a:gd name="connsiteY10-416" fmla="*/ 479903 h 493591"/>
              <a:gd name="connsiteX11-417" fmla="*/ 40497 w 560550"/>
              <a:gd name="connsiteY11-418" fmla="*/ 492105 h 493591"/>
              <a:gd name="connsiteX12-419" fmla="*/ 32832 w 560550"/>
              <a:gd name="connsiteY12-420" fmla="*/ 492314 h 493591"/>
              <a:gd name="connsiteX13-421" fmla="*/ 3210 w 560550"/>
              <a:gd name="connsiteY13-422" fmla="*/ 479408 h 493591"/>
              <a:gd name="connsiteX14-423" fmla="*/ 2740 w 560550"/>
              <a:gd name="connsiteY14-424" fmla="*/ 478849 h 493591"/>
              <a:gd name="connsiteX15-425" fmla="*/ 6844 w 560550"/>
              <a:gd name="connsiteY15-426" fmla="*/ 447301 h 493591"/>
              <a:gd name="connsiteX16-427" fmla="*/ 23102 w 560550"/>
              <a:gd name="connsiteY16-428" fmla="*/ 420834 h 493591"/>
              <a:gd name="connsiteX17-429" fmla="*/ 149231 w 560550"/>
              <a:gd name="connsiteY17-430" fmla="*/ 228009 h 493591"/>
              <a:gd name="connsiteX18-431" fmla="*/ 251731 w 560550"/>
              <a:gd name="connsiteY18-432" fmla="*/ 26070 h 493591"/>
              <a:gd name="connsiteX19-433" fmla="*/ 255383 w 560550"/>
              <a:gd name="connsiteY19-434" fmla="*/ 19328 h 493591"/>
              <a:gd name="connsiteX20-435" fmla="*/ 281371 w 560550"/>
              <a:gd name="connsiteY20-436" fmla="*/ 127 h 493591"/>
              <a:gd name="connsiteX21-437" fmla="*/ 282090 w 560550"/>
              <a:gd name="connsiteY21-438" fmla="*/ 0 h 49359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560550" h="493591">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buFontTx/>
              <a:buNone/>
              <a:defRPr/>
            </a:pPr>
            <a:endParaRPr lang="zh-CN" altLang="en-US" sz="1015" noProof="1">
              <a:solidFill>
                <a:srgbClr val="FFFFFF"/>
              </a:solidFill>
              <a:latin typeface="黑体" panose="02010609060101010101" charset="-122"/>
              <a:ea typeface="黑体" panose="02010609060101010101" charset="-122"/>
              <a:cs typeface="Arial" panose="020B0604020202020204" pitchFamily="34" charset="0"/>
            </a:endParaRPr>
          </a:p>
        </p:txBody>
      </p:sp>
      <p:sp>
        <p:nvSpPr>
          <p:cNvPr id="3" name="文本占位符 2"/>
          <p:cNvSpPr>
            <a:spLocks noGrp="1"/>
          </p:cNvSpPr>
          <p:nvPr>
            <p:ph type="body" idx="1"/>
          </p:nvPr>
        </p:nvSpPr>
        <p:spPr>
          <a:xfrm>
            <a:off x="839788" y="1744961"/>
            <a:ext cx="5157787" cy="823912"/>
          </a:xfrm>
        </p:spPr>
        <p:txBody>
          <a:bodyPr anchor="b">
            <a:normAutofit/>
          </a:bodyPr>
          <a:lstStyle>
            <a:lvl1pPr marL="0" indent="0">
              <a:buNone/>
              <a:defRPr sz="15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noProof="1"/>
              <a:t>单击此处编辑母版文本样式</a:t>
            </a:r>
          </a:p>
        </p:txBody>
      </p:sp>
      <p:sp>
        <p:nvSpPr>
          <p:cNvPr id="4" name="内容占位符 3"/>
          <p:cNvSpPr>
            <a:spLocks noGrp="1"/>
          </p:cNvSpPr>
          <p:nvPr>
            <p:ph sz="half" idx="2"/>
          </p:nvPr>
        </p:nvSpPr>
        <p:spPr>
          <a:xfrm>
            <a:off x="839788" y="2615609"/>
            <a:ext cx="5157787" cy="3574054"/>
          </a:xfrm>
        </p:spPr>
        <p:txBody>
          <a:bodyPr/>
          <a:lstStyle>
            <a:lvl1pPr>
              <a:defRPr sz="1500"/>
            </a:lvl1pPr>
            <a:lvl2pPr>
              <a:defRPr sz="1350"/>
            </a:lvl2pPr>
            <a:lvl3pPr>
              <a:defRPr sz="1350"/>
            </a:lvl3pPr>
            <a:lvl4pPr>
              <a:defRPr sz="1350"/>
            </a:lvl4pPr>
            <a:lvl5pPr>
              <a:defRPr sz="1350"/>
            </a:lvl5p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5" name="文本占位符 4"/>
          <p:cNvSpPr>
            <a:spLocks noGrp="1"/>
          </p:cNvSpPr>
          <p:nvPr>
            <p:ph type="body" sz="quarter" idx="3"/>
          </p:nvPr>
        </p:nvSpPr>
        <p:spPr>
          <a:xfrm>
            <a:off x="6172200" y="1744961"/>
            <a:ext cx="5183188" cy="823912"/>
          </a:xfrm>
        </p:spPr>
        <p:txBody>
          <a:bodyPr anchor="b">
            <a:normAutofit/>
          </a:bodyPr>
          <a:lstStyle>
            <a:lvl1pPr marL="0" indent="0">
              <a:buNone/>
              <a:defRPr sz="15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noProof="1"/>
              <a:t>单击此处编辑母版文本样式</a:t>
            </a:r>
          </a:p>
        </p:txBody>
      </p:sp>
      <p:sp>
        <p:nvSpPr>
          <p:cNvPr id="6" name="内容占位符 5"/>
          <p:cNvSpPr>
            <a:spLocks noGrp="1"/>
          </p:cNvSpPr>
          <p:nvPr>
            <p:ph sz="quarter" idx="4"/>
          </p:nvPr>
        </p:nvSpPr>
        <p:spPr>
          <a:xfrm>
            <a:off x="6172200" y="2615609"/>
            <a:ext cx="5183188" cy="3574054"/>
          </a:xfrm>
        </p:spPr>
        <p:txBody>
          <a:bodyPr/>
          <a:lstStyle>
            <a:lvl1pPr>
              <a:defRPr sz="1500"/>
            </a:lvl1pPr>
            <a:lvl2pPr>
              <a:defRPr sz="1350"/>
            </a:lvl2pPr>
            <a:lvl3pPr>
              <a:defRPr sz="1350"/>
            </a:lvl3pPr>
            <a:lvl4pPr>
              <a:defRPr sz="1350"/>
            </a:lvl4pPr>
            <a:lvl5pPr>
              <a:defRPr sz="1350"/>
            </a:lvl5p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16" name="标题 15"/>
          <p:cNvSpPr>
            <a:spLocks noGrp="1"/>
          </p:cNvSpPr>
          <p:nvPr>
            <p:ph type="title"/>
          </p:nvPr>
        </p:nvSpPr>
        <p:spPr>
          <a:xfrm>
            <a:off x="1268730" y="276226"/>
            <a:ext cx="9774555" cy="518160"/>
          </a:xfrm>
        </p:spPr>
        <p:txBody>
          <a:bodyPr>
            <a:noAutofit/>
          </a:bodyPr>
          <a:lstStyle>
            <a:lvl1pPr>
              <a:defRPr sz="2400" b="1">
                <a:solidFill>
                  <a:schemeClr val="tx1">
                    <a:lumMod val="65000"/>
                    <a:lumOff val="35000"/>
                  </a:schemeClr>
                </a:solidFill>
                <a:latin typeface="黑体" panose="02010609060101010101" charset="-122"/>
                <a:ea typeface="黑体" panose="02010609060101010101" charset="-122"/>
              </a:defRPr>
            </a:lvl1pPr>
          </a:lstStyle>
          <a:p>
            <a:r>
              <a:rPr lang="zh-CN" altLang="en-US" noProof="1"/>
              <a:t>单击此处编辑母版标题样式</a:t>
            </a:r>
          </a:p>
        </p:txBody>
      </p:sp>
      <p:sp>
        <p:nvSpPr>
          <p:cNvPr id="17" name="文本占位符 16"/>
          <p:cNvSpPr>
            <a:spLocks noGrp="1"/>
          </p:cNvSpPr>
          <p:nvPr>
            <p:ph type="body" sz="quarter" idx="13"/>
          </p:nvPr>
        </p:nvSpPr>
        <p:spPr>
          <a:xfrm>
            <a:off x="1295400" y="802640"/>
            <a:ext cx="5621338" cy="354013"/>
          </a:xfrm>
        </p:spPr>
        <p:txBody>
          <a:bodyPr>
            <a:noAutofit/>
          </a:bodyPr>
          <a:lstStyle>
            <a:lvl1pPr marL="0" indent="0">
              <a:buNone/>
              <a:defRPr sz="1500">
                <a:solidFill>
                  <a:schemeClr val="tx1">
                    <a:lumMod val="50000"/>
                    <a:lumOff val="50000"/>
                  </a:schemeClr>
                </a:solidFill>
                <a:latin typeface="黑体" panose="02010609060101010101" charset="-122"/>
                <a:ea typeface="黑体" panose="02010609060101010101" charset="-122"/>
              </a:defRPr>
            </a:lvl1pPr>
          </a:lstStyle>
          <a:p>
            <a:pPr lvl="0"/>
            <a:endParaRPr lang="zh-CN" altLang="en-US" noProof="1"/>
          </a:p>
        </p:txBody>
      </p:sp>
      <p:sp>
        <p:nvSpPr>
          <p:cNvPr id="14" name="日期占位符 6"/>
          <p:cNvSpPr>
            <a:spLocks noGrp="1"/>
          </p:cNvSpPr>
          <p:nvPr>
            <p:ph type="dt" sz="half" idx="14"/>
          </p:nvPr>
        </p:nvSpPr>
        <p:spPr/>
        <p:txBody>
          <a:bodyPr/>
          <a:lstStyle>
            <a:lvl1pPr>
              <a:defRPr/>
            </a:lvl1pPr>
          </a:lstStyle>
          <a:p>
            <a:pPr>
              <a:defRPr/>
            </a:pPr>
            <a:endParaRPr lang="zh-CN" altLang="en-US"/>
          </a:p>
        </p:txBody>
      </p:sp>
      <p:sp>
        <p:nvSpPr>
          <p:cNvPr id="15" name="页脚占位符 7"/>
          <p:cNvSpPr>
            <a:spLocks noGrp="1"/>
          </p:cNvSpPr>
          <p:nvPr>
            <p:ph type="ftr" sz="quarter" idx="15"/>
          </p:nvPr>
        </p:nvSpPr>
        <p:spPr/>
        <p:txBody>
          <a:bodyPr/>
          <a:lstStyle>
            <a:lvl1pPr>
              <a:defRPr/>
            </a:lvl1pPr>
          </a:lstStyle>
          <a:p>
            <a:pPr>
              <a:defRPr/>
            </a:pPr>
            <a:endParaRPr lang="zh-CN" altLang="en-US"/>
          </a:p>
        </p:txBody>
      </p:sp>
      <p:sp>
        <p:nvSpPr>
          <p:cNvPr id="18" name="灯片编号占位符 8"/>
          <p:cNvSpPr>
            <a:spLocks noGrp="1"/>
          </p:cNvSpPr>
          <p:nvPr>
            <p:ph type="sldNum" sz="quarter" idx="16"/>
          </p:nvPr>
        </p:nvSpPr>
        <p:spPr/>
        <p:txBody>
          <a:bodyPr/>
          <a:lstStyle>
            <a:lvl1pPr>
              <a:defRPr smtClean="0"/>
            </a:lvl1pPr>
          </a:lstStyle>
          <a:p>
            <a:pPr>
              <a:defRPr/>
            </a:pPr>
            <a:fld id="{43B64651-DA25-460D-BF03-D6AB3999D7BA}" type="slidenum">
              <a:rPr lang="zh-CN" altLang="en-US"/>
              <a:t>‹#›</a:t>
            </a:fld>
            <a:endParaRPr lang="zh-CN" altLang="en-US"/>
          </a:p>
        </p:txBody>
      </p:sp>
    </p:spTree>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5" name="任意多边形: 形状 45"/>
          <p:cNvSpPr/>
          <p:nvPr>
            <p:custDataLst>
              <p:tags r:id="rId1"/>
            </p:custDataLst>
          </p:nvPr>
        </p:nvSpPr>
        <p:spPr>
          <a:xfrm>
            <a:off x="0" y="-6350"/>
            <a:ext cx="1173163" cy="1162050"/>
          </a:xfrm>
          <a:custGeom>
            <a:avLst/>
            <a:gdLst>
              <a:gd name="connsiteX0" fmla="*/ 0 w 1172915"/>
              <a:gd name="connsiteY0" fmla="*/ 0 h 1162285"/>
              <a:gd name="connsiteX1" fmla="*/ 1172915 w 1172915"/>
              <a:gd name="connsiteY1" fmla="*/ 0 h 1162285"/>
              <a:gd name="connsiteX2" fmla="*/ 1167422 w 1172915"/>
              <a:gd name="connsiteY2" fmla="*/ 108787 h 1162285"/>
              <a:gd name="connsiteX3" fmla="*/ 0 w 1172915"/>
              <a:gd name="connsiteY3" fmla="*/ 1162285 h 1162285"/>
            </a:gdLst>
            <a:ahLst/>
            <a:cxnLst>
              <a:cxn ang="0">
                <a:pos x="connsiteX0" y="connsiteY0"/>
              </a:cxn>
              <a:cxn ang="0">
                <a:pos x="connsiteX1" y="connsiteY1"/>
              </a:cxn>
              <a:cxn ang="0">
                <a:pos x="connsiteX2" y="connsiteY2"/>
              </a:cxn>
              <a:cxn ang="0">
                <a:pos x="connsiteX3" y="connsiteY3"/>
              </a:cxn>
            </a:cxnLst>
            <a:rect l="l" t="t" r="r" b="b"/>
            <a:pathLst>
              <a:path w="1172915" h="1162285">
                <a:moveTo>
                  <a:pt x="0" y="0"/>
                </a:moveTo>
                <a:lnTo>
                  <a:pt x="1172915" y="0"/>
                </a:lnTo>
                <a:lnTo>
                  <a:pt x="1167422" y="108787"/>
                </a:lnTo>
                <a:cubicBezTo>
                  <a:pt x="1107328" y="700521"/>
                  <a:pt x="607589" y="1162285"/>
                  <a:pt x="0" y="1162285"/>
                </a:cubicBezTo>
                <a:close/>
              </a:path>
            </a:pathLst>
          </a:custGeom>
          <a:solidFill>
            <a:srgbClr val="F7F7F7"/>
          </a:solidFill>
          <a:ln>
            <a:noFill/>
          </a:ln>
          <a:effectLst>
            <a:outerShdw blurRad="3302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buFontTx/>
              <a:buNone/>
              <a:defRPr/>
            </a:pPr>
            <a:endParaRPr lang="zh-CN" altLang="en-US" sz="1015" noProof="1">
              <a:latin typeface="黑体" panose="02010609060101010101" charset="-122"/>
              <a:ea typeface="黑体" panose="02010609060101010101" charset="-122"/>
              <a:cs typeface="Arial" panose="020B0604020202020204" pitchFamily="34" charset="0"/>
            </a:endParaRPr>
          </a:p>
        </p:txBody>
      </p:sp>
      <p:sp>
        <p:nvSpPr>
          <p:cNvPr id="6" name="任意多边形: 形状 46"/>
          <p:cNvSpPr/>
          <p:nvPr>
            <p:custDataLst>
              <p:tags r:id="rId2"/>
            </p:custDataLst>
          </p:nvPr>
        </p:nvSpPr>
        <p:spPr>
          <a:xfrm>
            <a:off x="0" y="-6350"/>
            <a:ext cx="1036638" cy="1036638"/>
          </a:xfrm>
          <a:custGeom>
            <a:avLst/>
            <a:gdLst>
              <a:gd name="connsiteX0" fmla="*/ 0 w 1036320"/>
              <a:gd name="connsiteY0" fmla="*/ 0 h 1036320"/>
              <a:gd name="connsiteX1" fmla="*/ 1036320 w 1036320"/>
              <a:gd name="connsiteY1" fmla="*/ 0 h 1036320"/>
              <a:gd name="connsiteX2" fmla="*/ 0 w 1036320"/>
              <a:gd name="connsiteY2" fmla="*/ 1036320 h 1036320"/>
            </a:gdLst>
            <a:ahLst/>
            <a:cxnLst>
              <a:cxn ang="0">
                <a:pos x="connsiteX0" y="connsiteY0"/>
              </a:cxn>
              <a:cxn ang="0">
                <a:pos x="connsiteX1" y="connsiteY1"/>
              </a:cxn>
              <a:cxn ang="0">
                <a:pos x="connsiteX2" y="connsiteY2"/>
              </a:cxn>
            </a:cxnLst>
            <a:rect l="l" t="t" r="r" b="b"/>
            <a:pathLst>
              <a:path w="1036320" h="1036320">
                <a:moveTo>
                  <a:pt x="0" y="0"/>
                </a:moveTo>
                <a:lnTo>
                  <a:pt x="1036320" y="0"/>
                </a:lnTo>
                <a:cubicBezTo>
                  <a:pt x="1036320" y="572344"/>
                  <a:pt x="572344" y="1036320"/>
                  <a:pt x="0" y="1036320"/>
                </a:cubicBezTo>
                <a:close/>
              </a:path>
            </a:pathLst>
          </a:custGeom>
          <a:solidFill>
            <a:srgbClr val="FFFFFF"/>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buFontTx/>
              <a:buNone/>
              <a:defRPr/>
            </a:pPr>
            <a:endParaRPr lang="zh-CN" altLang="en-US" sz="1015" noProof="1">
              <a:latin typeface="黑体" panose="02010609060101010101" charset="-122"/>
              <a:ea typeface="黑体" panose="02010609060101010101" charset="-122"/>
              <a:cs typeface="Arial" panose="020B0604020202020204" pitchFamily="34" charset="0"/>
            </a:endParaRPr>
          </a:p>
        </p:txBody>
      </p:sp>
      <p:sp>
        <p:nvSpPr>
          <p:cNvPr id="7" name="KSO_Shape"/>
          <p:cNvSpPr/>
          <p:nvPr>
            <p:custDataLst>
              <p:tags r:id="rId3"/>
            </p:custDataLst>
          </p:nvPr>
        </p:nvSpPr>
        <p:spPr>
          <a:xfrm rot="6188927">
            <a:off x="784226" y="434975"/>
            <a:ext cx="88900" cy="79375"/>
          </a:xfrm>
          <a:custGeom>
            <a:avLst/>
            <a:gdLst>
              <a:gd name="connsiteX0" fmla="*/ 282090 w 560550"/>
              <a:gd name="connsiteY0" fmla="*/ 0 h 493591"/>
              <a:gd name="connsiteX1" fmla="*/ 307359 w 560550"/>
              <a:gd name="connsiteY1" fmla="*/ 19328 h 493591"/>
              <a:gd name="connsiteX2" fmla="*/ 322151 w 560550"/>
              <a:gd name="connsiteY2" fmla="*/ 46641 h 493591"/>
              <a:gd name="connsiteX3" fmla="*/ 422483 w 560550"/>
              <a:gd name="connsiteY3" fmla="*/ 244308 h 493591"/>
              <a:gd name="connsiteX4" fmla="*/ 421839 w 560550"/>
              <a:gd name="connsiteY4" fmla="*/ 243943 h 493591"/>
              <a:gd name="connsiteX5" fmla="*/ 426075 w 560550"/>
              <a:gd name="connsiteY5" fmla="*/ 252279 h 493591"/>
              <a:gd name="connsiteX6" fmla="*/ 549713 w 560550"/>
              <a:gd name="connsiteY6" fmla="*/ 442022 h 493591"/>
              <a:gd name="connsiteX7" fmla="*/ 553726 w 560550"/>
              <a:gd name="connsiteY7" fmla="*/ 448555 h 493591"/>
              <a:gd name="connsiteX8" fmla="*/ 557360 w 560550"/>
              <a:gd name="connsiteY8" fmla="*/ 480662 h 493591"/>
              <a:gd name="connsiteX9" fmla="*/ 557111 w 560550"/>
              <a:gd name="connsiteY9" fmla="*/ 481348 h 493591"/>
              <a:gd name="connsiteX10" fmla="*/ 527738 w 560550"/>
              <a:gd name="connsiteY10" fmla="*/ 493568 h 493591"/>
              <a:gd name="connsiteX11" fmla="*/ 496688 w 560550"/>
              <a:gd name="connsiteY11" fmla="*/ 492722 h 493591"/>
              <a:gd name="connsiteX12" fmla="*/ 275338 w 560550"/>
              <a:gd name="connsiteY12" fmla="*/ 480778 h 493591"/>
              <a:gd name="connsiteX13" fmla="*/ 275975 w 560550"/>
              <a:gd name="connsiteY13" fmla="*/ 480403 h 493591"/>
              <a:gd name="connsiteX14" fmla="*/ 266629 w 560550"/>
              <a:gd name="connsiteY14" fmla="*/ 479903 h 493591"/>
              <a:gd name="connsiteX15" fmla="*/ 40497 w 560550"/>
              <a:gd name="connsiteY15" fmla="*/ 492105 h 493591"/>
              <a:gd name="connsiteX16" fmla="*/ 32832 w 560550"/>
              <a:gd name="connsiteY16" fmla="*/ 492314 h 493591"/>
              <a:gd name="connsiteX17" fmla="*/ 3210 w 560550"/>
              <a:gd name="connsiteY17" fmla="*/ 479408 h 493591"/>
              <a:gd name="connsiteX18" fmla="*/ 2740 w 560550"/>
              <a:gd name="connsiteY18" fmla="*/ 478849 h 493591"/>
              <a:gd name="connsiteX19" fmla="*/ 6844 w 560550"/>
              <a:gd name="connsiteY19" fmla="*/ 447301 h 493591"/>
              <a:gd name="connsiteX20" fmla="*/ 23102 w 560550"/>
              <a:gd name="connsiteY20" fmla="*/ 420834 h 493591"/>
              <a:gd name="connsiteX21" fmla="*/ 144121 w 560550"/>
              <a:gd name="connsiteY21" fmla="*/ 235111 h 493591"/>
              <a:gd name="connsiteX22" fmla="*/ 144127 w 560550"/>
              <a:gd name="connsiteY22" fmla="*/ 235851 h 493591"/>
              <a:gd name="connsiteX23" fmla="*/ 149231 w 560550"/>
              <a:gd name="connsiteY23" fmla="*/ 228009 h 493591"/>
              <a:gd name="connsiteX24" fmla="*/ 251731 w 560550"/>
              <a:gd name="connsiteY24" fmla="*/ 26070 h 493591"/>
              <a:gd name="connsiteX25" fmla="*/ 255383 w 560550"/>
              <a:gd name="connsiteY25" fmla="*/ 19328 h 493591"/>
              <a:gd name="connsiteX26" fmla="*/ 281371 w 560550"/>
              <a:gd name="connsiteY26" fmla="*/ 127 h 493591"/>
              <a:gd name="connsiteX27" fmla="*/ 282090 w 560550"/>
              <a:gd name="connsiteY27" fmla="*/ 0 h 493591"/>
              <a:gd name="connsiteX0-1" fmla="*/ 282090 w 560550"/>
              <a:gd name="connsiteY0-2" fmla="*/ 0 h 493591"/>
              <a:gd name="connsiteX1-3" fmla="*/ 307359 w 560550"/>
              <a:gd name="connsiteY1-4" fmla="*/ 19328 h 493591"/>
              <a:gd name="connsiteX2-5" fmla="*/ 322151 w 560550"/>
              <a:gd name="connsiteY2-6" fmla="*/ 46641 h 493591"/>
              <a:gd name="connsiteX3-7" fmla="*/ 422483 w 560550"/>
              <a:gd name="connsiteY3-8" fmla="*/ 244308 h 493591"/>
              <a:gd name="connsiteX4-9" fmla="*/ 426075 w 560550"/>
              <a:gd name="connsiteY4-10" fmla="*/ 252279 h 493591"/>
              <a:gd name="connsiteX5-11" fmla="*/ 549713 w 560550"/>
              <a:gd name="connsiteY5-12" fmla="*/ 442022 h 493591"/>
              <a:gd name="connsiteX6-13" fmla="*/ 553726 w 560550"/>
              <a:gd name="connsiteY6-14" fmla="*/ 448555 h 493591"/>
              <a:gd name="connsiteX7-15" fmla="*/ 557360 w 560550"/>
              <a:gd name="connsiteY7-16" fmla="*/ 480662 h 493591"/>
              <a:gd name="connsiteX8-17" fmla="*/ 557111 w 560550"/>
              <a:gd name="connsiteY8-18" fmla="*/ 481348 h 493591"/>
              <a:gd name="connsiteX9-19" fmla="*/ 527738 w 560550"/>
              <a:gd name="connsiteY9-20" fmla="*/ 493568 h 493591"/>
              <a:gd name="connsiteX10-21" fmla="*/ 496688 w 560550"/>
              <a:gd name="connsiteY10-22" fmla="*/ 492722 h 493591"/>
              <a:gd name="connsiteX11-23" fmla="*/ 275338 w 560550"/>
              <a:gd name="connsiteY11-24" fmla="*/ 480778 h 493591"/>
              <a:gd name="connsiteX12-25" fmla="*/ 275975 w 560550"/>
              <a:gd name="connsiteY12-26" fmla="*/ 480403 h 493591"/>
              <a:gd name="connsiteX13-27" fmla="*/ 266629 w 560550"/>
              <a:gd name="connsiteY13-28" fmla="*/ 479903 h 493591"/>
              <a:gd name="connsiteX14-29" fmla="*/ 40497 w 560550"/>
              <a:gd name="connsiteY14-30" fmla="*/ 492105 h 493591"/>
              <a:gd name="connsiteX15-31" fmla="*/ 32832 w 560550"/>
              <a:gd name="connsiteY15-32" fmla="*/ 492314 h 493591"/>
              <a:gd name="connsiteX16-33" fmla="*/ 3210 w 560550"/>
              <a:gd name="connsiteY16-34" fmla="*/ 479408 h 493591"/>
              <a:gd name="connsiteX17-35" fmla="*/ 2740 w 560550"/>
              <a:gd name="connsiteY17-36" fmla="*/ 478849 h 493591"/>
              <a:gd name="connsiteX18-37" fmla="*/ 6844 w 560550"/>
              <a:gd name="connsiteY18-38" fmla="*/ 447301 h 493591"/>
              <a:gd name="connsiteX19-39" fmla="*/ 23102 w 560550"/>
              <a:gd name="connsiteY19-40" fmla="*/ 420834 h 493591"/>
              <a:gd name="connsiteX20-41" fmla="*/ 144121 w 560550"/>
              <a:gd name="connsiteY20-42" fmla="*/ 235111 h 493591"/>
              <a:gd name="connsiteX21-43" fmla="*/ 144127 w 560550"/>
              <a:gd name="connsiteY21-44" fmla="*/ 235851 h 493591"/>
              <a:gd name="connsiteX22-45" fmla="*/ 149231 w 560550"/>
              <a:gd name="connsiteY22-46" fmla="*/ 228009 h 493591"/>
              <a:gd name="connsiteX23-47" fmla="*/ 251731 w 560550"/>
              <a:gd name="connsiteY23-48" fmla="*/ 26070 h 493591"/>
              <a:gd name="connsiteX24-49" fmla="*/ 255383 w 560550"/>
              <a:gd name="connsiteY24-50" fmla="*/ 19328 h 493591"/>
              <a:gd name="connsiteX25-51" fmla="*/ 281371 w 560550"/>
              <a:gd name="connsiteY25-52" fmla="*/ 127 h 493591"/>
              <a:gd name="connsiteX26-53" fmla="*/ 282090 w 560550"/>
              <a:gd name="connsiteY26-54" fmla="*/ 0 h 493591"/>
              <a:gd name="connsiteX0-55" fmla="*/ 282090 w 560550"/>
              <a:gd name="connsiteY0-56" fmla="*/ 0 h 493591"/>
              <a:gd name="connsiteX1-57" fmla="*/ 307359 w 560550"/>
              <a:gd name="connsiteY1-58" fmla="*/ 19328 h 493591"/>
              <a:gd name="connsiteX2-59" fmla="*/ 322151 w 560550"/>
              <a:gd name="connsiteY2-60" fmla="*/ 46641 h 493591"/>
              <a:gd name="connsiteX3-61" fmla="*/ 426075 w 560550"/>
              <a:gd name="connsiteY3-62" fmla="*/ 252279 h 493591"/>
              <a:gd name="connsiteX4-63" fmla="*/ 549713 w 560550"/>
              <a:gd name="connsiteY4-64" fmla="*/ 442022 h 493591"/>
              <a:gd name="connsiteX5-65" fmla="*/ 553726 w 560550"/>
              <a:gd name="connsiteY5-66" fmla="*/ 448555 h 493591"/>
              <a:gd name="connsiteX6-67" fmla="*/ 557360 w 560550"/>
              <a:gd name="connsiteY6-68" fmla="*/ 480662 h 493591"/>
              <a:gd name="connsiteX7-69" fmla="*/ 557111 w 560550"/>
              <a:gd name="connsiteY7-70" fmla="*/ 481348 h 493591"/>
              <a:gd name="connsiteX8-71" fmla="*/ 527738 w 560550"/>
              <a:gd name="connsiteY8-72" fmla="*/ 493568 h 493591"/>
              <a:gd name="connsiteX9-73" fmla="*/ 496688 w 560550"/>
              <a:gd name="connsiteY9-74" fmla="*/ 492722 h 493591"/>
              <a:gd name="connsiteX10-75" fmla="*/ 275338 w 560550"/>
              <a:gd name="connsiteY10-76" fmla="*/ 480778 h 493591"/>
              <a:gd name="connsiteX11-77" fmla="*/ 275975 w 560550"/>
              <a:gd name="connsiteY11-78" fmla="*/ 480403 h 493591"/>
              <a:gd name="connsiteX12-79" fmla="*/ 266629 w 560550"/>
              <a:gd name="connsiteY12-80" fmla="*/ 479903 h 493591"/>
              <a:gd name="connsiteX13-81" fmla="*/ 40497 w 560550"/>
              <a:gd name="connsiteY13-82" fmla="*/ 492105 h 493591"/>
              <a:gd name="connsiteX14-83" fmla="*/ 32832 w 560550"/>
              <a:gd name="connsiteY14-84" fmla="*/ 492314 h 493591"/>
              <a:gd name="connsiteX15-85" fmla="*/ 3210 w 560550"/>
              <a:gd name="connsiteY15-86" fmla="*/ 479408 h 493591"/>
              <a:gd name="connsiteX16-87" fmla="*/ 2740 w 560550"/>
              <a:gd name="connsiteY16-88" fmla="*/ 478849 h 493591"/>
              <a:gd name="connsiteX17-89" fmla="*/ 6844 w 560550"/>
              <a:gd name="connsiteY17-90" fmla="*/ 447301 h 493591"/>
              <a:gd name="connsiteX18-91" fmla="*/ 23102 w 560550"/>
              <a:gd name="connsiteY18-92" fmla="*/ 420834 h 493591"/>
              <a:gd name="connsiteX19-93" fmla="*/ 144121 w 560550"/>
              <a:gd name="connsiteY19-94" fmla="*/ 235111 h 493591"/>
              <a:gd name="connsiteX20-95" fmla="*/ 144127 w 560550"/>
              <a:gd name="connsiteY20-96" fmla="*/ 235851 h 493591"/>
              <a:gd name="connsiteX21-97" fmla="*/ 149231 w 560550"/>
              <a:gd name="connsiteY21-98" fmla="*/ 228009 h 493591"/>
              <a:gd name="connsiteX22-99" fmla="*/ 251731 w 560550"/>
              <a:gd name="connsiteY22-100" fmla="*/ 26070 h 493591"/>
              <a:gd name="connsiteX23-101" fmla="*/ 255383 w 560550"/>
              <a:gd name="connsiteY23-102" fmla="*/ 19328 h 493591"/>
              <a:gd name="connsiteX24-103" fmla="*/ 281371 w 560550"/>
              <a:gd name="connsiteY24-104" fmla="*/ 127 h 493591"/>
              <a:gd name="connsiteX25-105" fmla="*/ 282090 w 560550"/>
              <a:gd name="connsiteY25-106" fmla="*/ 0 h 493591"/>
              <a:gd name="connsiteX0-107" fmla="*/ 282090 w 560550"/>
              <a:gd name="connsiteY0-108" fmla="*/ 0 h 493591"/>
              <a:gd name="connsiteX1-109" fmla="*/ 307359 w 560550"/>
              <a:gd name="connsiteY1-110" fmla="*/ 19328 h 493591"/>
              <a:gd name="connsiteX2-111" fmla="*/ 322151 w 560550"/>
              <a:gd name="connsiteY2-112" fmla="*/ 46641 h 493591"/>
              <a:gd name="connsiteX3-113" fmla="*/ 426075 w 560550"/>
              <a:gd name="connsiteY3-114" fmla="*/ 252279 h 493591"/>
              <a:gd name="connsiteX4-115" fmla="*/ 549713 w 560550"/>
              <a:gd name="connsiteY4-116" fmla="*/ 442022 h 493591"/>
              <a:gd name="connsiteX5-117" fmla="*/ 553726 w 560550"/>
              <a:gd name="connsiteY5-118" fmla="*/ 448555 h 493591"/>
              <a:gd name="connsiteX6-119" fmla="*/ 557360 w 560550"/>
              <a:gd name="connsiteY6-120" fmla="*/ 480662 h 493591"/>
              <a:gd name="connsiteX7-121" fmla="*/ 557111 w 560550"/>
              <a:gd name="connsiteY7-122" fmla="*/ 481348 h 493591"/>
              <a:gd name="connsiteX8-123" fmla="*/ 527738 w 560550"/>
              <a:gd name="connsiteY8-124" fmla="*/ 493568 h 493591"/>
              <a:gd name="connsiteX9-125" fmla="*/ 496688 w 560550"/>
              <a:gd name="connsiteY9-126" fmla="*/ 492722 h 493591"/>
              <a:gd name="connsiteX10-127" fmla="*/ 275338 w 560550"/>
              <a:gd name="connsiteY10-128" fmla="*/ 480778 h 493591"/>
              <a:gd name="connsiteX11-129" fmla="*/ 275975 w 560550"/>
              <a:gd name="connsiteY11-130" fmla="*/ 480403 h 493591"/>
              <a:gd name="connsiteX12-131" fmla="*/ 266629 w 560550"/>
              <a:gd name="connsiteY12-132" fmla="*/ 479903 h 493591"/>
              <a:gd name="connsiteX13-133" fmla="*/ 40497 w 560550"/>
              <a:gd name="connsiteY13-134" fmla="*/ 492105 h 493591"/>
              <a:gd name="connsiteX14-135" fmla="*/ 32832 w 560550"/>
              <a:gd name="connsiteY14-136" fmla="*/ 492314 h 493591"/>
              <a:gd name="connsiteX15-137" fmla="*/ 3210 w 560550"/>
              <a:gd name="connsiteY15-138" fmla="*/ 479408 h 493591"/>
              <a:gd name="connsiteX16-139" fmla="*/ 2740 w 560550"/>
              <a:gd name="connsiteY16-140" fmla="*/ 478849 h 493591"/>
              <a:gd name="connsiteX17-141" fmla="*/ 6844 w 560550"/>
              <a:gd name="connsiteY17-142" fmla="*/ 447301 h 493591"/>
              <a:gd name="connsiteX18-143" fmla="*/ 23102 w 560550"/>
              <a:gd name="connsiteY18-144" fmla="*/ 420834 h 493591"/>
              <a:gd name="connsiteX19-145" fmla="*/ 144121 w 560550"/>
              <a:gd name="connsiteY19-146" fmla="*/ 235111 h 493591"/>
              <a:gd name="connsiteX20-147" fmla="*/ 144127 w 560550"/>
              <a:gd name="connsiteY20-148" fmla="*/ 235851 h 493591"/>
              <a:gd name="connsiteX21-149" fmla="*/ 149231 w 560550"/>
              <a:gd name="connsiteY21-150" fmla="*/ 228009 h 493591"/>
              <a:gd name="connsiteX22-151" fmla="*/ 251731 w 560550"/>
              <a:gd name="connsiteY22-152" fmla="*/ 26070 h 493591"/>
              <a:gd name="connsiteX23-153" fmla="*/ 255383 w 560550"/>
              <a:gd name="connsiteY23-154" fmla="*/ 19328 h 493591"/>
              <a:gd name="connsiteX24-155" fmla="*/ 281371 w 560550"/>
              <a:gd name="connsiteY24-156" fmla="*/ 127 h 493591"/>
              <a:gd name="connsiteX25-157" fmla="*/ 282090 w 560550"/>
              <a:gd name="connsiteY25-158" fmla="*/ 0 h 493591"/>
              <a:gd name="connsiteX0-159" fmla="*/ 282090 w 560550"/>
              <a:gd name="connsiteY0-160" fmla="*/ 0 h 493591"/>
              <a:gd name="connsiteX1-161" fmla="*/ 307359 w 560550"/>
              <a:gd name="connsiteY1-162" fmla="*/ 19328 h 493591"/>
              <a:gd name="connsiteX2-163" fmla="*/ 322151 w 560550"/>
              <a:gd name="connsiteY2-164" fmla="*/ 46641 h 493591"/>
              <a:gd name="connsiteX3-165" fmla="*/ 426075 w 560550"/>
              <a:gd name="connsiteY3-166" fmla="*/ 252279 h 493591"/>
              <a:gd name="connsiteX4-167" fmla="*/ 549713 w 560550"/>
              <a:gd name="connsiteY4-168" fmla="*/ 442022 h 493591"/>
              <a:gd name="connsiteX5-169" fmla="*/ 553726 w 560550"/>
              <a:gd name="connsiteY5-170" fmla="*/ 448555 h 493591"/>
              <a:gd name="connsiteX6-171" fmla="*/ 557360 w 560550"/>
              <a:gd name="connsiteY6-172" fmla="*/ 480662 h 493591"/>
              <a:gd name="connsiteX7-173" fmla="*/ 557111 w 560550"/>
              <a:gd name="connsiteY7-174" fmla="*/ 481348 h 493591"/>
              <a:gd name="connsiteX8-175" fmla="*/ 527738 w 560550"/>
              <a:gd name="connsiteY8-176" fmla="*/ 493568 h 493591"/>
              <a:gd name="connsiteX9-177" fmla="*/ 496688 w 560550"/>
              <a:gd name="connsiteY9-178" fmla="*/ 492722 h 493591"/>
              <a:gd name="connsiteX10-179" fmla="*/ 275338 w 560550"/>
              <a:gd name="connsiteY10-180" fmla="*/ 480778 h 493591"/>
              <a:gd name="connsiteX11-181" fmla="*/ 275975 w 560550"/>
              <a:gd name="connsiteY11-182" fmla="*/ 480403 h 493591"/>
              <a:gd name="connsiteX12-183" fmla="*/ 266629 w 560550"/>
              <a:gd name="connsiteY12-184" fmla="*/ 479903 h 493591"/>
              <a:gd name="connsiteX13-185" fmla="*/ 40497 w 560550"/>
              <a:gd name="connsiteY13-186" fmla="*/ 492105 h 493591"/>
              <a:gd name="connsiteX14-187" fmla="*/ 32832 w 560550"/>
              <a:gd name="connsiteY14-188" fmla="*/ 492314 h 493591"/>
              <a:gd name="connsiteX15-189" fmla="*/ 3210 w 560550"/>
              <a:gd name="connsiteY15-190" fmla="*/ 479408 h 493591"/>
              <a:gd name="connsiteX16-191" fmla="*/ 2740 w 560550"/>
              <a:gd name="connsiteY16-192" fmla="*/ 478849 h 493591"/>
              <a:gd name="connsiteX17-193" fmla="*/ 6844 w 560550"/>
              <a:gd name="connsiteY17-194" fmla="*/ 447301 h 493591"/>
              <a:gd name="connsiteX18-195" fmla="*/ 23102 w 560550"/>
              <a:gd name="connsiteY18-196" fmla="*/ 420834 h 493591"/>
              <a:gd name="connsiteX19-197" fmla="*/ 144121 w 560550"/>
              <a:gd name="connsiteY19-198" fmla="*/ 235111 h 493591"/>
              <a:gd name="connsiteX20-199" fmla="*/ 149231 w 560550"/>
              <a:gd name="connsiteY20-200" fmla="*/ 228009 h 493591"/>
              <a:gd name="connsiteX21-201" fmla="*/ 251731 w 560550"/>
              <a:gd name="connsiteY21-202" fmla="*/ 26070 h 493591"/>
              <a:gd name="connsiteX22-203" fmla="*/ 255383 w 560550"/>
              <a:gd name="connsiteY22-204" fmla="*/ 19328 h 493591"/>
              <a:gd name="connsiteX23-205" fmla="*/ 281371 w 560550"/>
              <a:gd name="connsiteY23-206" fmla="*/ 127 h 493591"/>
              <a:gd name="connsiteX24-207" fmla="*/ 282090 w 560550"/>
              <a:gd name="connsiteY24-208" fmla="*/ 0 h 493591"/>
              <a:gd name="connsiteX0-209" fmla="*/ 282090 w 560550"/>
              <a:gd name="connsiteY0-210" fmla="*/ 0 h 493591"/>
              <a:gd name="connsiteX1-211" fmla="*/ 307359 w 560550"/>
              <a:gd name="connsiteY1-212" fmla="*/ 19328 h 493591"/>
              <a:gd name="connsiteX2-213" fmla="*/ 322151 w 560550"/>
              <a:gd name="connsiteY2-214" fmla="*/ 46641 h 493591"/>
              <a:gd name="connsiteX3-215" fmla="*/ 426075 w 560550"/>
              <a:gd name="connsiteY3-216" fmla="*/ 252279 h 493591"/>
              <a:gd name="connsiteX4-217" fmla="*/ 549713 w 560550"/>
              <a:gd name="connsiteY4-218" fmla="*/ 442022 h 493591"/>
              <a:gd name="connsiteX5-219" fmla="*/ 553726 w 560550"/>
              <a:gd name="connsiteY5-220" fmla="*/ 448555 h 493591"/>
              <a:gd name="connsiteX6-221" fmla="*/ 557360 w 560550"/>
              <a:gd name="connsiteY6-222" fmla="*/ 480662 h 493591"/>
              <a:gd name="connsiteX7-223" fmla="*/ 557111 w 560550"/>
              <a:gd name="connsiteY7-224" fmla="*/ 481348 h 493591"/>
              <a:gd name="connsiteX8-225" fmla="*/ 527738 w 560550"/>
              <a:gd name="connsiteY8-226" fmla="*/ 493568 h 493591"/>
              <a:gd name="connsiteX9-227" fmla="*/ 496688 w 560550"/>
              <a:gd name="connsiteY9-228" fmla="*/ 492722 h 493591"/>
              <a:gd name="connsiteX10-229" fmla="*/ 275338 w 560550"/>
              <a:gd name="connsiteY10-230" fmla="*/ 480778 h 493591"/>
              <a:gd name="connsiteX11-231" fmla="*/ 275975 w 560550"/>
              <a:gd name="connsiteY11-232" fmla="*/ 480403 h 493591"/>
              <a:gd name="connsiteX12-233" fmla="*/ 266629 w 560550"/>
              <a:gd name="connsiteY12-234" fmla="*/ 479903 h 493591"/>
              <a:gd name="connsiteX13-235" fmla="*/ 40497 w 560550"/>
              <a:gd name="connsiteY13-236" fmla="*/ 492105 h 493591"/>
              <a:gd name="connsiteX14-237" fmla="*/ 32832 w 560550"/>
              <a:gd name="connsiteY14-238" fmla="*/ 492314 h 493591"/>
              <a:gd name="connsiteX15-239" fmla="*/ 3210 w 560550"/>
              <a:gd name="connsiteY15-240" fmla="*/ 479408 h 493591"/>
              <a:gd name="connsiteX16-241" fmla="*/ 2740 w 560550"/>
              <a:gd name="connsiteY16-242" fmla="*/ 478849 h 493591"/>
              <a:gd name="connsiteX17-243" fmla="*/ 6844 w 560550"/>
              <a:gd name="connsiteY17-244" fmla="*/ 447301 h 493591"/>
              <a:gd name="connsiteX18-245" fmla="*/ 23102 w 560550"/>
              <a:gd name="connsiteY18-246" fmla="*/ 420834 h 493591"/>
              <a:gd name="connsiteX19-247" fmla="*/ 149231 w 560550"/>
              <a:gd name="connsiteY19-248" fmla="*/ 228009 h 493591"/>
              <a:gd name="connsiteX20-249" fmla="*/ 251731 w 560550"/>
              <a:gd name="connsiteY20-250" fmla="*/ 26070 h 493591"/>
              <a:gd name="connsiteX21-251" fmla="*/ 255383 w 560550"/>
              <a:gd name="connsiteY21-252" fmla="*/ 19328 h 493591"/>
              <a:gd name="connsiteX22-253" fmla="*/ 281371 w 560550"/>
              <a:gd name="connsiteY22-254" fmla="*/ 127 h 493591"/>
              <a:gd name="connsiteX23-255" fmla="*/ 282090 w 560550"/>
              <a:gd name="connsiteY23-256" fmla="*/ 0 h 493591"/>
              <a:gd name="connsiteX0-257" fmla="*/ 282090 w 560550"/>
              <a:gd name="connsiteY0-258" fmla="*/ 0 h 493591"/>
              <a:gd name="connsiteX1-259" fmla="*/ 307359 w 560550"/>
              <a:gd name="connsiteY1-260" fmla="*/ 19328 h 493591"/>
              <a:gd name="connsiteX2-261" fmla="*/ 322151 w 560550"/>
              <a:gd name="connsiteY2-262" fmla="*/ 46641 h 493591"/>
              <a:gd name="connsiteX3-263" fmla="*/ 426075 w 560550"/>
              <a:gd name="connsiteY3-264" fmla="*/ 252279 h 493591"/>
              <a:gd name="connsiteX4-265" fmla="*/ 549713 w 560550"/>
              <a:gd name="connsiteY4-266" fmla="*/ 442022 h 493591"/>
              <a:gd name="connsiteX5-267" fmla="*/ 553726 w 560550"/>
              <a:gd name="connsiteY5-268" fmla="*/ 448555 h 493591"/>
              <a:gd name="connsiteX6-269" fmla="*/ 557360 w 560550"/>
              <a:gd name="connsiteY6-270" fmla="*/ 480662 h 493591"/>
              <a:gd name="connsiteX7-271" fmla="*/ 557111 w 560550"/>
              <a:gd name="connsiteY7-272" fmla="*/ 481348 h 493591"/>
              <a:gd name="connsiteX8-273" fmla="*/ 527738 w 560550"/>
              <a:gd name="connsiteY8-274" fmla="*/ 493568 h 493591"/>
              <a:gd name="connsiteX9-275" fmla="*/ 496688 w 560550"/>
              <a:gd name="connsiteY9-276" fmla="*/ 492722 h 493591"/>
              <a:gd name="connsiteX10-277" fmla="*/ 275338 w 560550"/>
              <a:gd name="connsiteY10-278" fmla="*/ 480778 h 493591"/>
              <a:gd name="connsiteX11-279" fmla="*/ 275975 w 560550"/>
              <a:gd name="connsiteY11-280" fmla="*/ 480403 h 493591"/>
              <a:gd name="connsiteX12-281" fmla="*/ 266629 w 560550"/>
              <a:gd name="connsiteY12-282" fmla="*/ 479903 h 493591"/>
              <a:gd name="connsiteX13-283" fmla="*/ 40497 w 560550"/>
              <a:gd name="connsiteY13-284" fmla="*/ 492105 h 493591"/>
              <a:gd name="connsiteX14-285" fmla="*/ 32832 w 560550"/>
              <a:gd name="connsiteY14-286" fmla="*/ 492314 h 493591"/>
              <a:gd name="connsiteX15-287" fmla="*/ 3210 w 560550"/>
              <a:gd name="connsiteY15-288" fmla="*/ 479408 h 493591"/>
              <a:gd name="connsiteX16-289" fmla="*/ 2740 w 560550"/>
              <a:gd name="connsiteY16-290" fmla="*/ 478849 h 493591"/>
              <a:gd name="connsiteX17-291" fmla="*/ 6844 w 560550"/>
              <a:gd name="connsiteY17-292" fmla="*/ 447301 h 493591"/>
              <a:gd name="connsiteX18-293" fmla="*/ 23102 w 560550"/>
              <a:gd name="connsiteY18-294" fmla="*/ 420834 h 493591"/>
              <a:gd name="connsiteX19-295" fmla="*/ 149231 w 560550"/>
              <a:gd name="connsiteY19-296" fmla="*/ 228009 h 493591"/>
              <a:gd name="connsiteX20-297" fmla="*/ 251731 w 560550"/>
              <a:gd name="connsiteY20-298" fmla="*/ 26070 h 493591"/>
              <a:gd name="connsiteX21-299" fmla="*/ 255383 w 560550"/>
              <a:gd name="connsiteY21-300" fmla="*/ 19328 h 493591"/>
              <a:gd name="connsiteX22-301" fmla="*/ 281371 w 560550"/>
              <a:gd name="connsiteY22-302" fmla="*/ 127 h 493591"/>
              <a:gd name="connsiteX23-303" fmla="*/ 282090 w 560550"/>
              <a:gd name="connsiteY23-304" fmla="*/ 0 h 493591"/>
              <a:gd name="connsiteX0-305" fmla="*/ 282090 w 560550"/>
              <a:gd name="connsiteY0-306" fmla="*/ 0 h 493591"/>
              <a:gd name="connsiteX1-307" fmla="*/ 307359 w 560550"/>
              <a:gd name="connsiteY1-308" fmla="*/ 19328 h 493591"/>
              <a:gd name="connsiteX2-309" fmla="*/ 322151 w 560550"/>
              <a:gd name="connsiteY2-310" fmla="*/ 46641 h 493591"/>
              <a:gd name="connsiteX3-311" fmla="*/ 426075 w 560550"/>
              <a:gd name="connsiteY3-312" fmla="*/ 252279 h 493591"/>
              <a:gd name="connsiteX4-313" fmla="*/ 549713 w 560550"/>
              <a:gd name="connsiteY4-314" fmla="*/ 442022 h 493591"/>
              <a:gd name="connsiteX5-315" fmla="*/ 553726 w 560550"/>
              <a:gd name="connsiteY5-316" fmla="*/ 448555 h 493591"/>
              <a:gd name="connsiteX6-317" fmla="*/ 557360 w 560550"/>
              <a:gd name="connsiteY6-318" fmla="*/ 480662 h 493591"/>
              <a:gd name="connsiteX7-319" fmla="*/ 557111 w 560550"/>
              <a:gd name="connsiteY7-320" fmla="*/ 481348 h 493591"/>
              <a:gd name="connsiteX8-321" fmla="*/ 527738 w 560550"/>
              <a:gd name="connsiteY8-322" fmla="*/ 493568 h 493591"/>
              <a:gd name="connsiteX9-323" fmla="*/ 496688 w 560550"/>
              <a:gd name="connsiteY9-324" fmla="*/ 492722 h 493591"/>
              <a:gd name="connsiteX10-325" fmla="*/ 275338 w 560550"/>
              <a:gd name="connsiteY10-326" fmla="*/ 480778 h 493591"/>
              <a:gd name="connsiteX11-327" fmla="*/ 266629 w 560550"/>
              <a:gd name="connsiteY11-328" fmla="*/ 479903 h 493591"/>
              <a:gd name="connsiteX12-329" fmla="*/ 40497 w 560550"/>
              <a:gd name="connsiteY12-330" fmla="*/ 492105 h 493591"/>
              <a:gd name="connsiteX13-331" fmla="*/ 32832 w 560550"/>
              <a:gd name="connsiteY13-332" fmla="*/ 492314 h 493591"/>
              <a:gd name="connsiteX14-333" fmla="*/ 3210 w 560550"/>
              <a:gd name="connsiteY14-334" fmla="*/ 479408 h 493591"/>
              <a:gd name="connsiteX15-335" fmla="*/ 2740 w 560550"/>
              <a:gd name="connsiteY15-336" fmla="*/ 478849 h 493591"/>
              <a:gd name="connsiteX16-337" fmla="*/ 6844 w 560550"/>
              <a:gd name="connsiteY16-338" fmla="*/ 447301 h 493591"/>
              <a:gd name="connsiteX17-339" fmla="*/ 23102 w 560550"/>
              <a:gd name="connsiteY17-340" fmla="*/ 420834 h 493591"/>
              <a:gd name="connsiteX18-341" fmla="*/ 149231 w 560550"/>
              <a:gd name="connsiteY18-342" fmla="*/ 228009 h 493591"/>
              <a:gd name="connsiteX19-343" fmla="*/ 251731 w 560550"/>
              <a:gd name="connsiteY19-344" fmla="*/ 26070 h 493591"/>
              <a:gd name="connsiteX20-345" fmla="*/ 255383 w 560550"/>
              <a:gd name="connsiteY20-346" fmla="*/ 19328 h 493591"/>
              <a:gd name="connsiteX21-347" fmla="*/ 281371 w 560550"/>
              <a:gd name="connsiteY21-348" fmla="*/ 127 h 493591"/>
              <a:gd name="connsiteX22-349" fmla="*/ 282090 w 560550"/>
              <a:gd name="connsiteY22-350" fmla="*/ 0 h 493591"/>
              <a:gd name="connsiteX0-351" fmla="*/ 282090 w 560550"/>
              <a:gd name="connsiteY0-352" fmla="*/ 0 h 493591"/>
              <a:gd name="connsiteX1-353" fmla="*/ 307359 w 560550"/>
              <a:gd name="connsiteY1-354" fmla="*/ 19328 h 493591"/>
              <a:gd name="connsiteX2-355" fmla="*/ 322151 w 560550"/>
              <a:gd name="connsiteY2-356" fmla="*/ 46641 h 493591"/>
              <a:gd name="connsiteX3-357" fmla="*/ 426075 w 560550"/>
              <a:gd name="connsiteY3-358" fmla="*/ 252279 h 493591"/>
              <a:gd name="connsiteX4-359" fmla="*/ 549713 w 560550"/>
              <a:gd name="connsiteY4-360" fmla="*/ 442022 h 493591"/>
              <a:gd name="connsiteX5-361" fmla="*/ 553726 w 560550"/>
              <a:gd name="connsiteY5-362" fmla="*/ 448555 h 493591"/>
              <a:gd name="connsiteX6-363" fmla="*/ 557360 w 560550"/>
              <a:gd name="connsiteY6-364" fmla="*/ 480662 h 493591"/>
              <a:gd name="connsiteX7-365" fmla="*/ 557111 w 560550"/>
              <a:gd name="connsiteY7-366" fmla="*/ 481348 h 493591"/>
              <a:gd name="connsiteX8-367" fmla="*/ 527738 w 560550"/>
              <a:gd name="connsiteY8-368" fmla="*/ 493568 h 493591"/>
              <a:gd name="connsiteX9-369" fmla="*/ 496688 w 560550"/>
              <a:gd name="connsiteY9-370" fmla="*/ 492722 h 493591"/>
              <a:gd name="connsiteX10-371" fmla="*/ 266629 w 560550"/>
              <a:gd name="connsiteY10-372" fmla="*/ 479903 h 493591"/>
              <a:gd name="connsiteX11-373" fmla="*/ 40497 w 560550"/>
              <a:gd name="connsiteY11-374" fmla="*/ 492105 h 493591"/>
              <a:gd name="connsiteX12-375" fmla="*/ 32832 w 560550"/>
              <a:gd name="connsiteY12-376" fmla="*/ 492314 h 493591"/>
              <a:gd name="connsiteX13-377" fmla="*/ 3210 w 560550"/>
              <a:gd name="connsiteY13-378" fmla="*/ 479408 h 493591"/>
              <a:gd name="connsiteX14-379" fmla="*/ 2740 w 560550"/>
              <a:gd name="connsiteY14-380" fmla="*/ 478849 h 493591"/>
              <a:gd name="connsiteX15-381" fmla="*/ 6844 w 560550"/>
              <a:gd name="connsiteY15-382" fmla="*/ 447301 h 493591"/>
              <a:gd name="connsiteX16-383" fmla="*/ 23102 w 560550"/>
              <a:gd name="connsiteY16-384" fmla="*/ 420834 h 493591"/>
              <a:gd name="connsiteX17-385" fmla="*/ 149231 w 560550"/>
              <a:gd name="connsiteY17-386" fmla="*/ 228009 h 493591"/>
              <a:gd name="connsiteX18-387" fmla="*/ 251731 w 560550"/>
              <a:gd name="connsiteY18-388" fmla="*/ 26070 h 493591"/>
              <a:gd name="connsiteX19-389" fmla="*/ 255383 w 560550"/>
              <a:gd name="connsiteY19-390" fmla="*/ 19328 h 493591"/>
              <a:gd name="connsiteX20-391" fmla="*/ 281371 w 560550"/>
              <a:gd name="connsiteY20-392" fmla="*/ 127 h 493591"/>
              <a:gd name="connsiteX21-393" fmla="*/ 282090 w 560550"/>
              <a:gd name="connsiteY21-394" fmla="*/ 0 h 493591"/>
              <a:gd name="connsiteX0-395" fmla="*/ 282090 w 560550"/>
              <a:gd name="connsiteY0-396" fmla="*/ 0 h 493591"/>
              <a:gd name="connsiteX1-397" fmla="*/ 307359 w 560550"/>
              <a:gd name="connsiteY1-398" fmla="*/ 19328 h 493591"/>
              <a:gd name="connsiteX2-399" fmla="*/ 322151 w 560550"/>
              <a:gd name="connsiteY2-400" fmla="*/ 46641 h 493591"/>
              <a:gd name="connsiteX3-401" fmla="*/ 426075 w 560550"/>
              <a:gd name="connsiteY3-402" fmla="*/ 252279 h 493591"/>
              <a:gd name="connsiteX4-403" fmla="*/ 549713 w 560550"/>
              <a:gd name="connsiteY4-404" fmla="*/ 442022 h 493591"/>
              <a:gd name="connsiteX5-405" fmla="*/ 553726 w 560550"/>
              <a:gd name="connsiteY5-406" fmla="*/ 448555 h 493591"/>
              <a:gd name="connsiteX6-407" fmla="*/ 557360 w 560550"/>
              <a:gd name="connsiteY6-408" fmla="*/ 480662 h 493591"/>
              <a:gd name="connsiteX7-409" fmla="*/ 557111 w 560550"/>
              <a:gd name="connsiteY7-410" fmla="*/ 481348 h 493591"/>
              <a:gd name="connsiteX8-411" fmla="*/ 527738 w 560550"/>
              <a:gd name="connsiteY8-412" fmla="*/ 493568 h 493591"/>
              <a:gd name="connsiteX9-413" fmla="*/ 496688 w 560550"/>
              <a:gd name="connsiteY9-414" fmla="*/ 492722 h 493591"/>
              <a:gd name="connsiteX10-415" fmla="*/ 266629 w 560550"/>
              <a:gd name="connsiteY10-416" fmla="*/ 479903 h 493591"/>
              <a:gd name="connsiteX11-417" fmla="*/ 40497 w 560550"/>
              <a:gd name="connsiteY11-418" fmla="*/ 492105 h 493591"/>
              <a:gd name="connsiteX12-419" fmla="*/ 32832 w 560550"/>
              <a:gd name="connsiteY12-420" fmla="*/ 492314 h 493591"/>
              <a:gd name="connsiteX13-421" fmla="*/ 3210 w 560550"/>
              <a:gd name="connsiteY13-422" fmla="*/ 479408 h 493591"/>
              <a:gd name="connsiteX14-423" fmla="*/ 2740 w 560550"/>
              <a:gd name="connsiteY14-424" fmla="*/ 478849 h 493591"/>
              <a:gd name="connsiteX15-425" fmla="*/ 6844 w 560550"/>
              <a:gd name="connsiteY15-426" fmla="*/ 447301 h 493591"/>
              <a:gd name="connsiteX16-427" fmla="*/ 23102 w 560550"/>
              <a:gd name="connsiteY16-428" fmla="*/ 420834 h 493591"/>
              <a:gd name="connsiteX17-429" fmla="*/ 149231 w 560550"/>
              <a:gd name="connsiteY17-430" fmla="*/ 228009 h 493591"/>
              <a:gd name="connsiteX18-431" fmla="*/ 251731 w 560550"/>
              <a:gd name="connsiteY18-432" fmla="*/ 26070 h 493591"/>
              <a:gd name="connsiteX19-433" fmla="*/ 255383 w 560550"/>
              <a:gd name="connsiteY19-434" fmla="*/ 19328 h 493591"/>
              <a:gd name="connsiteX20-435" fmla="*/ 281371 w 560550"/>
              <a:gd name="connsiteY20-436" fmla="*/ 127 h 493591"/>
              <a:gd name="connsiteX21-437" fmla="*/ 282090 w 560550"/>
              <a:gd name="connsiteY21-438" fmla="*/ 0 h 49359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560550" h="493591">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buFontTx/>
              <a:buNone/>
              <a:defRPr/>
            </a:pPr>
            <a:endParaRPr lang="zh-CN" altLang="en-US" sz="1015" noProof="1">
              <a:solidFill>
                <a:srgbClr val="FFFFFF"/>
              </a:solidFill>
              <a:latin typeface="黑体" panose="02010609060101010101" charset="-122"/>
              <a:ea typeface="黑体" panose="02010609060101010101" charset="-122"/>
              <a:cs typeface="Arial" panose="020B0604020202020204" pitchFamily="34" charset="0"/>
            </a:endParaRPr>
          </a:p>
        </p:txBody>
      </p:sp>
      <p:sp>
        <p:nvSpPr>
          <p:cNvPr id="8" name="KSO_Shape"/>
          <p:cNvSpPr/>
          <p:nvPr>
            <p:custDataLst>
              <p:tags r:id="rId4"/>
            </p:custDataLst>
          </p:nvPr>
        </p:nvSpPr>
        <p:spPr>
          <a:xfrm rot="7226800">
            <a:off x="745332" y="535781"/>
            <a:ext cx="88900" cy="77787"/>
          </a:xfrm>
          <a:custGeom>
            <a:avLst/>
            <a:gdLst>
              <a:gd name="connsiteX0" fmla="*/ 282090 w 560550"/>
              <a:gd name="connsiteY0" fmla="*/ 0 h 493591"/>
              <a:gd name="connsiteX1" fmla="*/ 307359 w 560550"/>
              <a:gd name="connsiteY1" fmla="*/ 19328 h 493591"/>
              <a:gd name="connsiteX2" fmla="*/ 322151 w 560550"/>
              <a:gd name="connsiteY2" fmla="*/ 46641 h 493591"/>
              <a:gd name="connsiteX3" fmla="*/ 422483 w 560550"/>
              <a:gd name="connsiteY3" fmla="*/ 244308 h 493591"/>
              <a:gd name="connsiteX4" fmla="*/ 421839 w 560550"/>
              <a:gd name="connsiteY4" fmla="*/ 243943 h 493591"/>
              <a:gd name="connsiteX5" fmla="*/ 426075 w 560550"/>
              <a:gd name="connsiteY5" fmla="*/ 252279 h 493591"/>
              <a:gd name="connsiteX6" fmla="*/ 549713 w 560550"/>
              <a:gd name="connsiteY6" fmla="*/ 442022 h 493591"/>
              <a:gd name="connsiteX7" fmla="*/ 553726 w 560550"/>
              <a:gd name="connsiteY7" fmla="*/ 448555 h 493591"/>
              <a:gd name="connsiteX8" fmla="*/ 557360 w 560550"/>
              <a:gd name="connsiteY8" fmla="*/ 480662 h 493591"/>
              <a:gd name="connsiteX9" fmla="*/ 557111 w 560550"/>
              <a:gd name="connsiteY9" fmla="*/ 481348 h 493591"/>
              <a:gd name="connsiteX10" fmla="*/ 527738 w 560550"/>
              <a:gd name="connsiteY10" fmla="*/ 493568 h 493591"/>
              <a:gd name="connsiteX11" fmla="*/ 496688 w 560550"/>
              <a:gd name="connsiteY11" fmla="*/ 492722 h 493591"/>
              <a:gd name="connsiteX12" fmla="*/ 275338 w 560550"/>
              <a:gd name="connsiteY12" fmla="*/ 480778 h 493591"/>
              <a:gd name="connsiteX13" fmla="*/ 275975 w 560550"/>
              <a:gd name="connsiteY13" fmla="*/ 480403 h 493591"/>
              <a:gd name="connsiteX14" fmla="*/ 266629 w 560550"/>
              <a:gd name="connsiteY14" fmla="*/ 479903 h 493591"/>
              <a:gd name="connsiteX15" fmla="*/ 40497 w 560550"/>
              <a:gd name="connsiteY15" fmla="*/ 492105 h 493591"/>
              <a:gd name="connsiteX16" fmla="*/ 32832 w 560550"/>
              <a:gd name="connsiteY16" fmla="*/ 492314 h 493591"/>
              <a:gd name="connsiteX17" fmla="*/ 3210 w 560550"/>
              <a:gd name="connsiteY17" fmla="*/ 479408 h 493591"/>
              <a:gd name="connsiteX18" fmla="*/ 2740 w 560550"/>
              <a:gd name="connsiteY18" fmla="*/ 478849 h 493591"/>
              <a:gd name="connsiteX19" fmla="*/ 6844 w 560550"/>
              <a:gd name="connsiteY19" fmla="*/ 447301 h 493591"/>
              <a:gd name="connsiteX20" fmla="*/ 23102 w 560550"/>
              <a:gd name="connsiteY20" fmla="*/ 420834 h 493591"/>
              <a:gd name="connsiteX21" fmla="*/ 144121 w 560550"/>
              <a:gd name="connsiteY21" fmla="*/ 235111 h 493591"/>
              <a:gd name="connsiteX22" fmla="*/ 144127 w 560550"/>
              <a:gd name="connsiteY22" fmla="*/ 235851 h 493591"/>
              <a:gd name="connsiteX23" fmla="*/ 149231 w 560550"/>
              <a:gd name="connsiteY23" fmla="*/ 228009 h 493591"/>
              <a:gd name="connsiteX24" fmla="*/ 251731 w 560550"/>
              <a:gd name="connsiteY24" fmla="*/ 26070 h 493591"/>
              <a:gd name="connsiteX25" fmla="*/ 255383 w 560550"/>
              <a:gd name="connsiteY25" fmla="*/ 19328 h 493591"/>
              <a:gd name="connsiteX26" fmla="*/ 281371 w 560550"/>
              <a:gd name="connsiteY26" fmla="*/ 127 h 493591"/>
              <a:gd name="connsiteX27" fmla="*/ 282090 w 560550"/>
              <a:gd name="connsiteY27" fmla="*/ 0 h 493591"/>
              <a:gd name="connsiteX0-1" fmla="*/ 282090 w 560550"/>
              <a:gd name="connsiteY0-2" fmla="*/ 0 h 493591"/>
              <a:gd name="connsiteX1-3" fmla="*/ 307359 w 560550"/>
              <a:gd name="connsiteY1-4" fmla="*/ 19328 h 493591"/>
              <a:gd name="connsiteX2-5" fmla="*/ 322151 w 560550"/>
              <a:gd name="connsiteY2-6" fmla="*/ 46641 h 493591"/>
              <a:gd name="connsiteX3-7" fmla="*/ 422483 w 560550"/>
              <a:gd name="connsiteY3-8" fmla="*/ 244308 h 493591"/>
              <a:gd name="connsiteX4-9" fmla="*/ 426075 w 560550"/>
              <a:gd name="connsiteY4-10" fmla="*/ 252279 h 493591"/>
              <a:gd name="connsiteX5-11" fmla="*/ 549713 w 560550"/>
              <a:gd name="connsiteY5-12" fmla="*/ 442022 h 493591"/>
              <a:gd name="connsiteX6-13" fmla="*/ 553726 w 560550"/>
              <a:gd name="connsiteY6-14" fmla="*/ 448555 h 493591"/>
              <a:gd name="connsiteX7-15" fmla="*/ 557360 w 560550"/>
              <a:gd name="connsiteY7-16" fmla="*/ 480662 h 493591"/>
              <a:gd name="connsiteX8-17" fmla="*/ 557111 w 560550"/>
              <a:gd name="connsiteY8-18" fmla="*/ 481348 h 493591"/>
              <a:gd name="connsiteX9-19" fmla="*/ 527738 w 560550"/>
              <a:gd name="connsiteY9-20" fmla="*/ 493568 h 493591"/>
              <a:gd name="connsiteX10-21" fmla="*/ 496688 w 560550"/>
              <a:gd name="connsiteY10-22" fmla="*/ 492722 h 493591"/>
              <a:gd name="connsiteX11-23" fmla="*/ 275338 w 560550"/>
              <a:gd name="connsiteY11-24" fmla="*/ 480778 h 493591"/>
              <a:gd name="connsiteX12-25" fmla="*/ 275975 w 560550"/>
              <a:gd name="connsiteY12-26" fmla="*/ 480403 h 493591"/>
              <a:gd name="connsiteX13-27" fmla="*/ 266629 w 560550"/>
              <a:gd name="connsiteY13-28" fmla="*/ 479903 h 493591"/>
              <a:gd name="connsiteX14-29" fmla="*/ 40497 w 560550"/>
              <a:gd name="connsiteY14-30" fmla="*/ 492105 h 493591"/>
              <a:gd name="connsiteX15-31" fmla="*/ 32832 w 560550"/>
              <a:gd name="connsiteY15-32" fmla="*/ 492314 h 493591"/>
              <a:gd name="connsiteX16-33" fmla="*/ 3210 w 560550"/>
              <a:gd name="connsiteY16-34" fmla="*/ 479408 h 493591"/>
              <a:gd name="connsiteX17-35" fmla="*/ 2740 w 560550"/>
              <a:gd name="connsiteY17-36" fmla="*/ 478849 h 493591"/>
              <a:gd name="connsiteX18-37" fmla="*/ 6844 w 560550"/>
              <a:gd name="connsiteY18-38" fmla="*/ 447301 h 493591"/>
              <a:gd name="connsiteX19-39" fmla="*/ 23102 w 560550"/>
              <a:gd name="connsiteY19-40" fmla="*/ 420834 h 493591"/>
              <a:gd name="connsiteX20-41" fmla="*/ 144121 w 560550"/>
              <a:gd name="connsiteY20-42" fmla="*/ 235111 h 493591"/>
              <a:gd name="connsiteX21-43" fmla="*/ 144127 w 560550"/>
              <a:gd name="connsiteY21-44" fmla="*/ 235851 h 493591"/>
              <a:gd name="connsiteX22-45" fmla="*/ 149231 w 560550"/>
              <a:gd name="connsiteY22-46" fmla="*/ 228009 h 493591"/>
              <a:gd name="connsiteX23-47" fmla="*/ 251731 w 560550"/>
              <a:gd name="connsiteY23-48" fmla="*/ 26070 h 493591"/>
              <a:gd name="connsiteX24-49" fmla="*/ 255383 w 560550"/>
              <a:gd name="connsiteY24-50" fmla="*/ 19328 h 493591"/>
              <a:gd name="connsiteX25-51" fmla="*/ 281371 w 560550"/>
              <a:gd name="connsiteY25-52" fmla="*/ 127 h 493591"/>
              <a:gd name="connsiteX26-53" fmla="*/ 282090 w 560550"/>
              <a:gd name="connsiteY26-54" fmla="*/ 0 h 493591"/>
              <a:gd name="connsiteX0-55" fmla="*/ 282090 w 560550"/>
              <a:gd name="connsiteY0-56" fmla="*/ 0 h 493591"/>
              <a:gd name="connsiteX1-57" fmla="*/ 307359 w 560550"/>
              <a:gd name="connsiteY1-58" fmla="*/ 19328 h 493591"/>
              <a:gd name="connsiteX2-59" fmla="*/ 322151 w 560550"/>
              <a:gd name="connsiteY2-60" fmla="*/ 46641 h 493591"/>
              <a:gd name="connsiteX3-61" fmla="*/ 426075 w 560550"/>
              <a:gd name="connsiteY3-62" fmla="*/ 252279 h 493591"/>
              <a:gd name="connsiteX4-63" fmla="*/ 549713 w 560550"/>
              <a:gd name="connsiteY4-64" fmla="*/ 442022 h 493591"/>
              <a:gd name="connsiteX5-65" fmla="*/ 553726 w 560550"/>
              <a:gd name="connsiteY5-66" fmla="*/ 448555 h 493591"/>
              <a:gd name="connsiteX6-67" fmla="*/ 557360 w 560550"/>
              <a:gd name="connsiteY6-68" fmla="*/ 480662 h 493591"/>
              <a:gd name="connsiteX7-69" fmla="*/ 557111 w 560550"/>
              <a:gd name="connsiteY7-70" fmla="*/ 481348 h 493591"/>
              <a:gd name="connsiteX8-71" fmla="*/ 527738 w 560550"/>
              <a:gd name="connsiteY8-72" fmla="*/ 493568 h 493591"/>
              <a:gd name="connsiteX9-73" fmla="*/ 496688 w 560550"/>
              <a:gd name="connsiteY9-74" fmla="*/ 492722 h 493591"/>
              <a:gd name="connsiteX10-75" fmla="*/ 275338 w 560550"/>
              <a:gd name="connsiteY10-76" fmla="*/ 480778 h 493591"/>
              <a:gd name="connsiteX11-77" fmla="*/ 275975 w 560550"/>
              <a:gd name="connsiteY11-78" fmla="*/ 480403 h 493591"/>
              <a:gd name="connsiteX12-79" fmla="*/ 266629 w 560550"/>
              <a:gd name="connsiteY12-80" fmla="*/ 479903 h 493591"/>
              <a:gd name="connsiteX13-81" fmla="*/ 40497 w 560550"/>
              <a:gd name="connsiteY13-82" fmla="*/ 492105 h 493591"/>
              <a:gd name="connsiteX14-83" fmla="*/ 32832 w 560550"/>
              <a:gd name="connsiteY14-84" fmla="*/ 492314 h 493591"/>
              <a:gd name="connsiteX15-85" fmla="*/ 3210 w 560550"/>
              <a:gd name="connsiteY15-86" fmla="*/ 479408 h 493591"/>
              <a:gd name="connsiteX16-87" fmla="*/ 2740 w 560550"/>
              <a:gd name="connsiteY16-88" fmla="*/ 478849 h 493591"/>
              <a:gd name="connsiteX17-89" fmla="*/ 6844 w 560550"/>
              <a:gd name="connsiteY17-90" fmla="*/ 447301 h 493591"/>
              <a:gd name="connsiteX18-91" fmla="*/ 23102 w 560550"/>
              <a:gd name="connsiteY18-92" fmla="*/ 420834 h 493591"/>
              <a:gd name="connsiteX19-93" fmla="*/ 144121 w 560550"/>
              <a:gd name="connsiteY19-94" fmla="*/ 235111 h 493591"/>
              <a:gd name="connsiteX20-95" fmla="*/ 144127 w 560550"/>
              <a:gd name="connsiteY20-96" fmla="*/ 235851 h 493591"/>
              <a:gd name="connsiteX21-97" fmla="*/ 149231 w 560550"/>
              <a:gd name="connsiteY21-98" fmla="*/ 228009 h 493591"/>
              <a:gd name="connsiteX22-99" fmla="*/ 251731 w 560550"/>
              <a:gd name="connsiteY22-100" fmla="*/ 26070 h 493591"/>
              <a:gd name="connsiteX23-101" fmla="*/ 255383 w 560550"/>
              <a:gd name="connsiteY23-102" fmla="*/ 19328 h 493591"/>
              <a:gd name="connsiteX24-103" fmla="*/ 281371 w 560550"/>
              <a:gd name="connsiteY24-104" fmla="*/ 127 h 493591"/>
              <a:gd name="connsiteX25-105" fmla="*/ 282090 w 560550"/>
              <a:gd name="connsiteY25-106" fmla="*/ 0 h 493591"/>
              <a:gd name="connsiteX0-107" fmla="*/ 282090 w 560550"/>
              <a:gd name="connsiteY0-108" fmla="*/ 0 h 493591"/>
              <a:gd name="connsiteX1-109" fmla="*/ 307359 w 560550"/>
              <a:gd name="connsiteY1-110" fmla="*/ 19328 h 493591"/>
              <a:gd name="connsiteX2-111" fmla="*/ 322151 w 560550"/>
              <a:gd name="connsiteY2-112" fmla="*/ 46641 h 493591"/>
              <a:gd name="connsiteX3-113" fmla="*/ 426075 w 560550"/>
              <a:gd name="connsiteY3-114" fmla="*/ 252279 h 493591"/>
              <a:gd name="connsiteX4-115" fmla="*/ 549713 w 560550"/>
              <a:gd name="connsiteY4-116" fmla="*/ 442022 h 493591"/>
              <a:gd name="connsiteX5-117" fmla="*/ 553726 w 560550"/>
              <a:gd name="connsiteY5-118" fmla="*/ 448555 h 493591"/>
              <a:gd name="connsiteX6-119" fmla="*/ 557360 w 560550"/>
              <a:gd name="connsiteY6-120" fmla="*/ 480662 h 493591"/>
              <a:gd name="connsiteX7-121" fmla="*/ 557111 w 560550"/>
              <a:gd name="connsiteY7-122" fmla="*/ 481348 h 493591"/>
              <a:gd name="connsiteX8-123" fmla="*/ 527738 w 560550"/>
              <a:gd name="connsiteY8-124" fmla="*/ 493568 h 493591"/>
              <a:gd name="connsiteX9-125" fmla="*/ 496688 w 560550"/>
              <a:gd name="connsiteY9-126" fmla="*/ 492722 h 493591"/>
              <a:gd name="connsiteX10-127" fmla="*/ 275338 w 560550"/>
              <a:gd name="connsiteY10-128" fmla="*/ 480778 h 493591"/>
              <a:gd name="connsiteX11-129" fmla="*/ 275975 w 560550"/>
              <a:gd name="connsiteY11-130" fmla="*/ 480403 h 493591"/>
              <a:gd name="connsiteX12-131" fmla="*/ 266629 w 560550"/>
              <a:gd name="connsiteY12-132" fmla="*/ 479903 h 493591"/>
              <a:gd name="connsiteX13-133" fmla="*/ 40497 w 560550"/>
              <a:gd name="connsiteY13-134" fmla="*/ 492105 h 493591"/>
              <a:gd name="connsiteX14-135" fmla="*/ 32832 w 560550"/>
              <a:gd name="connsiteY14-136" fmla="*/ 492314 h 493591"/>
              <a:gd name="connsiteX15-137" fmla="*/ 3210 w 560550"/>
              <a:gd name="connsiteY15-138" fmla="*/ 479408 h 493591"/>
              <a:gd name="connsiteX16-139" fmla="*/ 2740 w 560550"/>
              <a:gd name="connsiteY16-140" fmla="*/ 478849 h 493591"/>
              <a:gd name="connsiteX17-141" fmla="*/ 6844 w 560550"/>
              <a:gd name="connsiteY17-142" fmla="*/ 447301 h 493591"/>
              <a:gd name="connsiteX18-143" fmla="*/ 23102 w 560550"/>
              <a:gd name="connsiteY18-144" fmla="*/ 420834 h 493591"/>
              <a:gd name="connsiteX19-145" fmla="*/ 144121 w 560550"/>
              <a:gd name="connsiteY19-146" fmla="*/ 235111 h 493591"/>
              <a:gd name="connsiteX20-147" fmla="*/ 144127 w 560550"/>
              <a:gd name="connsiteY20-148" fmla="*/ 235851 h 493591"/>
              <a:gd name="connsiteX21-149" fmla="*/ 149231 w 560550"/>
              <a:gd name="connsiteY21-150" fmla="*/ 228009 h 493591"/>
              <a:gd name="connsiteX22-151" fmla="*/ 251731 w 560550"/>
              <a:gd name="connsiteY22-152" fmla="*/ 26070 h 493591"/>
              <a:gd name="connsiteX23-153" fmla="*/ 255383 w 560550"/>
              <a:gd name="connsiteY23-154" fmla="*/ 19328 h 493591"/>
              <a:gd name="connsiteX24-155" fmla="*/ 281371 w 560550"/>
              <a:gd name="connsiteY24-156" fmla="*/ 127 h 493591"/>
              <a:gd name="connsiteX25-157" fmla="*/ 282090 w 560550"/>
              <a:gd name="connsiteY25-158" fmla="*/ 0 h 493591"/>
              <a:gd name="connsiteX0-159" fmla="*/ 282090 w 560550"/>
              <a:gd name="connsiteY0-160" fmla="*/ 0 h 493591"/>
              <a:gd name="connsiteX1-161" fmla="*/ 307359 w 560550"/>
              <a:gd name="connsiteY1-162" fmla="*/ 19328 h 493591"/>
              <a:gd name="connsiteX2-163" fmla="*/ 322151 w 560550"/>
              <a:gd name="connsiteY2-164" fmla="*/ 46641 h 493591"/>
              <a:gd name="connsiteX3-165" fmla="*/ 426075 w 560550"/>
              <a:gd name="connsiteY3-166" fmla="*/ 252279 h 493591"/>
              <a:gd name="connsiteX4-167" fmla="*/ 549713 w 560550"/>
              <a:gd name="connsiteY4-168" fmla="*/ 442022 h 493591"/>
              <a:gd name="connsiteX5-169" fmla="*/ 553726 w 560550"/>
              <a:gd name="connsiteY5-170" fmla="*/ 448555 h 493591"/>
              <a:gd name="connsiteX6-171" fmla="*/ 557360 w 560550"/>
              <a:gd name="connsiteY6-172" fmla="*/ 480662 h 493591"/>
              <a:gd name="connsiteX7-173" fmla="*/ 557111 w 560550"/>
              <a:gd name="connsiteY7-174" fmla="*/ 481348 h 493591"/>
              <a:gd name="connsiteX8-175" fmla="*/ 527738 w 560550"/>
              <a:gd name="connsiteY8-176" fmla="*/ 493568 h 493591"/>
              <a:gd name="connsiteX9-177" fmla="*/ 496688 w 560550"/>
              <a:gd name="connsiteY9-178" fmla="*/ 492722 h 493591"/>
              <a:gd name="connsiteX10-179" fmla="*/ 275338 w 560550"/>
              <a:gd name="connsiteY10-180" fmla="*/ 480778 h 493591"/>
              <a:gd name="connsiteX11-181" fmla="*/ 275975 w 560550"/>
              <a:gd name="connsiteY11-182" fmla="*/ 480403 h 493591"/>
              <a:gd name="connsiteX12-183" fmla="*/ 266629 w 560550"/>
              <a:gd name="connsiteY12-184" fmla="*/ 479903 h 493591"/>
              <a:gd name="connsiteX13-185" fmla="*/ 40497 w 560550"/>
              <a:gd name="connsiteY13-186" fmla="*/ 492105 h 493591"/>
              <a:gd name="connsiteX14-187" fmla="*/ 32832 w 560550"/>
              <a:gd name="connsiteY14-188" fmla="*/ 492314 h 493591"/>
              <a:gd name="connsiteX15-189" fmla="*/ 3210 w 560550"/>
              <a:gd name="connsiteY15-190" fmla="*/ 479408 h 493591"/>
              <a:gd name="connsiteX16-191" fmla="*/ 2740 w 560550"/>
              <a:gd name="connsiteY16-192" fmla="*/ 478849 h 493591"/>
              <a:gd name="connsiteX17-193" fmla="*/ 6844 w 560550"/>
              <a:gd name="connsiteY17-194" fmla="*/ 447301 h 493591"/>
              <a:gd name="connsiteX18-195" fmla="*/ 23102 w 560550"/>
              <a:gd name="connsiteY18-196" fmla="*/ 420834 h 493591"/>
              <a:gd name="connsiteX19-197" fmla="*/ 144121 w 560550"/>
              <a:gd name="connsiteY19-198" fmla="*/ 235111 h 493591"/>
              <a:gd name="connsiteX20-199" fmla="*/ 149231 w 560550"/>
              <a:gd name="connsiteY20-200" fmla="*/ 228009 h 493591"/>
              <a:gd name="connsiteX21-201" fmla="*/ 251731 w 560550"/>
              <a:gd name="connsiteY21-202" fmla="*/ 26070 h 493591"/>
              <a:gd name="connsiteX22-203" fmla="*/ 255383 w 560550"/>
              <a:gd name="connsiteY22-204" fmla="*/ 19328 h 493591"/>
              <a:gd name="connsiteX23-205" fmla="*/ 281371 w 560550"/>
              <a:gd name="connsiteY23-206" fmla="*/ 127 h 493591"/>
              <a:gd name="connsiteX24-207" fmla="*/ 282090 w 560550"/>
              <a:gd name="connsiteY24-208" fmla="*/ 0 h 493591"/>
              <a:gd name="connsiteX0-209" fmla="*/ 282090 w 560550"/>
              <a:gd name="connsiteY0-210" fmla="*/ 0 h 493591"/>
              <a:gd name="connsiteX1-211" fmla="*/ 307359 w 560550"/>
              <a:gd name="connsiteY1-212" fmla="*/ 19328 h 493591"/>
              <a:gd name="connsiteX2-213" fmla="*/ 322151 w 560550"/>
              <a:gd name="connsiteY2-214" fmla="*/ 46641 h 493591"/>
              <a:gd name="connsiteX3-215" fmla="*/ 426075 w 560550"/>
              <a:gd name="connsiteY3-216" fmla="*/ 252279 h 493591"/>
              <a:gd name="connsiteX4-217" fmla="*/ 549713 w 560550"/>
              <a:gd name="connsiteY4-218" fmla="*/ 442022 h 493591"/>
              <a:gd name="connsiteX5-219" fmla="*/ 553726 w 560550"/>
              <a:gd name="connsiteY5-220" fmla="*/ 448555 h 493591"/>
              <a:gd name="connsiteX6-221" fmla="*/ 557360 w 560550"/>
              <a:gd name="connsiteY6-222" fmla="*/ 480662 h 493591"/>
              <a:gd name="connsiteX7-223" fmla="*/ 557111 w 560550"/>
              <a:gd name="connsiteY7-224" fmla="*/ 481348 h 493591"/>
              <a:gd name="connsiteX8-225" fmla="*/ 527738 w 560550"/>
              <a:gd name="connsiteY8-226" fmla="*/ 493568 h 493591"/>
              <a:gd name="connsiteX9-227" fmla="*/ 496688 w 560550"/>
              <a:gd name="connsiteY9-228" fmla="*/ 492722 h 493591"/>
              <a:gd name="connsiteX10-229" fmla="*/ 275338 w 560550"/>
              <a:gd name="connsiteY10-230" fmla="*/ 480778 h 493591"/>
              <a:gd name="connsiteX11-231" fmla="*/ 275975 w 560550"/>
              <a:gd name="connsiteY11-232" fmla="*/ 480403 h 493591"/>
              <a:gd name="connsiteX12-233" fmla="*/ 266629 w 560550"/>
              <a:gd name="connsiteY12-234" fmla="*/ 479903 h 493591"/>
              <a:gd name="connsiteX13-235" fmla="*/ 40497 w 560550"/>
              <a:gd name="connsiteY13-236" fmla="*/ 492105 h 493591"/>
              <a:gd name="connsiteX14-237" fmla="*/ 32832 w 560550"/>
              <a:gd name="connsiteY14-238" fmla="*/ 492314 h 493591"/>
              <a:gd name="connsiteX15-239" fmla="*/ 3210 w 560550"/>
              <a:gd name="connsiteY15-240" fmla="*/ 479408 h 493591"/>
              <a:gd name="connsiteX16-241" fmla="*/ 2740 w 560550"/>
              <a:gd name="connsiteY16-242" fmla="*/ 478849 h 493591"/>
              <a:gd name="connsiteX17-243" fmla="*/ 6844 w 560550"/>
              <a:gd name="connsiteY17-244" fmla="*/ 447301 h 493591"/>
              <a:gd name="connsiteX18-245" fmla="*/ 23102 w 560550"/>
              <a:gd name="connsiteY18-246" fmla="*/ 420834 h 493591"/>
              <a:gd name="connsiteX19-247" fmla="*/ 149231 w 560550"/>
              <a:gd name="connsiteY19-248" fmla="*/ 228009 h 493591"/>
              <a:gd name="connsiteX20-249" fmla="*/ 251731 w 560550"/>
              <a:gd name="connsiteY20-250" fmla="*/ 26070 h 493591"/>
              <a:gd name="connsiteX21-251" fmla="*/ 255383 w 560550"/>
              <a:gd name="connsiteY21-252" fmla="*/ 19328 h 493591"/>
              <a:gd name="connsiteX22-253" fmla="*/ 281371 w 560550"/>
              <a:gd name="connsiteY22-254" fmla="*/ 127 h 493591"/>
              <a:gd name="connsiteX23-255" fmla="*/ 282090 w 560550"/>
              <a:gd name="connsiteY23-256" fmla="*/ 0 h 493591"/>
              <a:gd name="connsiteX0-257" fmla="*/ 282090 w 560550"/>
              <a:gd name="connsiteY0-258" fmla="*/ 0 h 493591"/>
              <a:gd name="connsiteX1-259" fmla="*/ 307359 w 560550"/>
              <a:gd name="connsiteY1-260" fmla="*/ 19328 h 493591"/>
              <a:gd name="connsiteX2-261" fmla="*/ 322151 w 560550"/>
              <a:gd name="connsiteY2-262" fmla="*/ 46641 h 493591"/>
              <a:gd name="connsiteX3-263" fmla="*/ 426075 w 560550"/>
              <a:gd name="connsiteY3-264" fmla="*/ 252279 h 493591"/>
              <a:gd name="connsiteX4-265" fmla="*/ 549713 w 560550"/>
              <a:gd name="connsiteY4-266" fmla="*/ 442022 h 493591"/>
              <a:gd name="connsiteX5-267" fmla="*/ 553726 w 560550"/>
              <a:gd name="connsiteY5-268" fmla="*/ 448555 h 493591"/>
              <a:gd name="connsiteX6-269" fmla="*/ 557360 w 560550"/>
              <a:gd name="connsiteY6-270" fmla="*/ 480662 h 493591"/>
              <a:gd name="connsiteX7-271" fmla="*/ 557111 w 560550"/>
              <a:gd name="connsiteY7-272" fmla="*/ 481348 h 493591"/>
              <a:gd name="connsiteX8-273" fmla="*/ 527738 w 560550"/>
              <a:gd name="connsiteY8-274" fmla="*/ 493568 h 493591"/>
              <a:gd name="connsiteX9-275" fmla="*/ 496688 w 560550"/>
              <a:gd name="connsiteY9-276" fmla="*/ 492722 h 493591"/>
              <a:gd name="connsiteX10-277" fmla="*/ 275338 w 560550"/>
              <a:gd name="connsiteY10-278" fmla="*/ 480778 h 493591"/>
              <a:gd name="connsiteX11-279" fmla="*/ 275975 w 560550"/>
              <a:gd name="connsiteY11-280" fmla="*/ 480403 h 493591"/>
              <a:gd name="connsiteX12-281" fmla="*/ 266629 w 560550"/>
              <a:gd name="connsiteY12-282" fmla="*/ 479903 h 493591"/>
              <a:gd name="connsiteX13-283" fmla="*/ 40497 w 560550"/>
              <a:gd name="connsiteY13-284" fmla="*/ 492105 h 493591"/>
              <a:gd name="connsiteX14-285" fmla="*/ 32832 w 560550"/>
              <a:gd name="connsiteY14-286" fmla="*/ 492314 h 493591"/>
              <a:gd name="connsiteX15-287" fmla="*/ 3210 w 560550"/>
              <a:gd name="connsiteY15-288" fmla="*/ 479408 h 493591"/>
              <a:gd name="connsiteX16-289" fmla="*/ 2740 w 560550"/>
              <a:gd name="connsiteY16-290" fmla="*/ 478849 h 493591"/>
              <a:gd name="connsiteX17-291" fmla="*/ 6844 w 560550"/>
              <a:gd name="connsiteY17-292" fmla="*/ 447301 h 493591"/>
              <a:gd name="connsiteX18-293" fmla="*/ 23102 w 560550"/>
              <a:gd name="connsiteY18-294" fmla="*/ 420834 h 493591"/>
              <a:gd name="connsiteX19-295" fmla="*/ 149231 w 560550"/>
              <a:gd name="connsiteY19-296" fmla="*/ 228009 h 493591"/>
              <a:gd name="connsiteX20-297" fmla="*/ 251731 w 560550"/>
              <a:gd name="connsiteY20-298" fmla="*/ 26070 h 493591"/>
              <a:gd name="connsiteX21-299" fmla="*/ 255383 w 560550"/>
              <a:gd name="connsiteY21-300" fmla="*/ 19328 h 493591"/>
              <a:gd name="connsiteX22-301" fmla="*/ 281371 w 560550"/>
              <a:gd name="connsiteY22-302" fmla="*/ 127 h 493591"/>
              <a:gd name="connsiteX23-303" fmla="*/ 282090 w 560550"/>
              <a:gd name="connsiteY23-304" fmla="*/ 0 h 493591"/>
              <a:gd name="connsiteX0-305" fmla="*/ 282090 w 560550"/>
              <a:gd name="connsiteY0-306" fmla="*/ 0 h 493591"/>
              <a:gd name="connsiteX1-307" fmla="*/ 307359 w 560550"/>
              <a:gd name="connsiteY1-308" fmla="*/ 19328 h 493591"/>
              <a:gd name="connsiteX2-309" fmla="*/ 322151 w 560550"/>
              <a:gd name="connsiteY2-310" fmla="*/ 46641 h 493591"/>
              <a:gd name="connsiteX3-311" fmla="*/ 426075 w 560550"/>
              <a:gd name="connsiteY3-312" fmla="*/ 252279 h 493591"/>
              <a:gd name="connsiteX4-313" fmla="*/ 549713 w 560550"/>
              <a:gd name="connsiteY4-314" fmla="*/ 442022 h 493591"/>
              <a:gd name="connsiteX5-315" fmla="*/ 553726 w 560550"/>
              <a:gd name="connsiteY5-316" fmla="*/ 448555 h 493591"/>
              <a:gd name="connsiteX6-317" fmla="*/ 557360 w 560550"/>
              <a:gd name="connsiteY6-318" fmla="*/ 480662 h 493591"/>
              <a:gd name="connsiteX7-319" fmla="*/ 557111 w 560550"/>
              <a:gd name="connsiteY7-320" fmla="*/ 481348 h 493591"/>
              <a:gd name="connsiteX8-321" fmla="*/ 527738 w 560550"/>
              <a:gd name="connsiteY8-322" fmla="*/ 493568 h 493591"/>
              <a:gd name="connsiteX9-323" fmla="*/ 496688 w 560550"/>
              <a:gd name="connsiteY9-324" fmla="*/ 492722 h 493591"/>
              <a:gd name="connsiteX10-325" fmla="*/ 275338 w 560550"/>
              <a:gd name="connsiteY10-326" fmla="*/ 480778 h 493591"/>
              <a:gd name="connsiteX11-327" fmla="*/ 266629 w 560550"/>
              <a:gd name="connsiteY11-328" fmla="*/ 479903 h 493591"/>
              <a:gd name="connsiteX12-329" fmla="*/ 40497 w 560550"/>
              <a:gd name="connsiteY12-330" fmla="*/ 492105 h 493591"/>
              <a:gd name="connsiteX13-331" fmla="*/ 32832 w 560550"/>
              <a:gd name="connsiteY13-332" fmla="*/ 492314 h 493591"/>
              <a:gd name="connsiteX14-333" fmla="*/ 3210 w 560550"/>
              <a:gd name="connsiteY14-334" fmla="*/ 479408 h 493591"/>
              <a:gd name="connsiteX15-335" fmla="*/ 2740 w 560550"/>
              <a:gd name="connsiteY15-336" fmla="*/ 478849 h 493591"/>
              <a:gd name="connsiteX16-337" fmla="*/ 6844 w 560550"/>
              <a:gd name="connsiteY16-338" fmla="*/ 447301 h 493591"/>
              <a:gd name="connsiteX17-339" fmla="*/ 23102 w 560550"/>
              <a:gd name="connsiteY17-340" fmla="*/ 420834 h 493591"/>
              <a:gd name="connsiteX18-341" fmla="*/ 149231 w 560550"/>
              <a:gd name="connsiteY18-342" fmla="*/ 228009 h 493591"/>
              <a:gd name="connsiteX19-343" fmla="*/ 251731 w 560550"/>
              <a:gd name="connsiteY19-344" fmla="*/ 26070 h 493591"/>
              <a:gd name="connsiteX20-345" fmla="*/ 255383 w 560550"/>
              <a:gd name="connsiteY20-346" fmla="*/ 19328 h 493591"/>
              <a:gd name="connsiteX21-347" fmla="*/ 281371 w 560550"/>
              <a:gd name="connsiteY21-348" fmla="*/ 127 h 493591"/>
              <a:gd name="connsiteX22-349" fmla="*/ 282090 w 560550"/>
              <a:gd name="connsiteY22-350" fmla="*/ 0 h 493591"/>
              <a:gd name="connsiteX0-351" fmla="*/ 282090 w 560550"/>
              <a:gd name="connsiteY0-352" fmla="*/ 0 h 493591"/>
              <a:gd name="connsiteX1-353" fmla="*/ 307359 w 560550"/>
              <a:gd name="connsiteY1-354" fmla="*/ 19328 h 493591"/>
              <a:gd name="connsiteX2-355" fmla="*/ 322151 w 560550"/>
              <a:gd name="connsiteY2-356" fmla="*/ 46641 h 493591"/>
              <a:gd name="connsiteX3-357" fmla="*/ 426075 w 560550"/>
              <a:gd name="connsiteY3-358" fmla="*/ 252279 h 493591"/>
              <a:gd name="connsiteX4-359" fmla="*/ 549713 w 560550"/>
              <a:gd name="connsiteY4-360" fmla="*/ 442022 h 493591"/>
              <a:gd name="connsiteX5-361" fmla="*/ 553726 w 560550"/>
              <a:gd name="connsiteY5-362" fmla="*/ 448555 h 493591"/>
              <a:gd name="connsiteX6-363" fmla="*/ 557360 w 560550"/>
              <a:gd name="connsiteY6-364" fmla="*/ 480662 h 493591"/>
              <a:gd name="connsiteX7-365" fmla="*/ 557111 w 560550"/>
              <a:gd name="connsiteY7-366" fmla="*/ 481348 h 493591"/>
              <a:gd name="connsiteX8-367" fmla="*/ 527738 w 560550"/>
              <a:gd name="connsiteY8-368" fmla="*/ 493568 h 493591"/>
              <a:gd name="connsiteX9-369" fmla="*/ 496688 w 560550"/>
              <a:gd name="connsiteY9-370" fmla="*/ 492722 h 493591"/>
              <a:gd name="connsiteX10-371" fmla="*/ 266629 w 560550"/>
              <a:gd name="connsiteY10-372" fmla="*/ 479903 h 493591"/>
              <a:gd name="connsiteX11-373" fmla="*/ 40497 w 560550"/>
              <a:gd name="connsiteY11-374" fmla="*/ 492105 h 493591"/>
              <a:gd name="connsiteX12-375" fmla="*/ 32832 w 560550"/>
              <a:gd name="connsiteY12-376" fmla="*/ 492314 h 493591"/>
              <a:gd name="connsiteX13-377" fmla="*/ 3210 w 560550"/>
              <a:gd name="connsiteY13-378" fmla="*/ 479408 h 493591"/>
              <a:gd name="connsiteX14-379" fmla="*/ 2740 w 560550"/>
              <a:gd name="connsiteY14-380" fmla="*/ 478849 h 493591"/>
              <a:gd name="connsiteX15-381" fmla="*/ 6844 w 560550"/>
              <a:gd name="connsiteY15-382" fmla="*/ 447301 h 493591"/>
              <a:gd name="connsiteX16-383" fmla="*/ 23102 w 560550"/>
              <a:gd name="connsiteY16-384" fmla="*/ 420834 h 493591"/>
              <a:gd name="connsiteX17-385" fmla="*/ 149231 w 560550"/>
              <a:gd name="connsiteY17-386" fmla="*/ 228009 h 493591"/>
              <a:gd name="connsiteX18-387" fmla="*/ 251731 w 560550"/>
              <a:gd name="connsiteY18-388" fmla="*/ 26070 h 493591"/>
              <a:gd name="connsiteX19-389" fmla="*/ 255383 w 560550"/>
              <a:gd name="connsiteY19-390" fmla="*/ 19328 h 493591"/>
              <a:gd name="connsiteX20-391" fmla="*/ 281371 w 560550"/>
              <a:gd name="connsiteY20-392" fmla="*/ 127 h 493591"/>
              <a:gd name="connsiteX21-393" fmla="*/ 282090 w 560550"/>
              <a:gd name="connsiteY21-394" fmla="*/ 0 h 493591"/>
              <a:gd name="connsiteX0-395" fmla="*/ 282090 w 560550"/>
              <a:gd name="connsiteY0-396" fmla="*/ 0 h 493591"/>
              <a:gd name="connsiteX1-397" fmla="*/ 307359 w 560550"/>
              <a:gd name="connsiteY1-398" fmla="*/ 19328 h 493591"/>
              <a:gd name="connsiteX2-399" fmla="*/ 322151 w 560550"/>
              <a:gd name="connsiteY2-400" fmla="*/ 46641 h 493591"/>
              <a:gd name="connsiteX3-401" fmla="*/ 426075 w 560550"/>
              <a:gd name="connsiteY3-402" fmla="*/ 252279 h 493591"/>
              <a:gd name="connsiteX4-403" fmla="*/ 549713 w 560550"/>
              <a:gd name="connsiteY4-404" fmla="*/ 442022 h 493591"/>
              <a:gd name="connsiteX5-405" fmla="*/ 553726 w 560550"/>
              <a:gd name="connsiteY5-406" fmla="*/ 448555 h 493591"/>
              <a:gd name="connsiteX6-407" fmla="*/ 557360 w 560550"/>
              <a:gd name="connsiteY6-408" fmla="*/ 480662 h 493591"/>
              <a:gd name="connsiteX7-409" fmla="*/ 557111 w 560550"/>
              <a:gd name="connsiteY7-410" fmla="*/ 481348 h 493591"/>
              <a:gd name="connsiteX8-411" fmla="*/ 527738 w 560550"/>
              <a:gd name="connsiteY8-412" fmla="*/ 493568 h 493591"/>
              <a:gd name="connsiteX9-413" fmla="*/ 496688 w 560550"/>
              <a:gd name="connsiteY9-414" fmla="*/ 492722 h 493591"/>
              <a:gd name="connsiteX10-415" fmla="*/ 266629 w 560550"/>
              <a:gd name="connsiteY10-416" fmla="*/ 479903 h 493591"/>
              <a:gd name="connsiteX11-417" fmla="*/ 40497 w 560550"/>
              <a:gd name="connsiteY11-418" fmla="*/ 492105 h 493591"/>
              <a:gd name="connsiteX12-419" fmla="*/ 32832 w 560550"/>
              <a:gd name="connsiteY12-420" fmla="*/ 492314 h 493591"/>
              <a:gd name="connsiteX13-421" fmla="*/ 3210 w 560550"/>
              <a:gd name="connsiteY13-422" fmla="*/ 479408 h 493591"/>
              <a:gd name="connsiteX14-423" fmla="*/ 2740 w 560550"/>
              <a:gd name="connsiteY14-424" fmla="*/ 478849 h 493591"/>
              <a:gd name="connsiteX15-425" fmla="*/ 6844 w 560550"/>
              <a:gd name="connsiteY15-426" fmla="*/ 447301 h 493591"/>
              <a:gd name="connsiteX16-427" fmla="*/ 23102 w 560550"/>
              <a:gd name="connsiteY16-428" fmla="*/ 420834 h 493591"/>
              <a:gd name="connsiteX17-429" fmla="*/ 149231 w 560550"/>
              <a:gd name="connsiteY17-430" fmla="*/ 228009 h 493591"/>
              <a:gd name="connsiteX18-431" fmla="*/ 251731 w 560550"/>
              <a:gd name="connsiteY18-432" fmla="*/ 26070 h 493591"/>
              <a:gd name="connsiteX19-433" fmla="*/ 255383 w 560550"/>
              <a:gd name="connsiteY19-434" fmla="*/ 19328 h 493591"/>
              <a:gd name="connsiteX20-435" fmla="*/ 281371 w 560550"/>
              <a:gd name="connsiteY20-436" fmla="*/ 127 h 493591"/>
              <a:gd name="connsiteX21-437" fmla="*/ 282090 w 560550"/>
              <a:gd name="connsiteY21-438" fmla="*/ 0 h 49359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560550" h="493591">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buFontTx/>
              <a:buNone/>
              <a:defRPr/>
            </a:pPr>
            <a:endParaRPr lang="zh-CN" altLang="en-US" sz="1015" noProof="1">
              <a:solidFill>
                <a:srgbClr val="FFFFFF"/>
              </a:solidFill>
              <a:latin typeface="黑体" panose="02010609060101010101" charset="-122"/>
              <a:ea typeface="黑体" panose="02010609060101010101" charset="-122"/>
              <a:cs typeface="Arial" panose="020B0604020202020204" pitchFamily="34" charset="0"/>
            </a:endParaRPr>
          </a:p>
        </p:txBody>
      </p:sp>
      <p:sp>
        <p:nvSpPr>
          <p:cNvPr id="9" name="KSO_Shape"/>
          <p:cNvSpPr/>
          <p:nvPr>
            <p:custDataLst>
              <p:tags r:id="rId5"/>
            </p:custDataLst>
          </p:nvPr>
        </p:nvSpPr>
        <p:spPr>
          <a:xfrm rot="8126800">
            <a:off x="676275" y="620713"/>
            <a:ext cx="88900" cy="77787"/>
          </a:xfrm>
          <a:custGeom>
            <a:avLst/>
            <a:gdLst>
              <a:gd name="connsiteX0" fmla="*/ 282090 w 560550"/>
              <a:gd name="connsiteY0" fmla="*/ 0 h 493591"/>
              <a:gd name="connsiteX1" fmla="*/ 307359 w 560550"/>
              <a:gd name="connsiteY1" fmla="*/ 19328 h 493591"/>
              <a:gd name="connsiteX2" fmla="*/ 322151 w 560550"/>
              <a:gd name="connsiteY2" fmla="*/ 46641 h 493591"/>
              <a:gd name="connsiteX3" fmla="*/ 422483 w 560550"/>
              <a:gd name="connsiteY3" fmla="*/ 244308 h 493591"/>
              <a:gd name="connsiteX4" fmla="*/ 421839 w 560550"/>
              <a:gd name="connsiteY4" fmla="*/ 243943 h 493591"/>
              <a:gd name="connsiteX5" fmla="*/ 426075 w 560550"/>
              <a:gd name="connsiteY5" fmla="*/ 252279 h 493591"/>
              <a:gd name="connsiteX6" fmla="*/ 549713 w 560550"/>
              <a:gd name="connsiteY6" fmla="*/ 442022 h 493591"/>
              <a:gd name="connsiteX7" fmla="*/ 553726 w 560550"/>
              <a:gd name="connsiteY7" fmla="*/ 448555 h 493591"/>
              <a:gd name="connsiteX8" fmla="*/ 557360 w 560550"/>
              <a:gd name="connsiteY8" fmla="*/ 480662 h 493591"/>
              <a:gd name="connsiteX9" fmla="*/ 557111 w 560550"/>
              <a:gd name="connsiteY9" fmla="*/ 481348 h 493591"/>
              <a:gd name="connsiteX10" fmla="*/ 527738 w 560550"/>
              <a:gd name="connsiteY10" fmla="*/ 493568 h 493591"/>
              <a:gd name="connsiteX11" fmla="*/ 496688 w 560550"/>
              <a:gd name="connsiteY11" fmla="*/ 492722 h 493591"/>
              <a:gd name="connsiteX12" fmla="*/ 275338 w 560550"/>
              <a:gd name="connsiteY12" fmla="*/ 480778 h 493591"/>
              <a:gd name="connsiteX13" fmla="*/ 275975 w 560550"/>
              <a:gd name="connsiteY13" fmla="*/ 480403 h 493591"/>
              <a:gd name="connsiteX14" fmla="*/ 266629 w 560550"/>
              <a:gd name="connsiteY14" fmla="*/ 479903 h 493591"/>
              <a:gd name="connsiteX15" fmla="*/ 40497 w 560550"/>
              <a:gd name="connsiteY15" fmla="*/ 492105 h 493591"/>
              <a:gd name="connsiteX16" fmla="*/ 32832 w 560550"/>
              <a:gd name="connsiteY16" fmla="*/ 492314 h 493591"/>
              <a:gd name="connsiteX17" fmla="*/ 3210 w 560550"/>
              <a:gd name="connsiteY17" fmla="*/ 479408 h 493591"/>
              <a:gd name="connsiteX18" fmla="*/ 2740 w 560550"/>
              <a:gd name="connsiteY18" fmla="*/ 478849 h 493591"/>
              <a:gd name="connsiteX19" fmla="*/ 6844 w 560550"/>
              <a:gd name="connsiteY19" fmla="*/ 447301 h 493591"/>
              <a:gd name="connsiteX20" fmla="*/ 23102 w 560550"/>
              <a:gd name="connsiteY20" fmla="*/ 420834 h 493591"/>
              <a:gd name="connsiteX21" fmla="*/ 144121 w 560550"/>
              <a:gd name="connsiteY21" fmla="*/ 235111 h 493591"/>
              <a:gd name="connsiteX22" fmla="*/ 144127 w 560550"/>
              <a:gd name="connsiteY22" fmla="*/ 235851 h 493591"/>
              <a:gd name="connsiteX23" fmla="*/ 149231 w 560550"/>
              <a:gd name="connsiteY23" fmla="*/ 228009 h 493591"/>
              <a:gd name="connsiteX24" fmla="*/ 251731 w 560550"/>
              <a:gd name="connsiteY24" fmla="*/ 26070 h 493591"/>
              <a:gd name="connsiteX25" fmla="*/ 255383 w 560550"/>
              <a:gd name="connsiteY25" fmla="*/ 19328 h 493591"/>
              <a:gd name="connsiteX26" fmla="*/ 281371 w 560550"/>
              <a:gd name="connsiteY26" fmla="*/ 127 h 493591"/>
              <a:gd name="connsiteX27" fmla="*/ 282090 w 560550"/>
              <a:gd name="connsiteY27" fmla="*/ 0 h 493591"/>
              <a:gd name="connsiteX0-1" fmla="*/ 282090 w 560550"/>
              <a:gd name="connsiteY0-2" fmla="*/ 0 h 493591"/>
              <a:gd name="connsiteX1-3" fmla="*/ 307359 w 560550"/>
              <a:gd name="connsiteY1-4" fmla="*/ 19328 h 493591"/>
              <a:gd name="connsiteX2-5" fmla="*/ 322151 w 560550"/>
              <a:gd name="connsiteY2-6" fmla="*/ 46641 h 493591"/>
              <a:gd name="connsiteX3-7" fmla="*/ 422483 w 560550"/>
              <a:gd name="connsiteY3-8" fmla="*/ 244308 h 493591"/>
              <a:gd name="connsiteX4-9" fmla="*/ 426075 w 560550"/>
              <a:gd name="connsiteY4-10" fmla="*/ 252279 h 493591"/>
              <a:gd name="connsiteX5-11" fmla="*/ 549713 w 560550"/>
              <a:gd name="connsiteY5-12" fmla="*/ 442022 h 493591"/>
              <a:gd name="connsiteX6-13" fmla="*/ 553726 w 560550"/>
              <a:gd name="connsiteY6-14" fmla="*/ 448555 h 493591"/>
              <a:gd name="connsiteX7-15" fmla="*/ 557360 w 560550"/>
              <a:gd name="connsiteY7-16" fmla="*/ 480662 h 493591"/>
              <a:gd name="connsiteX8-17" fmla="*/ 557111 w 560550"/>
              <a:gd name="connsiteY8-18" fmla="*/ 481348 h 493591"/>
              <a:gd name="connsiteX9-19" fmla="*/ 527738 w 560550"/>
              <a:gd name="connsiteY9-20" fmla="*/ 493568 h 493591"/>
              <a:gd name="connsiteX10-21" fmla="*/ 496688 w 560550"/>
              <a:gd name="connsiteY10-22" fmla="*/ 492722 h 493591"/>
              <a:gd name="connsiteX11-23" fmla="*/ 275338 w 560550"/>
              <a:gd name="connsiteY11-24" fmla="*/ 480778 h 493591"/>
              <a:gd name="connsiteX12-25" fmla="*/ 275975 w 560550"/>
              <a:gd name="connsiteY12-26" fmla="*/ 480403 h 493591"/>
              <a:gd name="connsiteX13-27" fmla="*/ 266629 w 560550"/>
              <a:gd name="connsiteY13-28" fmla="*/ 479903 h 493591"/>
              <a:gd name="connsiteX14-29" fmla="*/ 40497 w 560550"/>
              <a:gd name="connsiteY14-30" fmla="*/ 492105 h 493591"/>
              <a:gd name="connsiteX15-31" fmla="*/ 32832 w 560550"/>
              <a:gd name="connsiteY15-32" fmla="*/ 492314 h 493591"/>
              <a:gd name="connsiteX16-33" fmla="*/ 3210 w 560550"/>
              <a:gd name="connsiteY16-34" fmla="*/ 479408 h 493591"/>
              <a:gd name="connsiteX17-35" fmla="*/ 2740 w 560550"/>
              <a:gd name="connsiteY17-36" fmla="*/ 478849 h 493591"/>
              <a:gd name="connsiteX18-37" fmla="*/ 6844 w 560550"/>
              <a:gd name="connsiteY18-38" fmla="*/ 447301 h 493591"/>
              <a:gd name="connsiteX19-39" fmla="*/ 23102 w 560550"/>
              <a:gd name="connsiteY19-40" fmla="*/ 420834 h 493591"/>
              <a:gd name="connsiteX20-41" fmla="*/ 144121 w 560550"/>
              <a:gd name="connsiteY20-42" fmla="*/ 235111 h 493591"/>
              <a:gd name="connsiteX21-43" fmla="*/ 144127 w 560550"/>
              <a:gd name="connsiteY21-44" fmla="*/ 235851 h 493591"/>
              <a:gd name="connsiteX22-45" fmla="*/ 149231 w 560550"/>
              <a:gd name="connsiteY22-46" fmla="*/ 228009 h 493591"/>
              <a:gd name="connsiteX23-47" fmla="*/ 251731 w 560550"/>
              <a:gd name="connsiteY23-48" fmla="*/ 26070 h 493591"/>
              <a:gd name="connsiteX24-49" fmla="*/ 255383 w 560550"/>
              <a:gd name="connsiteY24-50" fmla="*/ 19328 h 493591"/>
              <a:gd name="connsiteX25-51" fmla="*/ 281371 w 560550"/>
              <a:gd name="connsiteY25-52" fmla="*/ 127 h 493591"/>
              <a:gd name="connsiteX26-53" fmla="*/ 282090 w 560550"/>
              <a:gd name="connsiteY26-54" fmla="*/ 0 h 493591"/>
              <a:gd name="connsiteX0-55" fmla="*/ 282090 w 560550"/>
              <a:gd name="connsiteY0-56" fmla="*/ 0 h 493591"/>
              <a:gd name="connsiteX1-57" fmla="*/ 307359 w 560550"/>
              <a:gd name="connsiteY1-58" fmla="*/ 19328 h 493591"/>
              <a:gd name="connsiteX2-59" fmla="*/ 322151 w 560550"/>
              <a:gd name="connsiteY2-60" fmla="*/ 46641 h 493591"/>
              <a:gd name="connsiteX3-61" fmla="*/ 426075 w 560550"/>
              <a:gd name="connsiteY3-62" fmla="*/ 252279 h 493591"/>
              <a:gd name="connsiteX4-63" fmla="*/ 549713 w 560550"/>
              <a:gd name="connsiteY4-64" fmla="*/ 442022 h 493591"/>
              <a:gd name="connsiteX5-65" fmla="*/ 553726 w 560550"/>
              <a:gd name="connsiteY5-66" fmla="*/ 448555 h 493591"/>
              <a:gd name="connsiteX6-67" fmla="*/ 557360 w 560550"/>
              <a:gd name="connsiteY6-68" fmla="*/ 480662 h 493591"/>
              <a:gd name="connsiteX7-69" fmla="*/ 557111 w 560550"/>
              <a:gd name="connsiteY7-70" fmla="*/ 481348 h 493591"/>
              <a:gd name="connsiteX8-71" fmla="*/ 527738 w 560550"/>
              <a:gd name="connsiteY8-72" fmla="*/ 493568 h 493591"/>
              <a:gd name="connsiteX9-73" fmla="*/ 496688 w 560550"/>
              <a:gd name="connsiteY9-74" fmla="*/ 492722 h 493591"/>
              <a:gd name="connsiteX10-75" fmla="*/ 275338 w 560550"/>
              <a:gd name="connsiteY10-76" fmla="*/ 480778 h 493591"/>
              <a:gd name="connsiteX11-77" fmla="*/ 275975 w 560550"/>
              <a:gd name="connsiteY11-78" fmla="*/ 480403 h 493591"/>
              <a:gd name="connsiteX12-79" fmla="*/ 266629 w 560550"/>
              <a:gd name="connsiteY12-80" fmla="*/ 479903 h 493591"/>
              <a:gd name="connsiteX13-81" fmla="*/ 40497 w 560550"/>
              <a:gd name="connsiteY13-82" fmla="*/ 492105 h 493591"/>
              <a:gd name="connsiteX14-83" fmla="*/ 32832 w 560550"/>
              <a:gd name="connsiteY14-84" fmla="*/ 492314 h 493591"/>
              <a:gd name="connsiteX15-85" fmla="*/ 3210 w 560550"/>
              <a:gd name="connsiteY15-86" fmla="*/ 479408 h 493591"/>
              <a:gd name="connsiteX16-87" fmla="*/ 2740 w 560550"/>
              <a:gd name="connsiteY16-88" fmla="*/ 478849 h 493591"/>
              <a:gd name="connsiteX17-89" fmla="*/ 6844 w 560550"/>
              <a:gd name="connsiteY17-90" fmla="*/ 447301 h 493591"/>
              <a:gd name="connsiteX18-91" fmla="*/ 23102 w 560550"/>
              <a:gd name="connsiteY18-92" fmla="*/ 420834 h 493591"/>
              <a:gd name="connsiteX19-93" fmla="*/ 144121 w 560550"/>
              <a:gd name="connsiteY19-94" fmla="*/ 235111 h 493591"/>
              <a:gd name="connsiteX20-95" fmla="*/ 144127 w 560550"/>
              <a:gd name="connsiteY20-96" fmla="*/ 235851 h 493591"/>
              <a:gd name="connsiteX21-97" fmla="*/ 149231 w 560550"/>
              <a:gd name="connsiteY21-98" fmla="*/ 228009 h 493591"/>
              <a:gd name="connsiteX22-99" fmla="*/ 251731 w 560550"/>
              <a:gd name="connsiteY22-100" fmla="*/ 26070 h 493591"/>
              <a:gd name="connsiteX23-101" fmla="*/ 255383 w 560550"/>
              <a:gd name="connsiteY23-102" fmla="*/ 19328 h 493591"/>
              <a:gd name="connsiteX24-103" fmla="*/ 281371 w 560550"/>
              <a:gd name="connsiteY24-104" fmla="*/ 127 h 493591"/>
              <a:gd name="connsiteX25-105" fmla="*/ 282090 w 560550"/>
              <a:gd name="connsiteY25-106" fmla="*/ 0 h 493591"/>
              <a:gd name="connsiteX0-107" fmla="*/ 282090 w 560550"/>
              <a:gd name="connsiteY0-108" fmla="*/ 0 h 493591"/>
              <a:gd name="connsiteX1-109" fmla="*/ 307359 w 560550"/>
              <a:gd name="connsiteY1-110" fmla="*/ 19328 h 493591"/>
              <a:gd name="connsiteX2-111" fmla="*/ 322151 w 560550"/>
              <a:gd name="connsiteY2-112" fmla="*/ 46641 h 493591"/>
              <a:gd name="connsiteX3-113" fmla="*/ 426075 w 560550"/>
              <a:gd name="connsiteY3-114" fmla="*/ 252279 h 493591"/>
              <a:gd name="connsiteX4-115" fmla="*/ 549713 w 560550"/>
              <a:gd name="connsiteY4-116" fmla="*/ 442022 h 493591"/>
              <a:gd name="connsiteX5-117" fmla="*/ 553726 w 560550"/>
              <a:gd name="connsiteY5-118" fmla="*/ 448555 h 493591"/>
              <a:gd name="connsiteX6-119" fmla="*/ 557360 w 560550"/>
              <a:gd name="connsiteY6-120" fmla="*/ 480662 h 493591"/>
              <a:gd name="connsiteX7-121" fmla="*/ 557111 w 560550"/>
              <a:gd name="connsiteY7-122" fmla="*/ 481348 h 493591"/>
              <a:gd name="connsiteX8-123" fmla="*/ 527738 w 560550"/>
              <a:gd name="connsiteY8-124" fmla="*/ 493568 h 493591"/>
              <a:gd name="connsiteX9-125" fmla="*/ 496688 w 560550"/>
              <a:gd name="connsiteY9-126" fmla="*/ 492722 h 493591"/>
              <a:gd name="connsiteX10-127" fmla="*/ 275338 w 560550"/>
              <a:gd name="connsiteY10-128" fmla="*/ 480778 h 493591"/>
              <a:gd name="connsiteX11-129" fmla="*/ 275975 w 560550"/>
              <a:gd name="connsiteY11-130" fmla="*/ 480403 h 493591"/>
              <a:gd name="connsiteX12-131" fmla="*/ 266629 w 560550"/>
              <a:gd name="connsiteY12-132" fmla="*/ 479903 h 493591"/>
              <a:gd name="connsiteX13-133" fmla="*/ 40497 w 560550"/>
              <a:gd name="connsiteY13-134" fmla="*/ 492105 h 493591"/>
              <a:gd name="connsiteX14-135" fmla="*/ 32832 w 560550"/>
              <a:gd name="connsiteY14-136" fmla="*/ 492314 h 493591"/>
              <a:gd name="connsiteX15-137" fmla="*/ 3210 w 560550"/>
              <a:gd name="connsiteY15-138" fmla="*/ 479408 h 493591"/>
              <a:gd name="connsiteX16-139" fmla="*/ 2740 w 560550"/>
              <a:gd name="connsiteY16-140" fmla="*/ 478849 h 493591"/>
              <a:gd name="connsiteX17-141" fmla="*/ 6844 w 560550"/>
              <a:gd name="connsiteY17-142" fmla="*/ 447301 h 493591"/>
              <a:gd name="connsiteX18-143" fmla="*/ 23102 w 560550"/>
              <a:gd name="connsiteY18-144" fmla="*/ 420834 h 493591"/>
              <a:gd name="connsiteX19-145" fmla="*/ 144121 w 560550"/>
              <a:gd name="connsiteY19-146" fmla="*/ 235111 h 493591"/>
              <a:gd name="connsiteX20-147" fmla="*/ 144127 w 560550"/>
              <a:gd name="connsiteY20-148" fmla="*/ 235851 h 493591"/>
              <a:gd name="connsiteX21-149" fmla="*/ 149231 w 560550"/>
              <a:gd name="connsiteY21-150" fmla="*/ 228009 h 493591"/>
              <a:gd name="connsiteX22-151" fmla="*/ 251731 w 560550"/>
              <a:gd name="connsiteY22-152" fmla="*/ 26070 h 493591"/>
              <a:gd name="connsiteX23-153" fmla="*/ 255383 w 560550"/>
              <a:gd name="connsiteY23-154" fmla="*/ 19328 h 493591"/>
              <a:gd name="connsiteX24-155" fmla="*/ 281371 w 560550"/>
              <a:gd name="connsiteY24-156" fmla="*/ 127 h 493591"/>
              <a:gd name="connsiteX25-157" fmla="*/ 282090 w 560550"/>
              <a:gd name="connsiteY25-158" fmla="*/ 0 h 493591"/>
              <a:gd name="connsiteX0-159" fmla="*/ 282090 w 560550"/>
              <a:gd name="connsiteY0-160" fmla="*/ 0 h 493591"/>
              <a:gd name="connsiteX1-161" fmla="*/ 307359 w 560550"/>
              <a:gd name="connsiteY1-162" fmla="*/ 19328 h 493591"/>
              <a:gd name="connsiteX2-163" fmla="*/ 322151 w 560550"/>
              <a:gd name="connsiteY2-164" fmla="*/ 46641 h 493591"/>
              <a:gd name="connsiteX3-165" fmla="*/ 426075 w 560550"/>
              <a:gd name="connsiteY3-166" fmla="*/ 252279 h 493591"/>
              <a:gd name="connsiteX4-167" fmla="*/ 549713 w 560550"/>
              <a:gd name="connsiteY4-168" fmla="*/ 442022 h 493591"/>
              <a:gd name="connsiteX5-169" fmla="*/ 553726 w 560550"/>
              <a:gd name="connsiteY5-170" fmla="*/ 448555 h 493591"/>
              <a:gd name="connsiteX6-171" fmla="*/ 557360 w 560550"/>
              <a:gd name="connsiteY6-172" fmla="*/ 480662 h 493591"/>
              <a:gd name="connsiteX7-173" fmla="*/ 557111 w 560550"/>
              <a:gd name="connsiteY7-174" fmla="*/ 481348 h 493591"/>
              <a:gd name="connsiteX8-175" fmla="*/ 527738 w 560550"/>
              <a:gd name="connsiteY8-176" fmla="*/ 493568 h 493591"/>
              <a:gd name="connsiteX9-177" fmla="*/ 496688 w 560550"/>
              <a:gd name="connsiteY9-178" fmla="*/ 492722 h 493591"/>
              <a:gd name="connsiteX10-179" fmla="*/ 275338 w 560550"/>
              <a:gd name="connsiteY10-180" fmla="*/ 480778 h 493591"/>
              <a:gd name="connsiteX11-181" fmla="*/ 275975 w 560550"/>
              <a:gd name="connsiteY11-182" fmla="*/ 480403 h 493591"/>
              <a:gd name="connsiteX12-183" fmla="*/ 266629 w 560550"/>
              <a:gd name="connsiteY12-184" fmla="*/ 479903 h 493591"/>
              <a:gd name="connsiteX13-185" fmla="*/ 40497 w 560550"/>
              <a:gd name="connsiteY13-186" fmla="*/ 492105 h 493591"/>
              <a:gd name="connsiteX14-187" fmla="*/ 32832 w 560550"/>
              <a:gd name="connsiteY14-188" fmla="*/ 492314 h 493591"/>
              <a:gd name="connsiteX15-189" fmla="*/ 3210 w 560550"/>
              <a:gd name="connsiteY15-190" fmla="*/ 479408 h 493591"/>
              <a:gd name="connsiteX16-191" fmla="*/ 2740 w 560550"/>
              <a:gd name="connsiteY16-192" fmla="*/ 478849 h 493591"/>
              <a:gd name="connsiteX17-193" fmla="*/ 6844 w 560550"/>
              <a:gd name="connsiteY17-194" fmla="*/ 447301 h 493591"/>
              <a:gd name="connsiteX18-195" fmla="*/ 23102 w 560550"/>
              <a:gd name="connsiteY18-196" fmla="*/ 420834 h 493591"/>
              <a:gd name="connsiteX19-197" fmla="*/ 144121 w 560550"/>
              <a:gd name="connsiteY19-198" fmla="*/ 235111 h 493591"/>
              <a:gd name="connsiteX20-199" fmla="*/ 149231 w 560550"/>
              <a:gd name="connsiteY20-200" fmla="*/ 228009 h 493591"/>
              <a:gd name="connsiteX21-201" fmla="*/ 251731 w 560550"/>
              <a:gd name="connsiteY21-202" fmla="*/ 26070 h 493591"/>
              <a:gd name="connsiteX22-203" fmla="*/ 255383 w 560550"/>
              <a:gd name="connsiteY22-204" fmla="*/ 19328 h 493591"/>
              <a:gd name="connsiteX23-205" fmla="*/ 281371 w 560550"/>
              <a:gd name="connsiteY23-206" fmla="*/ 127 h 493591"/>
              <a:gd name="connsiteX24-207" fmla="*/ 282090 w 560550"/>
              <a:gd name="connsiteY24-208" fmla="*/ 0 h 493591"/>
              <a:gd name="connsiteX0-209" fmla="*/ 282090 w 560550"/>
              <a:gd name="connsiteY0-210" fmla="*/ 0 h 493591"/>
              <a:gd name="connsiteX1-211" fmla="*/ 307359 w 560550"/>
              <a:gd name="connsiteY1-212" fmla="*/ 19328 h 493591"/>
              <a:gd name="connsiteX2-213" fmla="*/ 322151 w 560550"/>
              <a:gd name="connsiteY2-214" fmla="*/ 46641 h 493591"/>
              <a:gd name="connsiteX3-215" fmla="*/ 426075 w 560550"/>
              <a:gd name="connsiteY3-216" fmla="*/ 252279 h 493591"/>
              <a:gd name="connsiteX4-217" fmla="*/ 549713 w 560550"/>
              <a:gd name="connsiteY4-218" fmla="*/ 442022 h 493591"/>
              <a:gd name="connsiteX5-219" fmla="*/ 553726 w 560550"/>
              <a:gd name="connsiteY5-220" fmla="*/ 448555 h 493591"/>
              <a:gd name="connsiteX6-221" fmla="*/ 557360 w 560550"/>
              <a:gd name="connsiteY6-222" fmla="*/ 480662 h 493591"/>
              <a:gd name="connsiteX7-223" fmla="*/ 557111 w 560550"/>
              <a:gd name="connsiteY7-224" fmla="*/ 481348 h 493591"/>
              <a:gd name="connsiteX8-225" fmla="*/ 527738 w 560550"/>
              <a:gd name="connsiteY8-226" fmla="*/ 493568 h 493591"/>
              <a:gd name="connsiteX9-227" fmla="*/ 496688 w 560550"/>
              <a:gd name="connsiteY9-228" fmla="*/ 492722 h 493591"/>
              <a:gd name="connsiteX10-229" fmla="*/ 275338 w 560550"/>
              <a:gd name="connsiteY10-230" fmla="*/ 480778 h 493591"/>
              <a:gd name="connsiteX11-231" fmla="*/ 275975 w 560550"/>
              <a:gd name="connsiteY11-232" fmla="*/ 480403 h 493591"/>
              <a:gd name="connsiteX12-233" fmla="*/ 266629 w 560550"/>
              <a:gd name="connsiteY12-234" fmla="*/ 479903 h 493591"/>
              <a:gd name="connsiteX13-235" fmla="*/ 40497 w 560550"/>
              <a:gd name="connsiteY13-236" fmla="*/ 492105 h 493591"/>
              <a:gd name="connsiteX14-237" fmla="*/ 32832 w 560550"/>
              <a:gd name="connsiteY14-238" fmla="*/ 492314 h 493591"/>
              <a:gd name="connsiteX15-239" fmla="*/ 3210 w 560550"/>
              <a:gd name="connsiteY15-240" fmla="*/ 479408 h 493591"/>
              <a:gd name="connsiteX16-241" fmla="*/ 2740 w 560550"/>
              <a:gd name="connsiteY16-242" fmla="*/ 478849 h 493591"/>
              <a:gd name="connsiteX17-243" fmla="*/ 6844 w 560550"/>
              <a:gd name="connsiteY17-244" fmla="*/ 447301 h 493591"/>
              <a:gd name="connsiteX18-245" fmla="*/ 23102 w 560550"/>
              <a:gd name="connsiteY18-246" fmla="*/ 420834 h 493591"/>
              <a:gd name="connsiteX19-247" fmla="*/ 149231 w 560550"/>
              <a:gd name="connsiteY19-248" fmla="*/ 228009 h 493591"/>
              <a:gd name="connsiteX20-249" fmla="*/ 251731 w 560550"/>
              <a:gd name="connsiteY20-250" fmla="*/ 26070 h 493591"/>
              <a:gd name="connsiteX21-251" fmla="*/ 255383 w 560550"/>
              <a:gd name="connsiteY21-252" fmla="*/ 19328 h 493591"/>
              <a:gd name="connsiteX22-253" fmla="*/ 281371 w 560550"/>
              <a:gd name="connsiteY22-254" fmla="*/ 127 h 493591"/>
              <a:gd name="connsiteX23-255" fmla="*/ 282090 w 560550"/>
              <a:gd name="connsiteY23-256" fmla="*/ 0 h 493591"/>
              <a:gd name="connsiteX0-257" fmla="*/ 282090 w 560550"/>
              <a:gd name="connsiteY0-258" fmla="*/ 0 h 493591"/>
              <a:gd name="connsiteX1-259" fmla="*/ 307359 w 560550"/>
              <a:gd name="connsiteY1-260" fmla="*/ 19328 h 493591"/>
              <a:gd name="connsiteX2-261" fmla="*/ 322151 w 560550"/>
              <a:gd name="connsiteY2-262" fmla="*/ 46641 h 493591"/>
              <a:gd name="connsiteX3-263" fmla="*/ 426075 w 560550"/>
              <a:gd name="connsiteY3-264" fmla="*/ 252279 h 493591"/>
              <a:gd name="connsiteX4-265" fmla="*/ 549713 w 560550"/>
              <a:gd name="connsiteY4-266" fmla="*/ 442022 h 493591"/>
              <a:gd name="connsiteX5-267" fmla="*/ 553726 w 560550"/>
              <a:gd name="connsiteY5-268" fmla="*/ 448555 h 493591"/>
              <a:gd name="connsiteX6-269" fmla="*/ 557360 w 560550"/>
              <a:gd name="connsiteY6-270" fmla="*/ 480662 h 493591"/>
              <a:gd name="connsiteX7-271" fmla="*/ 557111 w 560550"/>
              <a:gd name="connsiteY7-272" fmla="*/ 481348 h 493591"/>
              <a:gd name="connsiteX8-273" fmla="*/ 527738 w 560550"/>
              <a:gd name="connsiteY8-274" fmla="*/ 493568 h 493591"/>
              <a:gd name="connsiteX9-275" fmla="*/ 496688 w 560550"/>
              <a:gd name="connsiteY9-276" fmla="*/ 492722 h 493591"/>
              <a:gd name="connsiteX10-277" fmla="*/ 275338 w 560550"/>
              <a:gd name="connsiteY10-278" fmla="*/ 480778 h 493591"/>
              <a:gd name="connsiteX11-279" fmla="*/ 275975 w 560550"/>
              <a:gd name="connsiteY11-280" fmla="*/ 480403 h 493591"/>
              <a:gd name="connsiteX12-281" fmla="*/ 266629 w 560550"/>
              <a:gd name="connsiteY12-282" fmla="*/ 479903 h 493591"/>
              <a:gd name="connsiteX13-283" fmla="*/ 40497 w 560550"/>
              <a:gd name="connsiteY13-284" fmla="*/ 492105 h 493591"/>
              <a:gd name="connsiteX14-285" fmla="*/ 32832 w 560550"/>
              <a:gd name="connsiteY14-286" fmla="*/ 492314 h 493591"/>
              <a:gd name="connsiteX15-287" fmla="*/ 3210 w 560550"/>
              <a:gd name="connsiteY15-288" fmla="*/ 479408 h 493591"/>
              <a:gd name="connsiteX16-289" fmla="*/ 2740 w 560550"/>
              <a:gd name="connsiteY16-290" fmla="*/ 478849 h 493591"/>
              <a:gd name="connsiteX17-291" fmla="*/ 6844 w 560550"/>
              <a:gd name="connsiteY17-292" fmla="*/ 447301 h 493591"/>
              <a:gd name="connsiteX18-293" fmla="*/ 23102 w 560550"/>
              <a:gd name="connsiteY18-294" fmla="*/ 420834 h 493591"/>
              <a:gd name="connsiteX19-295" fmla="*/ 149231 w 560550"/>
              <a:gd name="connsiteY19-296" fmla="*/ 228009 h 493591"/>
              <a:gd name="connsiteX20-297" fmla="*/ 251731 w 560550"/>
              <a:gd name="connsiteY20-298" fmla="*/ 26070 h 493591"/>
              <a:gd name="connsiteX21-299" fmla="*/ 255383 w 560550"/>
              <a:gd name="connsiteY21-300" fmla="*/ 19328 h 493591"/>
              <a:gd name="connsiteX22-301" fmla="*/ 281371 w 560550"/>
              <a:gd name="connsiteY22-302" fmla="*/ 127 h 493591"/>
              <a:gd name="connsiteX23-303" fmla="*/ 282090 w 560550"/>
              <a:gd name="connsiteY23-304" fmla="*/ 0 h 493591"/>
              <a:gd name="connsiteX0-305" fmla="*/ 282090 w 560550"/>
              <a:gd name="connsiteY0-306" fmla="*/ 0 h 493591"/>
              <a:gd name="connsiteX1-307" fmla="*/ 307359 w 560550"/>
              <a:gd name="connsiteY1-308" fmla="*/ 19328 h 493591"/>
              <a:gd name="connsiteX2-309" fmla="*/ 322151 w 560550"/>
              <a:gd name="connsiteY2-310" fmla="*/ 46641 h 493591"/>
              <a:gd name="connsiteX3-311" fmla="*/ 426075 w 560550"/>
              <a:gd name="connsiteY3-312" fmla="*/ 252279 h 493591"/>
              <a:gd name="connsiteX4-313" fmla="*/ 549713 w 560550"/>
              <a:gd name="connsiteY4-314" fmla="*/ 442022 h 493591"/>
              <a:gd name="connsiteX5-315" fmla="*/ 553726 w 560550"/>
              <a:gd name="connsiteY5-316" fmla="*/ 448555 h 493591"/>
              <a:gd name="connsiteX6-317" fmla="*/ 557360 w 560550"/>
              <a:gd name="connsiteY6-318" fmla="*/ 480662 h 493591"/>
              <a:gd name="connsiteX7-319" fmla="*/ 557111 w 560550"/>
              <a:gd name="connsiteY7-320" fmla="*/ 481348 h 493591"/>
              <a:gd name="connsiteX8-321" fmla="*/ 527738 w 560550"/>
              <a:gd name="connsiteY8-322" fmla="*/ 493568 h 493591"/>
              <a:gd name="connsiteX9-323" fmla="*/ 496688 w 560550"/>
              <a:gd name="connsiteY9-324" fmla="*/ 492722 h 493591"/>
              <a:gd name="connsiteX10-325" fmla="*/ 275338 w 560550"/>
              <a:gd name="connsiteY10-326" fmla="*/ 480778 h 493591"/>
              <a:gd name="connsiteX11-327" fmla="*/ 266629 w 560550"/>
              <a:gd name="connsiteY11-328" fmla="*/ 479903 h 493591"/>
              <a:gd name="connsiteX12-329" fmla="*/ 40497 w 560550"/>
              <a:gd name="connsiteY12-330" fmla="*/ 492105 h 493591"/>
              <a:gd name="connsiteX13-331" fmla="*/ 32832 w 560550"/>
              <a:gd name="connsiteY13-332" fmla="*/ 492314 h 493591"/>
              <a:gd name="connsiteX14-333" fmla="*/ 3210 w 560550"/>
              <a:gd name="connsiteY14-334" fmla="*/ 479408 h 493591"/>
              <a:gd name="connsiteX15-335" fmla="*/ 2740 w 560550"/>
              <a:gd name="connsiteY15-336" fmla="*/ 478849 h 493591"/>
              <a:gd name="connsiteX16-337" fmla="*/ 6844 w 560550"/>
              <a:gd name="connsiteY16-338" fmla="*/ 447301 h 493591"/>
              <a:gd name="connsiteX17-339" fmla="*/ 23102 w 560550"/>
              <a:gd name="connsiteY17-340" fmla="*/ 420834 h 493591"/>
              <a:gd name="connsiteX18-341" fmla="*/ 149231 w 560550"/>
              <a:gd name="connsiteY18-342" fmla="*/ 228009 h 493591"/>
              <a:gd name="connsiteX19-343" fmla="*/ 251731 w 560550"/>
              <a:gd name="connsiteY19-344" fmla="*/ 26070 h 493591"/>
              <a:gd name="connsiteX20-345" fmla="*/ 255383 w 560550"/>
              <a:gd name="connsiteY20-346" fmla="*/ 19328 h 493591"/>
              <a:gd name="connsiteX21-347" fmla="*/ 281371 w 560550"/>
              <a:gd name="connsiteY21-348" fmla="*/ 127 h 493591"/>
              <a:gd name="connsiteX22-349" fmla="*/ 282090 w 560550"/>
              <a:gd name="connsiteY22-350" fmla="*/ 0 h 493591"/>
              <a:gd name="connsiteX0-351" fmla="*/ 282090 w 560550"/>
              <a:gd name="connsiteY0-352" fmla="*/ 0 h 493591"/>
              <a:gd name="connsiteX1-353" fmla="*/ 307359 w 560550"/>
              <a:gd name="connsiteY1-354" fmla="*/ 19328 h 493591"/>
              <a:gd name="connsiteX2-355" fmla="*/ 322151 w 560550"/>
              <a:gd name="connsiteY2-356" fmla="*/ 46641 h 493591"/>
              <a:gd name="connsiteX3-357" fmla="*/ 426075 w 560550"/>
              <a:gd name="connsiteY3-358" fmla="*/ 252279 h 493591"/>
              <a:gd name="connsiteX4-359" fmla="*/ 549713 w 560550"/>
              <a:gd name="connsiteY4-360" fmla="*/ 442022 h 493591"/>
              <a:gd name="connsiteX5-361" fmla="*/ 553726 w 560550"/>
              <a:gd name="connsiteY5-362" fmla="*/ 448555 h 493591"/>
              <a:gd name="connsiteX6-363" fmla="*/ 557360 w 560550"/>
              <a:gd name="connsiteY6-364" fmla="*/ 480662 h 493591"/>
              <a:gd name="connsiteX7-365" fmla="*/ 557111 w 560550"/>
              <a:gd name="connsiteY7-366" fmla="*/ 481348 h 493591"/>
              <a:gd name="connsiteX8-367" fmla="*/ 527738 w 560550"/>
              <a:gd name="connsiteY8-368" fmla="*/ 493568 h 493591"/>
              <a:gd name="connsiteX9-369" fmla="*/ 496688 w 560550"/>
              <a:gd name="connsiteY9-370" fmla="*/ 492722 h 493591"/>
              <a:gd name="connsiteX10-371" fmla="*/ 266629 w 560550"/>
              <a:gd name="connsiteY10-372" fmla="*/ 479903 h 493591"/>
              <a:gd name="connsiteX11-373" fmla="*/ 40497 w 560550"/>
              <a:gd name="connsiteY11-374" fmla="*/ 492105 h 493591"/>
              <a:gd name="connsiteX12-375" fmla="*/ 32832 w 560550"/>
              <a:gd name="connsiteY12-376" fmla="*/ 492314 h 493591"/>
              <a:gd name="connsiteX13-377" fmla="*/ 3210 w 560550"/>
              <a:gd name="connsiteY13-378" fmla="*/ 479408 h 493591"/>
              <a:gd name="connsiteX14-379" fmla="*/ 2740 w 560550"/>
              <a:gd name="connsiteY14-380" fmla="*/ 478849 h 493591"/>
              <a:gd name="connsiteX15-381" fmla="*/ 6844 w 560550"/>
              <a:gd name="connsiteY15-382" fmla="*/ 447301 h 493591"/>
              <a:gd name="connsiteX16-383" fmla="*/ 23102 w 560550"/>
              <a:gd name="connsiteY16-384" fmla="*/ 420834 h 493591"/>
              <a:gd name="connsiteX17-385" fmla="*/ 149231 w 560550"/>
              <a:gd name="connsiteY17-386" fmla="*/ 228009 h 493591"/>
              <a:gd name="connsiteX18-387" fmla="*/ 251731 w 560550"/>
              <a:gd name="connsiteY18-388" fmla="*/ 26070 h 493591"/>
              <a:gd name="connsiteX19-389" fmla="*/ 255383 w 560550"/>
              <a:gd name="connsiteY19-390" fmla="*/ 19328 h 493591"/>
              <a:gd name="connsiteX20-391" fmla="*/ 281371 w 560550"/>
              <a:gd name="connsiteY20-392" fmla="*/ 127 h 493591"/>
              <a:gd name="connsiteX21-393" fmla="*/ 282090 w 560550"/>
              <a:gd name="connsiteY21-394" fmla="*/ 0 h 493591"/>
              <a:gd name="connsiteX0-395" fmla="*/ 282090 w 560550"/>
              <a:gd name="connsiteY0-396" fmla="*/ 0 h 493591"/>
              <a:gd name="connsiteX1-397" fmla="*/ 307359 w 560550"/>
              <a:gd name="connsiteY1-398" fmla="*/ 19328 h 493591"/>
              <a:gd name="connsiteX2-399" fmla="*/ 322151 w 560550"/>
              <a:gd name="connsiteY2-400" fmla="*/ 46641 h 493591"/>
              <a:gd name="connsiteX3-401" fmla="*/ 426075 w 560550"/>
              <a:gd name="connsiteY3-402" fmla="*/ 252279 h 493591"/>
              <a:gd name="connsiteX4-403" fmla="*/ 549713 w 560550"/>
              <a:gd name="connsiteY4-404" fmla="*/ 442022 h 493591"/>
              <a:gd name="connsiteX5-405" fmla="*/ 553726 w 560550"/>
              <a:gd name="connsiteY5-406" fmla="*/ 448555 h 493591"/>
              <a:gd name="connsiteX6-407" fmla="*/ 557360 w 560550"/>
              <a:gd name="connsiteY6-408" fmla="*/ 480662 h 493591"/>
              <a:gd name="connsiteX7-409" fmla="*/ 557111 w 560550"/>
              <a:gd name="connsiteY7-410" fmla="*/ 481348 h 493591"/>
              <a:gd name="connsiteX8-411" fmla="*/ 527738 w 560550"/>
              <a:gd name="connsiteY8-412" fmla="*/ 493568 h 493591"/>
              <a:gd name="connsiteX9-413" fmla="*/ 496688 w 560550"/>
              <a:gd name="connsiteY9-414" fmla="*/ 492722 h 493591"/>
              <a:gd name="connsiteX10-415" fmla="*/ 266629 w 560550"/>
              <a:gd name="connsiteY10-416" fmla="*/ 479903 h 493591"/>
              <a:gd name="connsiteX11-417" fmla="*/ 40497 w 560550"/>
              <a:gd name="connsiteY11-418" fmla="*/ 492105 h 493591"/>
              <a:gd name="connsiteX12-419" fmla="*/ 32832 w 560550"/>
              <a:gd name="connsiteY12-420" fmla="*/ 492314 h 493591"/>
              <a:gd name="connsiteX13-421" fmla="*/ 3210 w 560550"/>
              <a:gd name="connsiteY13-422" fmla="*/ 479408 h 493591"/>
              <a:gd name="connsiteX14-423" fmla="*/ 2740 w 560550"/>
              <a:gd name="connsiteY14-424" fmla="*/ 478849 h 493591"/>
              <a:gd name="connsiteX15-425" fmla="*/ 6844 w 560550"/>
              <a:gd name="connsiteY15-426" fmla="*/ 447301 h 493591"/>
              <a:gd name="connsiteX16-427" fmla="*/ 23102 w 560550"/>
              <a:gd name="connsiteY16-428" fmla="*/ 420834 h 493591"/>
              <a:gd name="connsiteX17-429" fmla="*/ 149231 w 560550"/>
              <a:gd name="connsiteY17-430" fmla="*/ 228009 h 493591"/>
              <a:gd name="connsiteX18-431" fmla="*/ 251731 w 560550"/>
              <a:gd name="connsiteY18-432" fmla="*/ 26070 h 493591"/>
              <a:gd name="connsiteX19-433" fmla="*/ 255383 w 560550"/>
              <a:gd name="connsiteY19-434" fmla="*/ 19328 h 493591"/>
              <a:gd name="connsiteX20-435" fmla="*/ 281371 w 560550"/>
              <a:gd name="connsiteY20-436" fmla="*/ 127 h 493591"/>
              <a:gd name="connsiteX21-437" fmla="*/ 282090 w 560550"/>
              <a:gd name="connsiteY21-438" fmla="*/ 0 h 49359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560550" h="493591">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buFontTx/>
              <a:buNone/>
              <a:defRPr/>
            </a:pPr>
            <a:endParaRPr lang="zh-CN" altLang="en-US" sz="1015" noProof="1">
              <a:solidFill>
                <a:srgbClr val="FFFFFF"/>
              </a:solidFill>
              <a:latin typeface="黑体" panose="02010609060101010101" charset="-122"/>
              <a:ea typeface="黑体" panose="02010609060101010101" charset="-122"/>
              <a:cs typeface="Arial" panose="020B0604020202020204" pitchFamily="34" charset="0"/>
            </a:endParaRPr>
          </a:p>
        </p:txBody>
      </p:sp>
      <p:sp>
        <p:nvSpPr>
          <p:cNvPr id="10" name="KSO_Shape"/>
          <p:cNvSpPr/>
          <p:nvPr>
            <p:custDataLst>
              <p:tags r:id="rId6"/>
            </p:custDataLst>
          </p:nvPr>
        </p:nvSpPr>
        <p:spPr>
          <a:xfrm rot="9026800">
            <a:off x="590550" y="677863"/>
            <a:ext cx="88900" cy="79375"/>
          </a:xfrm>
          <a:custGeom>
            <a:avLst/>
            <a:gdLst>
              <a:gd name="connsiteX0" fmla="*/ 282090 w 560550"/>
              <a:gd name="connsiteY0" fmla="*/ 0 h 493591"/>
              <a:gd name="connsiteX1" fmla="*/ 307359 w 560550"/>
              <a:gd name="connsiteY1" fmla="*/ 19328 h 493591"/>
              <a:gd name="connsiteX2" fmla="*/ 322151 w 560550"/>
              <a:gd name="connsiteY2" fmla="*/ 46641 h 493591"/>
              <a:gd name="connsiteX3" fmla="*/ 422483 w 560550"/>
              <a:gd name="connsiteY3" fmla="*/ 244308 h 493591"/>
              <a:gd name="connsiteX4" fmla="*/ 421839 w 560550"/>
              <a:gd name="connsiteY4" fmla="*/ 243943 h 493591"/>
              <a:gd name="connsiteX5" fmla="*/ 426075 w 560550"/>
              <a:gd name="connsiteY5" fmla="*/ 252279 h 493591"/>
              <a:gd name="connsiteX6" fmla="*/ 549713 w 560550"/>
              <a:gd name="connsiteY6" fmla="*/ 442022 h 493591"/>
              <a:gd name="connsiteX7" fmla="*/ 553726 w 560550"/>
              <a:gd name="connsiteY7" fmla="*/ 448555 h 493591"/>
              <a:gd name="connsiteX8" fmla="*/ 557360 w 560550"/>
              <a:gd name="connsiteY8" fmla="*/ 480662 h 493591"/>
              <a:gd name="connsiteX9" fmla="*/ 557111 w 560550"/>
              <a:gd name="connsiteY9" fmla="*/ 481348 h 493591"/>
              <a:gd name="connsiteX10" fmla="*/ 527738 w 560550"/>
              <a:gd name="connsiteY10" fmla="*/ 493568 h 493591"/>
              <a:gd name="connsiteX11" fmla="*/ 496688 w 560550"/>
              <a:gd name="connsiteY11" fmla="*/ 492722 h 493591"/>
              <a:gd name="connsiteX12" fmla="*/ 275338 w 560550"/>
              <a:gd name="connsiteY12" fmla="*/ 480778 h 493591"/>
              <a:gd name="connsiteX13" fmla="*/ 275975 w 560550"/>
              <a:gd name="connsiteY13" fmla="*/ 480403 h 493591"/>
              <a:gd name="connsiteX14" fmla="*/ 266629 w 560550"/>
              <a:gd name="connsiteY14" fmla="*/ 479903 h 493591"/>
              <a:gd name="connsiteX15" fmla="*/ 40497 w 560550"/>
              <a:gd name="connsiteY15" fmla="*/ 492105 h 493591"/>
              <a:gd name="connsiteX16" fmla="*/ 32832 w 560550"/>
              <a:gd name="connsiteY16" fmla="*/ 492314 h 493591"/>
              <a:gd name="connsiteX17" fmla="*/ 3210 w 560550"/>
              <a:gd name="connsiteY17" fmla="*/ 479408 h 493591"/>
              <a:gd name="connsiteX18" fmla="*/ 2740 w 560550"/>
              <a:gd name="connsiteY18" fmla="*/ 478849 h 493591"/>
              <a:gd name="connsiteX19" fmla="*/ 6844 w 560550"/>
              <a:gd name="connsiteY19" fmla="*/ 447301 h 493591"/>
              <a:gd name="connsiteX20" fmla="*/ 23102 w 560550"/>
              <a:gd name="connsiteY20" fmla="*/ 420834 h 493591"/>
              <a:gd name="connsiteX21" fmla="*/ 144121 w 560550"/>
              <a:gd name="connsiteY21" fmla="*/ 235111 h 493591"/>
              <a:gd name="connsiteX22" fmla="*/ 144127 w 560550"/>
              <a:gd name="connsiteY22" fmla="*/ 235851 h 493591"/>
              <a:gd name="connsiteX23" fmla="*/ 149231 w 560550"/>
              <a:gd name="connsiteY23" fmla="*/ 228009 h 493591"/>
              <a:gd name="connsiteX24" fmla="*/ 251731 w 560550"/>
              <a:gd name="connsiteY24" fmla="*/ 26070 h 493591"/>
              <a:gd name="connsiteX25" fmla="*/ 255383 w 560550"/>
              <a:gd name="connsiteY25" fmla="*/ 19328 h 493591"/>
              <a:gd name="connsiteX26" fmla="*/ 281371 w 560550"/>
              <a:gd name="connsiteY26" fmla="*/ 127 h 493591"/>
              <a:gd name="connsiteX27" fmla="*/ 282090 w 560550"/>
              <a:gd name="connsiteY27" fmla="*/ 0 h 493591"/>
              <a:gd name="connsiteX0-1" fmla="*/ 282090 w 560550"/>
              <a:gd name="connsiteY0-2" fmla="*/ 0 h 493591"/>
              <a:gd name="connsiteX1-3" fmla="*/ 307359 w 560550"/>
              <a:gd name="connsiteY1-4" fmla="*/ 19328 h 493591"/>
              <a:gd name="connsiteX2-5" fmla="*/ 322151 w 560550"/>
              <a:gd name="connsiteY2-6" fmla="*/ 46641 h 493591"/>
              <a:gd name="connsiteX3-7" fmla="*/ 422483 w 560550"/>
              <a:gd name="connsiteY3-8" fmla="*/ 244308 h 493591"/>
              <a:gd name="connsiteX4-9" fmla="*/ 426075 w 560550"/>
              <a:gd name="connsiteY4-10" fmla="*/ 252279 h 493591"/>
              <a:gd name="connsiteX5-11" fmla="*/ 549713 w 560550"/>
              <a:gd name="connsiteY5-12" fmla="*/ 442022 h 493591"/>
              <a:gd name="connsiteX6-13" fmla="*/ 553726 w 560550"/>
              <a:gd name="connsiteY6-14" fmla="*/ 448555 h 493591"/>
              <a:gd name="connsiteX7-15" fmla="*/ 557360 w 560550"/>
              <a:gd name="connsiteY7-16" fmla="*/ 480662 h 493591"/>
              <a:gd name="connsiteX8-17" fmla="*/ 557111 w 560550"/>
              <a:gd name="connsiteY8-18" fmla="*/ 481348 h 493591"/>
              <a:gd name="connsiteX9-19" fmla="*/ 527738 w 560550"/>
              <a:gd name="connsiteY9-20" fmla="*/ 493568 h 493591"/>
              <a:gd name="connsiteX10-21" fmla="*/ 496688 w 560550"/>
              <a:gd name="connsiteY10-22" fmla="*/ 492722 h 493591"/>
              <a:gd name="connsiteX11-23" fmla="*/ 275338 w 560550"/>
              <a:gd name="connsiteY11-24" fmla="*/ 480778 h 493591"/>
              <a:gd name="connsiteX12-25" fmla="*/ 275975 w 560550"/>
              <a:gd name="connsiteY12-26" fmla="*/ 480403 h 493591"/>
              <a:gd name="connsiteX13-27" fmla="*/ 266629 w 560550"/>
              <a:gd name="connsiteY13-28" fmla="*/ 479903 h 493591"/>
              <a:gd name="connsiteX14-29" fmla="*/ 40497 w 560550"/>
              <a:gd name="connsiteY14-30" fmla="*/ 492105 h 493591"/>
              <a:gd name="connsiteX15-31" fmla="*/ 32832 w 560550"/>
              <a:gd name="connsiteY15-32" fmla="*/ 492314 h 493591"/>
              <a:gd name="connsiteX16-33" fmla="*/ 3210 w 560550"/>
              <a:gd name="connsiteY16-34" fmla="*/ 479408 h 493591"/>
              <a:gd name="connsiteX17-35" fmla="*/ 2740 w 560550"/>
              <a:gd name="connsiteY17-36" fmla="*/ 478849 h 493591"/>
              <a:gd name="connsiteX18-37" fmla="*/ 6844 w 560550"/>
              <a:gd name="connsiteY18-38" fmla="*/ 447301 h 493591"/>
              <a:gd name="connsiteX19-39" fmla="*/ 23102 w 560550"/>
              <a:gd name="connsiteY19-40" fmla="*/ 420834 h 493591"/>
              <a:gd name="connsiteX20-41" fmla="*/ 144121 w 560550"/>
              <a:gd name="connsiteY20-42" fmla="*/ 235111 h 493591"/>
              <a:gd name="connsiteX21-43" fmla="*/ 144127 w 560550"/>
              <a:gd name="connsiteY21-44" fmla="*/ 235851 h 493591"/>
              <a:gd name="connsiteX22-45" fmla="*/ 149231 w 560550"/>
              <a:gd name="connsiteY22-46" fmla="*/ 228009 h 493591"/>
              <a:gd name="connsiteX23-47" fmla="*/ 251731 w 560550"/>
              <a:gd name="connsiteY23-48" fmla="*/ 26070 h 493591"/>
              <a:gd name="connsiteX24-49" fmla="*/ 255383 w 560550"/>
              <a:gd name="connsiteY24-50" fmla="*/ 19328 h 493591"/>
              <a:gd name="connsiteX25-51" fmla="*/ 281371 w 560550"/>
              <a:gd name="connsiteY25-52" fmla="*/ 127 h 493591"/>
              <a:gd name="connsiteX26-53" fmla="*/ 282090 w 560550"/>
              <a:gd name="connsiteY26-54" fmla="*/ 0 h 493591"/>
              <a:gd name="connsiteX0-55" fmla="*/ 282090 w 560550"/>
              <a:gd name="connsiteY0-56" fmla="*/ 0 h 493591"/>
              <a:gd name="connsiteX1-57" fmla="*/ 307359 w 560550"/>
              <a:gd name="connsiteY1-58" fmla="*/ 19328 h 493591"/>
              <a:gd name="connsiteX2-59" fmla="*/ 322151 w 560550"/>
              <a:gd name="connsiteY2-60" fmla="*/ 46641 h 493591"/>
              <a:gd name="connsiteX3-61" fmla="*/ 426075 w 560550"/>
              <a:gd name="connsiteY3-62" fmla="*/ 252279 h 493591"/>
              <a:gd name="connsiteX4-63" fmla="*/ 549713 w 560550"/>
              <a:gd name="connsiteY4-64" fmla="*/ 442022 h 493591"/>
              <a:gd name="connsiteX5-65" fmla="*/ 553726 w 560550"/>
              <a:gd name="connsiteY5-66" fmla="*/ 448555 h 493591"/>
              <a:gd name="connsiteX6-67" fmla="*/ 557360 w 560550"/>
              <a:gd name="connsiteY6-68" fmla="*/ 480662 h 493591"/>
              <a:gd name="connsiteX7-69" fmla="*/ 557111 w 560550"/>
              <a:gd name="connsiteY7-70" fmla="*/ 481348 h 493591"/>
              <a:gd name="connsiteX8-71" fmla="*/ 527738 w 560550"/>
              <a:gd name="connsiteY8-72" fmla="*/ 493568 h 493591"/>
              <a:gd name="connsiteX9-73" fmla="*/ 496688 w 560550"/>
              <a:gd name="connsiteY9-74" fmla="*/ 492722 h 493591"/>
              <a:gd name="connsiteX10-75" fmla="*/ 275338 w 560550"/>
              <a:gd name="connsiteY10-76" fmla="*/ 480778 h 493591"/>
              <a:gd name="connsiteX11-77" fmla="*/ 275975 w 560550"/>
              <a:gd name="connsiteY11-78" fmla="*/ 480403 h 493591"/>
              <a:gd name="connsiteX12-79" fmla="*/ 266629 w 560550"/>
              <a:gd name="connsiteY12-80" fmla="*/ 479903 h 493591"/>
              <a:gd name="connsiteX13-81" fmla="*/ 40497 w 560550"/>
              <a:gd name="connsiteY13-82" fmla="*/ 492105 h 493591"/>
              <a:gd name="connsiteX14-83" fmla="*/ 32832 w 560550"/>
              <a:gd name="connsiteY14-84" fmla="*/ 492314 h 493591"/>
              <a:gd name="connsiteX15-85" fmla="*/ 3210 w 560550"/>
              <a:gd name="connsiteY15-86" fmla="*/ 479408 h 493591"/>
              <a:gd name="connsiteX16-87" fmla="*/ 2740 w 560550"/>
              <a:gd name="connsiteY16-88" fmla="*/ 478849 h 493591"/>
              <a:gd name="connsiteX17-89" fmla="*/ 6844 w 560550"/>
              <a:gd name="connsiteY17-90" fmla="*/ 447301 h 493591"/>
              <a:gd name="connsiteX18-91" fmla="*/ 23102 w 560550"/>
              <a:gd name="connsiteY18-92" fmla="*/ 420834 h 493591"/>
              <a:gd name="connsiteX19-93" fmla="*/ 144121 w 560550"/>
              <a:gd name="connsiteY19-94" fmla="*/ 235111 h 493591"/>
              <a:gd name="connsiteX20-95" fmla="*/ 144127 w 560550"/>
              <a:gd name="connsiteY20-96" fmla="*/ 235851 h 493591"/>
              <a:gd name="connsiteX21-97" fmla="*/ 149231 w 560550"/>
              <a:gd name="connsiteY21-98" fmla="*/ 228009 h 493591"/>
              <a:gd name="connsiteX22-99" fmla="*/ 251731 w 560550"/>
              <a:gd name="connsiteY22-100" fmla="*/ 26070 h 493591"/>
              <a:gd name="connsiteX23-101" fmla="*/ 255383 w 560550"/>
              <a:gd name="connsiteY23-102" fmla="*/ 19328 h 493591"/>
              <a:gd name="connsiteX24-103" fmla="*/ 281371 w 560550"/>
              <a:gd name="connsiteY24-104" fmla="*/ 127 h 493591"/>
              <a:gd name="connsiteX25-105" fmla="*/ 282090 w 560550"/>
              <a:gd name="connsiteY25-106" fmla="*/ 0 h 493591"/>
              <a:gd name="connsiteX0-107" fmla="*/ 282090 w 560550"/>
              <a:gd name="connsiteY0-108" fmla="*/ 0 h 493591"/>
              <a:gd name="connsiteX1-109" fmla="*/ 307359 w 560550"/>
              <a:gd name="connsiteY1-110" fmla="*/ 19328 h 493591"/>
              <a:gd name="connsiteX2-111" fmla="*/ 322151 w 560550"/>
              <a:gd name="connsiteY2-112" fmla="*/ 46641 h 493591"/>
              <a:gd name="connsiteX3-113" fmla="*/ 426075 w 560550"/>
              <a:gd name="connsiteY3-114" fmla="*/ 252279 h 493591"/>
              <a:gd name="connsiteX4-115" fmla="*/ 549713 w 560550"/>
              <a:gd name="connsiteY4-116" fmla="*/ 442022 h 493591"/>
              <a:gd name="connsiteX5-117" fmla="*/ 553726 w 560550"/>
              <a:gd name="connsiteY5-118" fmla="*/ 448555 h 493591"/>
              <a:gd name="connsiteX6-119" fmla="*/ 557360 w 560550"/>
              <a:gd name="connsiteY6-120" fmla="*/ 480662 h 493591"/>
              <a:gd name="connsiteX7-121" fmla="*/ 557111 w 560550"/>
              <a:gd name="connsiteY7-122" fmla="*/ 481348 h 493591"/>
              <a:gd name="connsiteX8-123" fmla="*/ 527738 w 560550"/>
              <a:gd name="connsiteY8-124" fmla="*/ 493568 h 493591"/>
              <a:gd name="connsiteX9-125" fmla="*/ 496688 w 560550"/>
              <a:gd name="connsiteY9-126" fmla="*/ 492722 h 493591"/>
              <a:gd name="connsiteX10-127" fmla="*/ 275338 w 560550"/>
              <a:gd name="connsiteY10-128" fmla="*/ 480778 h 493591"/>
              <a:gd name="connsiteX11-129" fmla="*/ 275975 w 560550"/>
              <a:gd name="connsiteY11-130" fmla="*/ 480403 h 493591"/>
              <a:gd name="connsiteX12-131" fmla="*/ 266629 w 560550"/>
              <a:gd name="connsiteY12-132" fmla="*/ 479903 h 493591"/>
              <a:gd name="connsiteX13-133" fmla="*/ 40497 w 560550"/>
              <a:gd name="connsiteY13-134" fmla="*/ 492105 h 493591"/>
              <a:gd name="connsiteX14-135" fmla="*/ 32832 w 560550"/>
              <a:gd name="connsiteY14-136" fmla="*/ 492314 h 493591"/>
              <a:gd name="connsiteX15-137" fmla="*/ 3210 w 560550"/>
              <a:gd name="connsiteY15-138" fmla="*/ 479408 h 493591"/>
              <a:gd name="connsiteX16-139" fmla="*/ 2740 w 560550"/>
              <a:gd name="connsiteY16-140" fmla="*/ 478849 h 493591"/>
              <a:gd name="connsiteX17-141" fmla="*/ 6844 w 560550"/>
              <a:gd name="connsiteY17-142" fmla="*/ 447301 h 493591"/>
              <a:gd name="connsiteX18-143" fmla="*/ 23102 w 560550"/>
              <a:gd name="connsiteY18-144" fmla="*/ 420834 h 493591"/>
              <a:gd name="connsiteX19-145" fmla="*/ 144121 w 560550"/>
              <a:gd name="connsiteY19-146" fmla="*/ 235111 h 493591"/>
              <a:gd name="connsiteX20-147" fmla="*/ 144127 w 560550"/>
              <a:gd name="connsiteY20-148" fmla="*/ 235851 h 493591"/>
              <a:gd name="connsiteX21-149" fmla="*/ 149231 w 560550"/>
              <a:gd name="connsiteY21-150" fmla="*/ 228009 h 493591"/>
              <a:gd name="connsiteX22-151" fmla="*/ 251731 w 560550"/>
              <a:gd name="connsiteY22-152" fmla="*/ 26070 h 493591"/>
              <a:gd name="connsiteX23-153" fmla="*/ 255383 w 560550"/>
              <a:gd name="connsiteY23-154" fmla="*/ 19328 h 493591"/>
              <a:gd name="connsiteX24-155" fmla="*/ 281371 w 560550"/>
              <a:gd name="connsiteY24-156" fmla="*/ 127 h 493591"/>
              <a:gd name="connsiteX25-157" fmla="*/ 282090 w 560550"/>
              <a:gd name="connsiteY25-158" fmla="*/ 0 h 493591"/>
              <a:gd name="connsiteX0-159" fmla="*/ 282090 w 560550"/>
              <a:gd name="connsiteY0-160" fmla="*/ 0 h 493591"/>
              <a:gd name="connsiteX1-161" fmla="*/ 307359 w 560550"/>
              <a:gd name="connsiteY1-162" fmla="*/ 19328 h 493591"/>
              <a:gd name="connsiteX2-163" fmla="*/ 322151 w 560550"/>
              <a:gd name="connsiteY2-164" fmla="*/ 46641 h 493591"/>
              <a:gd name="connsiteX3-165" fmla="*/ 426075 w 560550"/>
              <a:gd name="connsiteY3-166" fmla="*/ 252279 h 493591"/>
              <a:gd name="connsiteX4-167" fmla="*/ 549713 w 560550"/>
              <a:gd name="connsiteY4-168" fmla="*/ 442022 h 493591"/>
              <a:gd name="connsiteX5-169" fmla="*/ 553726 w 560550"/>
              <a:gd name="connsiteY5-170" fmla="*/ 448555 h 493591"/>
              <a:gd name="connsiteX6-171" fmla="*/ 557360 w 560550"/>
              <a:gd name="connsiteY6-172" fmla="*/ 480662 h 493591"/>
              <a:gd name="connsiteX7-173" fmla="*/ 557111 w 560550"/>
              <a:gd name="connsiteY7-174" fmla="*/ 481348 h 493591"/>
              <a:gd name="connsiteX8-175" fmla="*/ 527738 w 560550"/>
              <a:gd name="connsiteY8-176" fmla="*/ 493568 h 493591"/>
              <a:gd name="connsiteX9-177" fmla="*/ 496688 w 560550"/>
              <a:gd name="connsiteY9-178" fmla="*/ 492722 h 493591"/>
              <a:gd name="connsiteX10-179" fmla="*/ 275338 w 560550"/>
              <a:gd name="connsiteY10-180" fmla="*/ 480778 h 493591"/>
              <a:gd name="connsiteX11-181" fmla="*/ 275975 w 560550"/>
              <a:gd name="connsiteY11-182" fmla="*/ 480403 h 493591"/>
              <a:gd name="connsiteX12-183" fmla="*/ 266629 w 560550"/>
              <a:gd name="connsiteY12-184" fmla="*/ 479903 h 493591"/>
              <a:gd name="connsiteX13-185" fmla="*/ 40497 w 560550"/>
              <a:gd name="connsiteY13-186" fmla="*/ 492105 h 493591"/>
              <a:gd name="connsiteX14-187" fmla="*/ 32832 w 560550"/>
              <a:gd name="connsiteY14-188" fmla="*/ 492314 h 493591"/>
              <a:gd name="connsiteX15-189" fmla="*/ 3210 w 560550"/>
              <a:gd name="connsiteY15-190" fmla="*/ 479408 h 493591"/>
              <a:gd name="connsiteX16-191" fmla="*/ 2740 w 560550"/>
              <a:gd name="connsiteY16-192" fmla="*/ 478849 h 493591"/>
              <a:gd name="connsiteX17-193" fmla="*/ 6844 w 560550"/>
              <a:gd name="connsiteY17-194" fmla="*/ 447301 h 493591"/>
              <a:gd name="connsiteX18-195" fmla="*/ 23102 w 560550"/>
              <a:gd name="connsiteY18-196" fmla="*/ 420834 h 493591"/>
              <a:gd name="connsiteX19-197" fmla="*/ 144121 w 560550"/>
              <a:gd name="connsiteY19-198" fmla="*/ 235111 h 493591"/>
              <a:gd name="connsiteX20-199" fmla="*/ 149231 w 560550"/>
              <a:gd name="connsiteY20-200" fmla="*/ 228009 h 493591"/>
              <a:gd name="connsiteX21-201" fmla="*/ 251731 w 560550"/>
              <a:gd name="connsiteY21-202" fmla="*/ 26070 h 493591"/>
              <a:gd name="connsiteX22-203" fmla="*/ 255383 w 560550"/>
              <a:gd name="connsiteY22-204" fmla="*/ 19328 h 493591"/>
              <a:gd name="connsiteX23-205" fmla="*/ 281371 w 560550"/>
              <a:gd name="connsiteY23-206" fmla="*/ 127 h 493591"/>
              <a:gd name="connsiteX24-207" fmla="*/ 282090 w 560550"/>
              <a:gd name="connsiteY24-208" fmla="*/ 0 h 493591"/>
              <a:gd name="connsiteX0-209" fmla="*/ 282090 w 560550"/>
              <a:gd name="connsiteY0-210" fmla="*/ 0 h 493591"/>
              <a:gd name="connsiteX1-211" fmla="*/ 307359 w 560550"/>
              <a:gd name="connsiteY1-212" fmla="*/ 19328 h 493591"/>
              <a:gd name="connsiteX2-213" fmla="*/ 322151 w 560550"/>
              <a:gd name="connsiteY2-214" fmla="*/ 46641 h 493591"/>
              <a:gd name="connsiteX3-215" fmla="*/ 426075 w 560550"/>
              <a:gd name="connsiteY3-216" fmla="*/ 252279 h 493591"/>
              <a:gd name="connsiteX4-217" fmla="*/ 549713 w 560550"/>
              <a:gd name="connsiteY4-218" fmla="*/ 442022 h 493591"/>
              <a:gd name="connsiteX5-219" fmla="*/ 553726 w 560550"/>
              <a:gd name="connsiteY5-220" fmla="*/ 448555 h 493591"/>
              <a:gd name="connsiteX6-221" fmla="*/ 557360 w 560550"/>
              <a:gd name="connsiteY6-222" fmla="*/ 480662 h 493591"/>
              <a:gd name="connsiteX7-223" fmla="*/ 557111 w 560550"/>
              <a:gd name="connsiteY7-224" fmla="*/ 481348 h 493591"/>
              <a:gd name="connsiteX8-225" fmla="*/ 527738 w 560550"/>
              <a:gd name="connsiteY8-226" fmla="*/ 493568 h 493591"/>
              <a:gd name="connsiteX9-227" fmla="*/ 496688 w 560550"/>
              <a:gd name="connsiteY9-228" fmla="*/ 492722 h 493591"/>
              <a:gd name="connsiteX10-229" fmla="*/ 275338 w 560550"/>
              <a:gd name="connsiteY10-230" fmla="*/ 480778 h 493591"/>
              <a:gd name="connsiteX11-231" fmla="*/ 275975 w 560550"/>
              <a:gd name="connsiteY11-232" fmla="*/ 480403 h 493591"/>
              <a:gd name="connsiteX12-233" fmla="*/ 266629 w 560550"/>
              <a:gd name="connsiteY12-234" fmla="*/ 479903 h 493591"/>
              <a:gd name="connsiteX13-235" fmla="*/ 40497 w 560550"/>
              <a:gd name="connsiteY13-236" fmla="*/ 492105 h 493591"/>
              <a:gd name="connsiteX14-237" fmla="*/ 32832 w 560550"/>
              <a:gd name="connsiteY14-238" fmla="*/ 492314 h 493591"/>
              <a:gd name="connsiteX15-239" fmla="*/ 3210 w 560550"/>
              <a:gd name="connsiteY15-240" fmla="*/ 479408 h 493591"/>
              <a:gd name="connsiteX16-241" fmla="*/ 2740 w 560550"/>
              <a:gd name="connsiteY16-242" fmla="*/ 478849 h 493591"/>
              <a:gd name="connsiteX17-243" fmla="*/ 6844 w 560550"/>
              <a:gd name="connsiteY17-244" fmla="*/ 447301 h 493591"/>
              <a:gd name="connsiteX18-245" fmla="*/ 23102 w 560550"/>
              <a:gd name="connsiteY18-246" fmla="*/ 420834 h 493591"/>
              <a:gd name="connsiteX19-247" fmla="*/ 149231 w 560550"/>
              <a:gd name="connsiteY19-248" fmla="*/ 228009 h 493591"/>
              <a:gd name="connsiteX20-249" fmla="*/ 251731 w 560550"/>
              <a:gd name="connsiteY20-250" fmla="*/ 26070 h 493591"/>
              <a:gd name="connsiteX21-251" fmla="*/ 255383 w 560550"/>
              <a:gd name="connsiteY21-252" fmla="*/ 19328 h 493591"/>
              <a:gd name="connsiteX22-253" fmla="*/ 281371 w 560550"/>
              <a:gd name="connsiteY22-254" fmla="*/ 127 h 493591"/>
              <a:gd name="connsiteX23-255" fmla="*/ 282090 w 560550"/>
              <a:gd name="connsiteY23-256" fmla="*/ 0 h 493591"/>
              <a:gd name="connsiteX0-257" fmla="*/ 282090 w 560550"/>
              <a:gd name="connsiteY0-258" fmla="*/ 0 h 493591"/>
              <a:gd name="connsiteX1-259" fmla="*/ 307359 w 560550"/>
              <a:gd name="connsiteY1-260" fmla="*/ 19328 h 493591"/>
              <a:gd name="connsiteX2-261" fmla="*/ 322151 w 560550"/>
              <a:gd name="connsiteY2-262" fmla="*/ 46641 h 493591"/>
              <a:gd name="connsiteX3-263" fmla="*/ 426075 w 560550"/>
              <a:gd name="connsiteY3-264" fmla="*/ 252279 h 493591"/>
              <a:gd name="connsiteX4-265" fmla="*/ 549713 w 560550"/>
              <a:gd name="connsiteY4-266" fmla="*/ 442022 h 493591"/>
              <a:gd name="connsiteX5-267" fmla="*/ 553726 w 560550"/>
              <a:gd name="connsiteY5-268" fmla="*/ 448555 h 493591"/>
              <a:gd name="connsiteX6-269" fmla="*/ 557360 w 560550"/>
              <a:gd name="connsiteY6-270" fmla="*/ 480662 h 493591"/>
              <a:gd name="connsiteX7-271" fmla="*/ 557111 w 560550"/>
              <a:gd name="connsiteY7-272" fmla="*/ 481348 h 493591"/>
              <a:gd name="connsiteX8-273" fmla="*/ 527738 w 560550"/>
              <a:gd name="connsiteY8-274" fmla="*/ 493568 h 493591"/>
              <a:gd name="connsiteX9-275" fmla="*/ 496688 w 560550"/>
              <a:gd name="connsiteY9-276" fmla="*/ 492722 h 493591"/>
              <a:gd name="connsiteX10-277" fmla="*/ 275338 w 560550"/>
              <a:gd name="connsiteY10-278" fmla="*/ 480778 h 493591"/>
              <a:gd name="connsiteX11-279" fmla="*/ 275975 w 560550"/>
              <a:gd name="connsiteY11-280" fmla="*/ 480403 h 493591"/>
              <a:gd name="connsiteX12-281" fmla="*/ 266629 w 560550"/>
              <a:gd name="connsiteY12-282" fmla="*/ 479903 h 493591"/>
              <a:gd name="connsiteX13-283" fmla="*/ 40497 w 560550"/>
              <a:gd name="connsiteY13-284" fmla="*/ 492105 h 493591"/>
              <a:gd name="connsiteX14-285" fmla="*/ 32832 w 560550"/>
              <a:gd name="connsiteY14-286" fmla="*/ 492314 h 493591"/>
              <a:gd name="connsiteX15-287" fmla="*/ 3210 w 560550"/>
              <a:gd name="connsiteY15-288" fmla="*/ 479408 h 493591"/>
              <a:gd name="connsiteX16-289" fmla="*/ 2740 w 560550"/>
              <a:gd name="connsiteY16-290" fmla="*/ 478849 h 493591"/>
              <a:gd name="connsiteX17-291" fmla="*/ 6844 w 560550"/>
              <a:gd name="connsiteY17-292" fmla="*/ 447301 h 493591"/>
              <a:gd name="connsiteX18-293" fmla="*/ 23102 w 560550"/>
              <a:gd name="connsiteY18-294" fmla="*/ 420834 h 493591"/>
              <a:gd name="connsiteX19-295" fmla="*/ 149231 w 560550"/>
              <a:gd name="connsiteY19-296" fmla="*/ 228009 h 493591"/>
              <a:gd name="connsiteX20-297" fmla="*/ 251731 w 560550"/>
              <a:gd name="connsiteY20-298" fmla="*/ 26070 h 493591"/>
              <a:gd name="connsiteX21-299" fmla="*/ 255383 w 560550"/>
              <a:gd name="connsiteY21-300" fmla="*/ 19328 h 493591"/>
              <a:gd name="connsiteX22-301" fmla="*/ 281371 w 560550"/>
              <a:gd name="connsiteY22-302" fmla="*/ 127 h 493591"/>
              <a:gd name="connsiteX23-303" fmla="*/ 282090 w 560550"/>
              <a:gd name="connsiteY23-304" fmla="*/ 0 h 493591"/>
              <a:gd name="connsiteX0-305" fmla="*/ 282090 w 560550"/>
              <a:gd name="connsiteY0-306" fmla="*/ 0 h 493591"/>
              <a:gd name="connsiteX1-307" fmla="*/ 307359 w 560550"/>
              <a:gd name="connsiteY1-308" fmla="*/ 19328 h 493591"/>
              <a:gd name="connsiteX2-309" fmla="*/ 322151 w 560550"/>
              <a:gd name="connsiteY2-310" fmla="*/ 46641 h 493591"/>
              <a:gd name="connsiteX3-311" fmla="*/ 426075 w 560550"/>
              <a:gd name="connsiteY3-312" fmla="*/ 252279 h 493591"/>
              <a:gd name="connsiteX4-313" fmla="*/ 549713 w 560550"/>
              <a:gd name="connsiteY4-314" fmla="*/ 442022 h 493591"/>
              <a:gd name="connsiteX5-315" fmla="*/ 553726 w 560550"/>
              <a:gd name="connsiteY5-316" fmla="*/ 448555 h 493591"/>
              <a:gd name="connsiteX6-317" fmla="*/ 557360 w 560550"/>
              <a:gd name="connsiteY6-318" fmla="*/ 480662 h 493591"/>
              <a:gd name="connsiteX7-319" fmla="*/ 557111 w 560550"/>
              <a:gd name="connsiteY7-320" fmla="*/ 481348 h 493591"/>
              <a:gd name="connsiteX8-321" fmla="*/ 527738 w 560550"/>
              <a:gd name="connsiteY8-322" fmla="*/ 493568 h 493591"/>
              <a:gd name="connsiteX9-323" fmla="*/ 496688 w 560550"/>
              <a:gd name="connsiteY9-324" fmla="*/ 492722 h 493591"/>
              <a:gd name="connsiteX10-325" fmla="*/ 275338 w 560550"/>
              <a:gd name="connsiteY10-326" fmla="*/ 480778 h 493591"/>
              <a:gd name="connsiteX11-327" fmla="*/ 266629 w 560550"/>
              <a:gd name="connsiteY11-328" fmla="*/ 479903 h 493591"/>
              <a:gd name="connsiteX12-329" fmla="*/ 40497 w 560550"/>
              <a:gd name="connsiteY12-330" fmla="*/ 492105 h 493591"/>
              <a:gd name="connsiteX13-331" fmla="*/ 32832 w 560550"/>
              <a:gd name="connsiteY13-332" fmla="*/ 492314 h 493591"/>
              <a:gd name="connsiteX14-333" fmla="*/ 3210 w 560550"/>
              <a:gd name="connsiteY14-334" fmla="*/ 479408 h 493591"/>
              <a:gd name="connsiteX15-335" fmla="*/ 2740 w 560550"/>
              <a:gd name="connsiteY15-336" fmla="*/ 478849 h 493591"/>
              <a:gd name="connsiteX16-337" fmla="*/ 6844 w 560550"/>
              <a:gd name="connsiteY16-338" fmla="*/ 447301 h 493591"/>
              <a:gd name="connsiteX17-339" fmla="*/ 23102 w 560550"/>
              <a:gd name="connsiteY17-340" fmla="*/ 420834 h 493591"/>
              <a:gd name="connsiteX18-341" fmla="*/ 149231 w 560550"/>
              <a:gd name="connsiteY18-342" fmla="*/ 228009 h 493591"/>
              <a:gd name="connsiteX19-343" fmla="*/ 251731 w 560550"/>
              <a:gd name="connsiteY19-344" fmla="*/ 26070 h 493591"/>
              <a:gd name="connsiteX20-345" fmla="*/ 255383 w 560550"/>
              <a:gd name="connsiteY20-346" fmla="*/ 19328 h 493591"/>
              <a:gd name="connsiteX21-347" fmla="*/ 281371 w 560550"/>
              <a:gd name="connsiteY21-348" fmla="*/ 127 h 493591"/>
              <a:gd name="connsiteX22-349" fmla="*/ 282090 w 560550"/>
              <a:gd name="connsiteY22-350" fmla="*/ 0 h 493591"/>
              <a:gd name="connsiteX0-351" fmla="*/ 282090 w 560550"/>
              <a:gd name="connsiteY0-352" fmla="*/ 0 h 493591"/>
              <a:gd name="connsiteX1-353" fmla="*/ 307359 w 560550"/>
              <a:gd name="connsiteY1-354" fmla="*/ 19328 h 493591"/>
              <a:gd name="connsiteX2-355" fmla="*/ 322151 w 560550"/>
              <a:gd name="connsiteY2-356" fmla="*/ 46641 h 493591"/>
              <a:gd name="connsiteX3-357" fmla="*/ 426075 w 560550"/>
              <a:gd name="connsiteY3-358" fmla="*/ 252279 h 493591"/>
              <a:gd name="connsiteX4-359" fmla="*/ 549713 w 560550"/>
              <a:gd name="connsiteY4-360" fmla="*/ 442022 h 493591"/>
              <a:gd name="connsiteX5-361" fmla="*/ 553726 w 560550"/>
              <a:gd name="connsiteY5-362" fmla="*/ 448555 h 493591"/>
              <a:gd name="connsiteX6-363" fmla="*/ 557360 w 560550"/>
              <a:gd name="connsiteY6-364" fmla="*/ 480662 h 493591"/>
              <a:gd name="connsiteX7-365" fmla="*/ 557111 w 560550"/>
              <a:gd name="connsiteY7-366" fmla="*/ 481348 h 493591"/>
              <a:gd name="connsiteX8-367" fmla="*/ 527738 w 560550"/>
              <a:gd name="connsiteY8-368" fmla="*/ 493568 h 493591"/>
              <a:gd name="connsiteX9-369" fmla="*/ 496688 w 560550"/>
              <a:gd name="connsiteY9-370" fmla="*/ 492722 h 493591"/>
              <a:gd name="connsiteX10-371" fmla="*/ 266629 w 560550"/>
              <a:gd name="connsiteY10-372" fmla="*/ 479903 h 493591"/>
              <a:gd name="connsiteX11-373" fmla="*/ 40497 w 560550"/>
              <a:gd name="connsiteY11-374" fmla="*/ 492105 h 493591"/>
              <a:gd name="connsiteX12-375" fmla="*/ 32832 w 560550"/>
              <a:gd name="connsiteY12-376" fmla="*/ 492314 h 493591"/>
              <a:gd name="connsiteX13-377" fmla="*/ 3210 w 560550"/>
              <a:gd name="connsiteY13-378" fmla="*/ 479408 h 493591"/>
              <a:gd name="connsiteX14-379" fmla="*/ 2740 w 560550"/>
              <a:gd name="connsiteY14-380" fmla="*/ 478849 h 493591"/>
              <a:gd name="connsiteX15-381" fmla="*/ 6844 w 560550"/>
              <a:gd name="connsiteY15-382" fmla="*/ 447301 h 493591"/>
              <a:gd name="connsiteX16-383" fmla="*/ 23102 w 560550"/>
              <a:gd name="connsiteY16-384" fmla="*/ 420834 h 493591"/>
              <a:gd name="connsiteX17-385" fmla="*/ 149231 w 560550"/>
              <a:gd name="connsiteY17-386" fmla="*/ 228009 h 493591"/>
              <a:gd name="connsiteX18-387" fmla="*/ 251731 w 560550"/>
              <a:gd name="connsiteY18-388" fmla="*/ 26070 h 493591"/>
              <a:gd name="connsiteX19-389" fmla="*/ 255383 w 560550"/>
              <a:gd name="connsiteY19-390" fmla="*/ 19328 h 493591"/>
              <a:gd name="connsiteX20-391" fmla="*/ 281371 w 560550"/>
              <a:gd name="connsiteY20-392" fmla="*/ 127 h 493591"/>
              <a:gd name="connsiteX21-393" fmla="*/ 282090 w 560550"/>
              <a:gd name="connsiteY21-394" fmla="*/ 0 h 493591"/>
              <a:gd name="connsiteX0-395" fmla="*/ 282090 w 560550"/>
              <a:gd name="connsiteY0-396" fmla="*/ 0 h 493591"/>
              <a:gd name="connsiteX1-397" fmla="*/ 307359 w 560550"/>
              <a:gd name="connsiteY1-398" fmla="*/ 19328 h 493591"/>
              <a:gd name="connsiteX2-399" fmla="*/ 322151 w 560550"/>
              <a:gd name="connsiteY2-400" fmla="*/ 46641 h 493591"/>
              <a:gd name="connsiteX3-401" fmla="*/ 426075 w 560550"/>
              <a:gd name="connsiteY3-402" fmla="*/ 252279 h 493591"/>
              <a:gd name="connsiteX4-403" fmla="*/ 549713 w 560550"/>
              <a:gd name="connsiteY4-404" fmla="*/ 442022 h 493591"/>
              <a:gd name="connsiteX5-405" fmla="*/ 553726 w 560550"/>
              <a:gd name="connsiteY5-406" fmla="*/ 448555 h 493591"/>
              <a:gd name="connsiteX6-407" fmla="*/ 557360 w 560550"/>
              <a:gd name="connsiteY6-408" fmla="*/ 480662 h 493591"/>
              <a:gd name="connsiteX7-409" fmla="*/ 557111 w 560550"/>
              <a:gd name="connsiteY7-410" fmla="*/ 481348 h 493591"/>
              <a:gd name="connsiteX8-411" fmla="*/ 527738 w 560550"/>
              <a:gd name="connsiteY8-412" fmla="*/ 493568 h 493591"/>
              <a:gd name="connsiteX9-413" fmla="*/ 496688 w 560550"/>
              <a:gd name="connsiteY9-414" fmla="*/ 492722 h 493591"/>
              <a:gd name="connsiteX10-415" fmla="*/ 266629 w 560550"/>
              <a:gd name="connsiteY10-416" fmla="*/ 479903 h 493591"/>
              <a:gd name="connsiteX11-417" fmla="*/ 40497 w 560550"/>
              <a:gd name="connsiteY11-418" fmla="*/ 492105 h 493591"/>
              <a:gd name="connsiteX12-419" fmla="*/ 32832 w 560550"/>
              <a:gd name="connsiteY12-420" fmla="*/ 492314 h 493591"/>
              <a:gd name="connsiteX13-421" fmla="*/ 3210 w 560550"/>
              <a:gd name="connsiteY13-422" fmla="*/ 479408 h 493591"/>
              <a:gd name="connsiteX14-423" fmla="*/ 2740 w 560550"/>
              <a:gd name="connsiteY14-424" fmla="*/ 478849 h 493591"/>
              <a:gd name="connsiteX15-425" fmla="*/ 6844 w 560550"/>
              <a:gd name="connsiteY15-426" fmla="*/ 447301 h 493591"/>
              <a:gd name="connsiteX16-427" fmla="*/ 23102 w 560550"/>
              <a:gd name="connsiteY16-428" fmla="*/ 420834 h 493591"/>
              <a:gd name="connsiteX17-429" fmla="*/ 149231 w 560550"/>
              <a:gd name="connsiteY17-430" fmla="*/ 228009 h 493591"/>
              <a:gd name="connsiteX18-431" fmla="*/ 251731 w 560550"/>
              <a:gd name="connsiteY18-432" fmla="*/ 26070 h 493591"/>
              <a:gd name="connsiteX19-433" fmla="*/ 255383 w 560550"/>
              <a:gd name="connsiteY19-434" fmla="*/ 19328 h 493591"/>
              <a:gd name="connsiteX20-435" fmla="*/ 281371 w 560550"/>
              <a:gd name="connsiteY20-436" fmla="*/ 127 h 493591"/>
              <a:gd name="connsiteX21-437" fmla="*/ 282090 w 560550"/>
              <a:gd name="connsiteY21-438" fmla="*/ 0 h 49359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560550" h="493591">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buFontTx/>
              <a:buNone/>
              <a:defRPr/>
            </a:pPr>
            <a:endParaRPr lang="zh-CN" altLang="en-US" sz="1015" noProof="1">
              <a:solidFill>
                <a:srgbClr val="FFFFFF"/>
              </a:solidFill>
              <a:latin typeface="黑体" panose="02010609060101010101" charset="-122"/>
              <a:ea typeface="黑体" panose="02010609060101010101" charset="-122"/>
              <a:cs typeface="Arial" panose="020B0604020202020204" pitchFamily="34" charset="0"/>
            </a:endParaRPr>
          </a:p>
        </p:txBody>
      </p:sp>
      <p:sp>
        <p:nvSpPr>
          <p:cNvPr id="2" name="标题 1"/>
          <p:cNvSpPr>
            <a:spLocks noGrp="1"/>
          </p:cNvSpPr>
          <p:nvPr>
            <p:ph type="title"/>
          </p:nvPr>
        </p:nvSpPr>
        <p:spPr>
          <a:xfrm>
            <a:off x="839787" y="457200"/>
            <a:ext cx="4165200" cy="1600200"/>
          </a:xfrm>
        </p:spPr>
        <p:txBody>
          <a:bodyPr anchor="t">
            <a:normAutofit/>
          </a:bodyPr>
          <a:lstStyle>
            <a:lvl1pPr>
              <a:defRPr sz="2700"/>
            </a:lvl1pPr>
          </a:lstStyle>
          <a:p>
            <a:r>
              <a:rPr lang="zh-CN" altLang="en-US" noProof="1"/>
              <a:t>单击此处编辑母版标题样式</a:t>
            </a:r>
          </a:p>
        </p:txBody>
      </p:sp>
      <p:sp>
        <p:nvSpPr>
          <p:cNvPr id="3" name="图片占位符 2"/>
          <p:cNvSpPr>
            <a:spLocks noGrp="1" noChangeAspect="1"/>
          </p:cNvSpPr>
          <p:nvPr>
            <p:ph type="pic" idx="1"/>
          </p:nvPr>
        </p:nvSpPr>
        <p:spPr>
          <a:xfrm>
            <a:off x="5184000" y="457200"/>
            <a:ext cx="6170400" cy="54036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zh-CN" altLang="en-US" noProof="1"/>
          </a:p>
        </p:txBody>
      </p:sp>
      <p:sp>
        <p:nvSpPr>
          <p:cNvPr id="4" name="文本占位符 3"/>
          <p:cNvSpPr>
            <a:spLocks noGrp="1"/>
          </p:cNvSpPr>
          <p:nvPr>
            <p:ph type="body" sz="half" idx="2"/>
          </p:nvPr>
        </p:nvSpPr>
        <p:spPr>
          <a:xfrm>
            <a:off x="839787" y="2057400"/>
            <a:ext cx="4165200" cy="3811588"/>
          </a:xfrm>
        </p:spPr>
        <p:txBody>
          <a:bodyPr>
            <a:normAutofit/>
          </a:bodyPr>
          <a:lstStyle>
            <a:lvl1pPr marL="0" indent="0">
              <a:buNone/>
              <a:defRPr sz="15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noProof="1"/>
              <a:t>单击此处编辑母版文本样式</a:t>
            </a:r>
          </a:p>
        </p:txBody>
      </p:sp>
      <p:sp>
        <p:nvSpPr>
          <p:cNvPr id="11" name="日期占位符 4"/>
          <p:cNvSpPr>
            <a:spLocks noGrp="1"/>
          </p:cNvSpPr>
          <p:nvPr>
            <p:ph type="dt" sz="half" idx="10"/>
          </p:nvPr>
        </p:nvSpPr>
        <p:spPr/>
        <p:txBody>
          <a:bodyPr/>
          <a:lstStyle>
            <a:lvl1pPr>
              <a:defRPr/>
            </a:lvl1pPr>
          </a:lstStyle>
          <a:p>
            <a:pPr>
              <a:defRPr/>
            </a:pPr>
            <a:endParaRPr lang="zh-CN" altLang="en-US"/>
          </a:p>
        </p:txBody>
      </p:sp>
      <p:sp>
        <p:nvSpPr>
          <p:cNvPr id="12" name="页脚占位符 5"/>
          <p:cNvSpPr>
            <a:spLocks noGrp="1"/>
          </p:cNvSpPr>
          <p:nvPr>
            <p:ph type="ftr" sz="quarter" idx="11"/>
          </p:nvPr>
        </p:nvSpPr>
        <p:spPr/>
        <p:txBody>
          <a:bodyPr/>
          <a:lstStyle>
            <a:lvl1pPr>
              <a:defRPr/>
            </a:lvl1pPr>
          </a:lstStyle>
          <a:p>
            <a:pPr>
              <a:defRPr/>
            </a:pPr>
            <a:endParaRPr lang="zh-CN" altLang="en-US"/>
          </a:p>
        </p:txBody>
      </p:sp>
      <p:sp>
        <p:nvSpPr>
          <p:cNvPr id="13" name="灯片编号占位符 6"/>
          <p:cNvSpPr>
            <a:spLocks noGrp="1"/>
          </p:cNvSpPr>
          <p:nvPr>
            <p:ph type="sldNum" sz="quarter" idx="12"/>
          </p:nvPr>
        </p:nvSpPr>
        <p:spPr/>
        <p:txBody>
          <a:bodyPr/>
          <a:lstStyle>
            <a:lvl1pPr>
              <a:defRPr smtClean="0"/>
            </a:lvl1pPr>
          </a:lstStyle>
          <a:p>
            <a:pPr>
              <a:defRPr/>
            </a:pPr>
            <a:fld id="{D60DFE51-9E74-4762-9A57-B2A909EF2C1E}" type="slidenum">
              <a:rPr lang="zh-CN" altLang="en-US"/>
              <a:t>‹#›</a:t>
            </a:fld>
            <a:endParaRPr lang="zh-CN" altLang="en-US"/>
          </a:p>
        </p:txBody>
      </p:sp>
    </p:spTree>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pPr>
              <a:defRPr/>
            </a:pPr>
            <a:endParaRPr lang="zh-CN" altLang="en-US"/>
          </a:p>
        </p:txBody>
      </p:sp>
      <p:sp>
        <p:nvSpPr>
          <p:cNvPr id="3" name="页脚占位符 4"/>
          <p:cNvSpPr>
            <a:spLocks noGrp="1"/>
          </p:cNvSpPr>
          <p:nvPr>
            <p:ph type="ftr" sz="quarter" idx="11"/>
          </p:nvPr>
        </p:nvSpPr>
        <p:spPr/>
        <p:txBody>
          <a:bodyPr/>
          <a:lstStyle>
            <a:lvl1pPr>
              <a:defRPr/>
            </a:lvl1pPr>
          </a:lstStyle>
          <a:p>
            <a:pPr>
              <a:defRPr/>
            </a:pPr>
            <a:endParaRPr lang="zh-CN" altLang="en-US"/>
          </a:p>
        </p:txBody>
      </p:sp>
      <p:sp>
        <p:nvSpPr>
          <p:cNvPr id="4" name="灯片编号占位符 5"/>
          <p:cNvSpPr>
            <a:spLocks noGrp="1"/>
          </p:cNvSpPr>
          <p:nvPr>
            <p:ph type="sldNum" sz="quarter" idx="12"/>
          </p:nvPr>
        </p:nvSpPr>
        <p:spPr/>
        <p:txBody>
          <a:bodyPr/>
          <a:lstStyle>
            <a:lvl1pPr>
              <a:defRPr/>
            </a:lvl1pPr>
          </a:lstStyle>
          <a:p>
            <a:pPr>
              <a:defRPr/>
            </a:pPr>
            <a:fld id="{A0612FD3-396D-4C0A-858C-F525FD203A2E}" type="slidenum">
              <a:rPr lang="zh-CN" altLang="en-US"/>
              <a:t>‹#›</a:t>
            </a:fld>
            <a:endParaRPr lang="zh-CN" altLang="en-US"/>
          </a:p>
        </p:txBody>
      </p:sp>
    </p:spTree>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4" name="任意多边形: 形状 45"/>
          <p:cNvSpPr/>
          <p:nvPr>
            <p:custDataLst>
              <p:tags r:id="rId1"/>
            </p:custDataLst>
          </p:nvPr>
        </p:nvSpPr>
        <p:spPr>
          <a:xfrm>
            <a:off x="0" y="-6350"/>
            <a:ext cx="1173163" cy="1162050"/>
          </a:xfrm>
          <a:custGeom>
            <a:avLst/>
            <a:gdLst>
              <a:gd name="connsiteX0" fmla="*/ 0 w 1172915"/>
              <a:gd name="connsiteY0" fmla="*/ 0 h 1162285"/>
              <a:gd name="connsiteX1" fmla="*/ 1172915 w 1172915"/>
              <a:gd name="connsiteY1" fmla="*/ 0 h 1162285"/>
              <a:gd name="connsiteX2" fmla="*/ 1167422 w 1172915"/>
              <a:gd name="connsiteY2" fmla="*/ 108787 h 1162285"/>
              <a:gd name="connsiteX3" fmla="*/ 0 w 1172915"/>
              <a:gd name="connsiteY3" fmla="*/ 1162285 h 1162285"/>
            </a:gdLst>
            <a:ahLst/>
            <a:cxnLst>
              <a:cxn ang="0">
                <a:pos x="connsiteX0" y="connsiteY0"/>
              </a:cxn>
              <a:cxn ang="0">
                <a:pos x="connsiteX1" y="connsiteY1"/>
              </a:cxn>
              <a:cxn ang="0">
                <a:pos x="connsiteX2" y="connsiteY2"/>
              </a:cxn>
              <a:cxn ang="0">
                <a:pos x="connsiteX3" y="connsiteY3"/>
              </a:cxn>
            </a:cxnLst>
            <a:rect l="l" t="t" r="r" b="b"/>
            <a:pathLst>
              <a:path w="1172915" h="1162285">
                <a:moveTo>
                  <a:pt x="0" y="0"/>
                </a:moveTo>
                <a:lnTo>
                  <a:pt x="1172915" y="0"/>
                </a:lnTo>
                <a:lnTo>
                  <a:pt x="1167422" y="108787"/>
                </a:lnTo>
                <a:cubicBezTo>
                  <a:pt x="1107328" y="700521"/>
                  <a:pt x="607589" y="1162285"/>
                  <a:pt x="0" y="1162285"/>
                </a:cubicBezTo>
                <a:close/>
              </a:path>
            </a:pathLst>
          </a:custGeom>
          <a:solidFill>
            <a:srgbClr val="F7F7F7"/>
          </a:solidFill>
          <a:ln>
            <a:noFill/>
          </a:ln>
          <a:effectLst>
            <a:outerShdw blurRad="3302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buFontTx/>
              <a:buNone/>
              <a:defRPr/>
            </a:pPr>
            <a:endParaRPr lang="zh-CN" altLang="en-US" sz="1015" noProof="1">
              <a:latin typeface="黑体" panose="02010609060101010101" charset="-122"/>
              <a:ea typeface="黑体" panose="02010609060101010101" charset="-122"/>
              <a:cs typeface="Arial" panose="020B0604020202020204" pitchFamily="34" charset="0"/>
            </a:endParaRPr>
          </a:p>
        </p:txBody>
      </p:sp>
      <p:sp>
        <p:nvSpPr>
          <p:cNvPr id="5" name="任意多边形: 形状 46"/>
          <p:cNvSpPr/>
          <p:nvPr>
            <p:custDataLst>
              <p:tags r:id="rId2"/>
            </p:custDataLst>
          </p:nvPr>
        </p:nvSpPr>
        <p:spPr>
          <a:xfrm>
            <a:off x="0" y="-6350"/>
            <a:ext cx="1036638" cy="1036638"/>
          </a:xfrm>
          <a:custGeom>
            <a:avLst/>
            <a:gdLst>
              <a:gd name="connsiteX0" fmla="*/ 0 w 1036320"/>
              <a:gd name="connsiteY0" fmla="*/ 0 h 1036320"/>
              <a:gd name="connsiteX1" fmla="*/ 1036320 w 1036320"/>
              <a:gd name="connsiteY1" fmla="*/ 0 h 1036320"/>
              <a:gd name="connsiteX2" fmla="*/ 0 w 1036320"/>
              <a:gd name="connsiteY2" fmla="*/ 1036320 h 1036320"/>
            </a:gdLst>
            <a:ahLst/>
            <a:cxnLst>
              <a:cxn ang="0">
                <a:pos x="connsiteX0" y="connsiteY0"/>
              </a:cxn>
              <a:cxn ang="0">
                <a:pos x="connsiteX1" y="connsiteY1"/>
              </a:cxn>
              <a:cxn ang="0">
                <a:pos x="connsiteX2" y="connsiteY2"/>
              </a:cxn>
            </a:cxnLst>
            <a:rect l="l" t="t" r="r" b="b"/>
            <a:pathLst>
              <a:path w="1036320" h="1036320">
                <a:moveTo>
                  <a:pt x="0" y="0"/>
                </a:moveTo>
                <a:lnTo>
                  <a:pt x="1036320" y="0"/>
                </a:lnTo>
                <a:cubicBezTo>
                  <a:pt x="1036320" y="572344"/>
                  <a:pt x="572344" y="1036320"/>
                  <a:pt x="0" y="1036320"/>
                </a:cubicBezTo>
                <a:close/>
              </a:path>
            </a:pathLst>
          </a:custGeom>
          <a:solidFill>
            <a:srgbClr val="FFFFFF"/>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buFontTx/>
              <a:buNone/>
              <a:defRPr/>
            </a:pPr>
            <a:endParaRPr lang="zh-CN" altLang="en-US" sz="1015" noProof="1">
              <a:latin typeface="黑体" panose="02010609060101010101" charset="-122"/>
              <a:ea typeface="黑体" panose="02010609060101010101" charset="-122"/>
              <a:cs typeface="Arial" panose="020B0604020202020204" pitchFamily="34" charset="0"/>
            </a:endParaRPr>
          </a:p>
        </p:txBody>
      </p:sp>
      <p:sp>
        <p:nvSpPr>
          <p:cNvPr id="6" name="KSO_Shape"/>
          <p:cNvSpPr/>
          <p:nvPr>
            <p:custDataLst>
              <p:tags r:id="rId3"/>
            </p:custDataLst>
          </p:nvPr>
        </p:nvSpPr>
        <p:spPr>
          <a:xfrm rot="6188927">
            <a:off x="784226" y="434975"/>
            <a:ext cx="88900" cy="79375"/>
          </a:xfrm>
          <a:custGeom>
            <a:avLst/>
            <a:gdLst>
              <a:gd name="connsiteX0" fmla="*/ 282090 w 560550"/>
              <a:gd name="connsiteY0" fmla="*/ 0 h 493591"/>
              <a:gd name="connsiteX1" fmla="*/ 307359 w 560550"/>
              <a:gd name="connsiteY1" fmla="*/ 19328 h 493591"/>
              <a:gd name="connsiteX2" fmla="*/ 322151 w 560550"/>
              <a:gd name="connsiteY2" fmla="*/ 46641 h 493591"/>
              <a:gd name="connsiteX3" fmla="*/ 422483 w 560550"/>
              <a:gd name="connsiteY3" fmla="*/ 244308 h 493591"/>
              <a:gd name="connsiteX4" fmla="*/ 421839 w 560550"/>
              <a:gd name="connsiteY4" fmla="*/ 243943 h 493591"/>
              <a:gd name="connsiteX5" fmla="*/ 426075 w 560550"/>
              <a:gd name="connsiteY5" fmla="*/ 252279 h 493591"/>
              <a:gd name="connsiteX6" fmla="*/ 549713 w 560550"/>
              <a:gd name="connsiteY6" fmla="*/ 442022 h 493591"/>
              <a:gd name="connsiteX7" fmla="*/ 553726 w 560550"/>
              <a:gd name="connsiteY7" fmla="*/ 448555 h 493591"/>
              <a:gd name="connsiteX8" fmla="*/ 557360 w 560550"/>
              <a:gd name="connsiteY8" fmla="*/ 480662 h 493591"/>
              <a:gd name="connsiteX9" fmla="*/ 557111 w 560550"/>
              <a:gd name="connsiteY9" fmla="*/ 481348 h 493591"/>
              <a:gd name="connsiteX10" fmla="*/ 527738 w 560550"/>
              <a:gd name="connsiteY10" fmla="*/ 493568 h 493591"/>
              <a:gd name="connsiteX11" fmla="*/ 496688 w 560550"/>
              <a:gd name="connsiteY11" fmla="*/ 492722 h 493591"/>
              <a:gd name="connsiteX12" fmla="*/ 275338 w 560550"/>
              <a:gd name="connsiteY12" fmla="*/ 480778 h 493591"/>
              <a:gd name="connsiteX13" fmla="*/ 275975 w 560550"/>
              <a:gd name="connsiteY13" fmla="*/ 480403 h 493591"/>
              <a:gd name="connsiteX14" fmla="*/ 266629 w 560550"/>
              <a:gd name="connsiteY14" fmla="*/ 479903 h 493591"/>
              <a:gd name="connsiteX15" fmla="*/ 40497 w 560550"/>
              <a:gd name="connsiteY15" fmla="*/ 492105 h 493591"/>
              <a:gd name="connsiteX16" fmla="*/ 32832 w 560550"/>
              <a:gd name="connsiteY16" fmla="*/ 492314 h 493591"/>
              <a:gd name="connsiteX17" fmla="*/ 3210 w 560550"/>
              <a:gd name="connsiteY17" fmla="*/ 479408 h 493591"/>
              <a:gd name="connsiteX18" fmla="*/ 2740 w 560550"/>
              <a:gd name="connsiteY18" fmla="*/ 478849 h 493591"/>
              <a:gd name="connsiteX19" fmla="*/ 6844 w 560550"/>
              <a:gd name="connsiteY19" fmla="*/ 447301 h 493591"/>
              <a:gd name="connsiteX20" fmla="*/ 23102 w 560550"/>
              <a:gd name="connsiteY20" fmla="*/ 420834 h 493591"/>
              <a:gd name="connsiteX21" fmla="*/ 144121 w 560550"/>
              <a:gd name="connsiteY21" fmla="*/ 235111 h 493591"/>
              <a:gd name="connsiteX22" fmla="*/ 144127 w 560550"/>
              <a:gd name="connsiteY22" fmla="*/ 235851 h 493591"/>
              <a:gd name="connsiteX23" fmla="*/ 149231 w 560550"/>
              <a:gd name="connsiteY23" fmla="*/ 228009 h 493591"/>
              <a:gd name="connsiteX24" fmla="*/ 251731 w 560550"/>
              <a:gd name="connsiteY24" fmla="*/ 26070 h 493591"/>
              <a:gd name="connsiteX25" fmla="*/ 255383 w 560550"/>
              <a:gd name="connsiteY25" fmla="*/ 19328 h 493591"/>
              <a:gd name="connsiteX26" fmla="*/ 281371 w 560550"/>
              <a:gd name="connsiteY26" fmla="*/ 127 h 493591"/>
              <a:gd name="connsiteX27" fmla="*/ 282090 w 560550"/>
              <a:gd name="connsiteY27" fmla="*/ 0 h 493591"/>
              <a:gd name="connsiteX0-1" fmla="*/ 282090 w 560550"/>
              <a:gd name="connsiteY0-2" fmla="*/ 0 h 493591"/>
              <a:gd name="connsiteX1-3" fmla="*/ 307359 w 560550"/>
              <a:gd name="connsiteY1-4" fmla="*/ 19328 h 493591"/>
              <a:gd name="connsiteX2-5" fmla="*/ 322151 w 560550"/>
              <a:gd name="connsiteY2-6" fmla="*/ 46641 h 493591"/>
              <a:gd name="connsiteX3-7" fmla="*/ 422483 w 560550"/>
              <a:gd name="connsiteY3-8" fmla="*/ 244308 h 493591"/>
              <a:gd name="connsiteX4-9" fmla="*/ 426075 w 560550"/>
              <a:gd name="connsiteY4-10" fmla="*/ 252279 h 493591"/>
              <a:gd name="connsiteX5-11" fmla="*/ 549713 w 560550"/>
              <a:gd name="connsiteY5-12" fmla="*/ 442022 h 493591"/>
              <a:gd name="connsiteX6-13" fmla="*/ 553726 w 560550"/>
              <a:gd name="connsiteY6-14" fmla="*/ 448555 h 493591"/>
              <a:gd name="connsiteX7-15" fmla="*/ 557360 w 560550"/>
              <a:gd name="connsiteY7-16" fmla="*/ 480662 h 493591"/>
              <a:gd name="connsiteX8-17" fmla="*/ 557111 w 560550"/>
              <a:gd name="connsiteY8-18" fmla="*/ 481348 h 493591"/>
              <a:gd name="connsiteX9-19" fmla="*/ 527738 w 560550"/>
              <a:gd name="connsiteY9-20" fmla="*/ 493568 h 493591"/>
              <a:gd name="connsiteX10-21" fmla="*/ 496688 w 560550"/>
              <a:gd name="connsiteY10-22" fmla="*/ 492722 h 493591"/>
              <a:gd name="connsiteX11-23" fmla="*/ 275338 w 560550"/>
              <a:gd name="connsiteY11-24" fmla="*/ 480778 h 493591"/>
              <a:gd name="connsiteX12-25" fmla="*/ 275975 w 560550"/>
              <a:gd name="connsiteY12-26" fmla="*/ 480403 h 493591"/>
              <a:gd name="connsiteX13-27" fmla="*/ 266629 w 560550"/>
              <a:gd name="connsiteY13-28" fmla="*/ 479903 h 493591"/>
              <a:gd name="connsiteX14-29" fmla="*/ 40497 w 560550"/>
              <a:gd name="connsiteY14-30" fmla="*/ 492105 h 493591"/>
              <a:gd name="connsiteX15-31" fmla="*/ 32832 w 560550"/>
              <a:gd name="connsiteY15-32" fmla="*/ 492314 h 493591"/>
              <a:gd name="connsiteX16-33" fmla="*/ 3210 w 560550"/>
              <a:gd name="connsiteY16-34" fmla="*/ 479408 h 493591"/>
              <a:gd name="connsiteX17-35" fmla="*/ 2740 w 560550"/>
              <a:gd name="connsiteY17-36" fmla="*/ 478849 h 493591"/>
              <a:gd name="connsiteX18-37" fmla="*/ 6844 w 560550"/>
              <a:gd name="connsiteY18-38" fmla="*/ 447301 h 493591"/>
              <a:gd name="connsiteX19-39" fmla="*/ 23102 w 560550"/>
              <a:gd name="connsiteY19-40" fmla="*/ 420834 h 493591"/>
              <a:gd name="connsiteX20-41" fmla="*/ 144121 w 560550"/>
              <a:gd name="connsiteY20-42" fmla="*/ 235111 h 493591"/>
              <a:gd name="connsiteX21-43" fmla="*/ 144127 w 560550"/>
              <a:gd name="connsiteY21-44" fmla="*/ 235851 h 493591"/>
              <a:gd name="connsiteX22-45" fmla="*/ 149231 w 560550"/>
              <a:gd name="connsiteY22-46" fmla="*/ 228009 h 493591"/>
              <a:gd name="connsiteX23-47" fmla="*/ 251731 w 560550"/>
              <a:gd name="connsiteY23-48" fmla="*/ 26070 h 493591"/>
              <a:gd name="connsiteX24-49" fmla="*/ 255383 w 560550"/>
              <a:gd name="connsiteY24-50" fmla="*/ 19328 h 493591"/>
              <a:gd name="connsiteX25-51" fmla="*/ 281371 w 560550"/>
              <a:gd name="connsiteY25-52" fmla="*/ 127 h 493591"/>
              <a:gd name="connsiteX26-53" fmla="*/ 282090 w 560550"/>
              <a:gd name="connsiteY26-54" fmla="*/ 0 h 493591"/>
              <a:gd name="connsiteX0-55" fmla="*/ 282090 w 560550"/>
              <a:gd name="connsiteY0-56" fmla="*/ 0 h 493591"/>
              <a:gd name="connsiteX1-57" fmla="*/ 307359 w 560550"/>
              <a:gd name="connsiteY1-58" fmla="*/ 19328 h 493591"/>
              <a:gd name="connsiteX2-59" fmla="*/ 322151 w 560550"/>
              <a:gd name="connsiteY2-60" fmla="*/ 46641 h 493591"/>
              <a:gd name="connsiteX3-61" fmla="*/ 426075 w 560550"/>
              <a:gd name="connsiteY3-62" fmla="*/ 252279 h 493591"/>
              <a:gd name="connsiteX4-63" fmla="*/ 549713 w 560550"/>
              <a:gd name="connsiteY4-64" fmla="*/ 442022 h 493591"/>
              <a:gd name="connsiteX5-65" fmla="*/ 553726 w 560550"/>
              <a:gd name="connsiteY5-66" fmla="*/ 448555 h 493591"/>
              <a:gd name="connsiteX6-67" fmla="*/ 557360 w 560550"/>
              <a:gd name="connsiteY6-68" fmla="*/ 480662 h 493591"/>
              <a:gd name="connsiteX7-69" fmla="*/ 557111 w 560550"/>
              <a:gd name="connsiteY7-70" fmla="*/ 481348 h 493591"/>
              <a:gd name="connsiteX8-71" fmla="*/ 527738 w 560550"/>
              <a:gd name="connsiteY8-72" fmla="*/ 493568 h 493591"/>
              <a:gd name="connsiteX9-73" fmla="*/ 496688 w 560550"/>
              <a:gd name="connsiteY9-74" fmla="*/ 492722 h 493591"/>
              <a:gd name="connsiteX10-75" fmla="*/ 275338 w 560550"/>
              <a:gd name="connsiteY10-76" fmla="*/ 480778 h 493591"/>
              <a:gd name="connsiteX11-77" fmla="*/ 275975 w 560550"/>
              <a:gd name="connsiteY11-78" fmla="*/ 480403 h 493591"/>
              <a:gd name="connsiteX12-79" fmla="*/ 266629 w 560550"/>
              <a:gd name="connsiteY12-80" fmla="*/ 479903 h 493591"/>
              <a:gd name="connsiteX13-81" fmla="*/ 40497 w 560550"/>
              <a:gd name="connsiteY13-82" fmla="*/ 492105 h 493591"/>
              <a:gd name="connsiteX14-83" fmla="*/ 32832 w 560550"/>
              <a:gd name="connsiteY14-84" fmla="*/ 492314 h 493591"/>
              <a:gd name="connsiteX15-85" fmla="*/ 3210 w 560550"/>
              <a:gd name="connsiteY15-86" fmla="*/ 479408 h 493591"/>
              <a:gd name="connsiteX16-87" fmla="*/ 2740 w 560550"/>
              <a:gd name="connsiteY16-88" fmla="*/ 478849 h 493591"/>
              <a:gd name="connsiteX17-89" fmla="*/ 6844 w 560550"/>
              <a:gd name="connsiteY17-90" fmla="*/ 447301 h 493591"/>
              <a:gd name="connsiteX18-91" fmla="*/ 23102 w 560550"/>
              <a:gd name="connsiteY18-92" fmla="*/ 420834 h 493591"/>
              <a:gd name="connsiteX19-93" fmla="*/ 144121 w 560550"/>
              <a:gd name="connsiteY19-94" fmla="*/ 235111 h 493591"/>
              <a:gd name="connsiteX20-95" fmla="*/ 144127 w 560550"/>
              <a:gd name="connsiteY20-96" fmla="*/ 235851 h 493591"/>
              <a:gd name="connsiteX21-97" fmla="*/ 149231 w 560550"/>
              <a:gd name="connsiteY21-98" fmla="*/ 228009 h 493591"/>
              <a:gd name="connsiteX22-99" fmla="*/ 251731 w 560550"/>
              <a:gd name="connsiteY22-100" fmla="*/ 26070 h 493591"/>
              <a:gd name="connsiteX23-101" fmla="*/ 255383 w 560550"/>
              <a:gd name="connsiteY23-102" fmla="*/ 19328 h 493591"/>
              <a:gd name="connsiteX24-103" fmla="*/ 281371 w 560550"/>
              <a:gd name="connsiteY24-104" fmla="*/ 127 h 493591"/>
              <a:gd name="connsiteX25-105" fmla="*/ 282090 w 560550"/>
              <a:gd name="connsiteY25-106" fmla="*/ 0 h 493591"/>
              <a:gd name="connsiteX0-107" fmla="*/ 282090 w 560550"/>
              <a:gd name="connsiteY0-108" fmla="*/ 0 h 493591"/>
              <a:gd name="connsiteX1-109" fmla="*/ 307359 w 560550"/>
              <a:gd name="connsiteY1-110" fmla="*/ 19328 h 493591"/>
              <a:gd name="connsiteX2-111" fmla="*/ 322151 w 560550"/>
              <a:gd name="connsiteY2-112" fmla="*/ 46641 h 493591"/>
              <a:gd name="connsiteX3-113" fmla="*/ 426075 w 560550"/>
              <a:gd name="connsiteY3-114" fmla="*/ 252279 h 493591"/>
              <a:gd name="connsiteX4-115" fmla="*/ 549713 w 560550"/>
              <a:gd name="connsiteY4-116" fmla="*/ 442022 h 493591"/>
              <a:gd name="connsiteX5-117" fmla="*/ 553726 w 560550"/>
              <a:gd name="connsiteY5-118" fmla="*/ 448555 h 493591"/>
              <a:gd name="connsiteX6-119" fmla="*/ 557360 w 560550"/>
              <a:gd name="connsiteY6-120" fmla="*/ 480662 h 493591"/>
              <a:gd name="connsiteX7-121" fmla="*/ 557111 w 560550"/>
              <a:gd name="connsiteY7-122" fmla="*/ 481348 h 493591"/>
              <a:gd name="connsiteX8-123" fmla="*/ 527738 w 560550"/>
              <a:gd name="connsiteY8-124" fmla="*/ 493568 h 493591"/>
              <a:gd name="connsiteX9-125" fmla="*/ 496688 w 560550"/>
              <a:gd name="connsiteY9-126" fmla="*/ 492722 h 493591"/>
              <a:gd name="connsiteX10-127" fmla="*/ 275338 w 560550"/>
              <a:gd name="connsiteY10-128" fmla="*/ 480778 h 493591"/>
              <a:gd name="connsiteX11-129" fmla="*/ 275975 w 560550"/>
              <a:gd name="connsiteY11-130" fmla="*/ 480403 h 493591"/>
              <a:gd name="connsiteX12-131" fmla="*/ 266629 w 560550"/>
              <a:gd name="connsiteY12-132" fmla="*/ 479903 h 493591"/>
              <a:gd name="connsiteX13-133" fmla="*/ 40497 w 560550"/>
              <a:gd name="connsiteY13-134" fmla="*/ 492105 h 493591"/>
              <a:gd name="connsiteX14-135" fmla="*/ 32832 w 560550"/>
              <a:gd name="connsiteY14-136" fmla="*/ 492314 h 493591"/>
              <a:gd name="connsiteX15-137" fmla="*/ 3210 w 560550"/>
              <a:gd name="connsiteY15-138" fmla="*/ 479408 h 493591"/>
              <a:gd name="connsiteX16-139" fmla="*/ 2740 w 560550"/>
              <a:gd name="connsiteY16-140" fmla="*/ 478849 h 493591"/>
              <a:gd name="connsiteX17-141" fmla="*/ 6844 w 560550"/>
              <a:gd name="connsiteY17-142" fmla="*/ 447301 h 493591"/>
              <a:gd name="connsiteX18-143" fmla="*/ 23102 w 560550"/>
              <a:gd name="connsiteY18-144" fmla="*/ 420834 h 493591"/>
              <a:gd name="connsiteX19-145" fmla="*/ 144121 w 560550"/>
              <a:gd name="connsiteY19-146" fmla="*/ 235111 h 493591"/>
              <a:gd name="connsiteX20-147" fmla="*/ 144127 w 560550"/>
              <a:gd name="connsiteY20-148" fmla="*/ 235851 h 493591"/>
              <a:gd name="connsiteX21-149" fmla="*/ 149231 w 560550"/>
              <a:gd name="connsiteY21-150" fmla="*/ 228009 h 493591"/>
              <a:gd name="connsiteX22-151" fmla="*/ 251731 w 560550"/>
              <a:gd name="connsiteY22-152" fmla="*/ 26070 h 493591"/>
              <a:gd name="connsiteX23-153" fmla="*/ 255383 w 560550"/>
              <a:gd name="connsiteY23-154" fmla="*/ 19328 h 493591"/>
              <a:gd name="connsiteX24-155" fmla="*/ 281371 w 560550"/>
              <a:gd name="connsiteY24-156" fmla="*/ 127 h 493591"/>
              <a:gd name="connsiteX25-157" fmla="*/ 282090 w 560550"/>
              <a:gd name="connsiteY25-158" fmla="*/ 0 h 493591"/>
              <a:gd name="connsiteX0-159" fmla="*/ 282090 w 560550"/>
              <a:gd name="connsiteY0-160" fmla="*/ 0 h 493591"/>
              <a:gd name="connsiteX1-161" fmla="*/ 307359 w 560550"/>
              <a:gd name="connsiteY1-162" fmla="*/ 19328 h 493591"/>
              <a:gd name="connsiteX2-163" fmla="*/ 322151 w 560550"/>
              <a:gd name="connsiteY2-164" fmla="*/ 46641 h 493591"/>
              <a:gd name="connsiteX3-165" fmla="*/ 426075 w 560550"/>
              <a:gd name="connsiteY3-166" fmla="*/ 252279 h 493591"/>
              <a:gd name="connsiteX4-167" fmla="*/ 549713 w 560550"/>
              <a:gd name="connsiteY4-168" fmla="*/ 442022 h 493591"/>
              <a:gd name="connsiteX5-169" fmla="*/ 553726 w 560550"/>
              <a:gd name="connsiteY5-170" fmla="*/ 448555 h 493591"/>
              <a:gd name="connsiteX6-171" fmla="*/ 557360 w 560550"/>
              <a:gd name="connsiteY6-172" fmla="*/ 480662 h 493591"/>
              <a:gd name="connsiteX7-173" fmla="*/ 557111 w 560550"/>
              <a:gd name="connsiteY7-174" fmla="*/ 481348 h 493591"/>
              <a:gd name="connsiteX8-175" fmla="*/ 527738 w 560550"/>
              <a:gd name="connsiteY8-176" fmla="*/ 493568 h 493591"/>
              <a:gd name="connsiteX9-177" fmla="*/ 496688 w 560550"/>
              <a:gd name="connsiteY9-178" fmla="*/ 492722 h 493591"/>
              <a:gd name="connsiteX10-179" fmla="*/ 275338 w 560550"/>
              <a:gd name="connsiteY10-180" fmla="*/ 480778 h 493591"/>
              <a:gd name="connsiteX11-181" fmla="*/ 275975 w 560550"/>
              <a:gd name="connsiteY11-182" fmla="*/ 480403 h 493591"/>
              <a:gd name="connsiteX12-183" fmla="*/ 266629 w 560550"/>
              <a:gd name="connsiteY12-184" fmla="*/ 479903 h 493591"/>
              <a:gd name="connsiteX13-185" fmla="*/ 40497 w 560550"/>
              <a:gd name="connsiteY13-186" fmla="*/ 492105 h 493591"/>
              <a:gd name="connsiteX14-187" fmla="*/ 32832 w 560550"/>
              <a:gd name="connsiteY14-188" fmla="*/ 492314 h 493591"/>
              <a:gd name="connsiteX15-189" fmla="*/ 3210 w 560550"/>
              <a:gd name="connsiteY15-190" fmla="*/ 479408 h 493591"/>
              <a:gd name="connsiteX16-191" fmla="*/ 2740 w 560550"/>
              <a:gd name="connsiteY16-192" fmla="*/ 478849 h 493591"/>
              <a:gd name="connsiteX17-193" fmla="*/ 6844 w 560550"/>
              <a:gd name="connsiteY17-194" fmla="*/ 447301 h 493591"/>
              <a:gd name="connsiteX18-195" fmla="*/ 23102 w 560550"/>
              <a:gd name="connsiteY18-196" fmla="*/ 420834 h 493591"/>
              <a:gd name="connsiteX19-197" fmla="*/ 144121 w 560550"/>
              <a:gd name="connsiteY19-198" fmla="*/ 235111 h 493591"/>
              <a:gd name="connsiteX20-199" fmla="*/ 149231 w 560550"/>
              <a:gd name="connsiteY20-200" fmla="*/ 228009 h 493591"/>
              <a:gd name="connsiteX21-201" fmla="*/ 251731 w 560550"/>
              <a:gd name="connsiteY21-202" fmla="*/ 26070 h 493591"/>
              <a:gd name="connsiteX22-203" fmla="*/ 255383 w 560550"/>
              <a:gd name="connsiteY22-204" fmla="*/ 19328 h 493591"/>
              <a:gd name="connsiteX23-205" fmla="*/ 281371 w 560550"/>
              <a:gd name="connsiteY23-206" fmla="*/ 127 h 493591"/>
              <a:gd name="connsiteX24-207" fmla="*/ 282090 w 560550"/>
              <a:gd name="connsiteY24-208" fmla="*/ 0 h 493591"/>
              <a:gd name="connsiteX0-209" fmla="*/ 282090 w 560550"/>
              <a:gd name="connsiteY0-210" fmla="*/ 0 h 493591"/>
              <a:gd name="connsiteX1-211" fmla="*/ 307359 w 560550"/>
              <a:gd name="connsiteY1-212" fmla="*/ 19328 h 493591"/>
              <a:gd name="connsiteX2-213" fmla="*/ 322151 w 560550"/>
              <a:gd name="connsiteY2-214" fmla="*/ 46641 h 493591"/>
              <a:gd name="connsiteX3-215" fmla="*/ 426075 w 560550"/>
              <a:gd name="connsiteY3-216" fmla="*/ 252279 h 493591"/>
              <a:gd name="connsiteX4-217" fmla="*/ 549713 w 560550"/>
              <a:gd name="connsiteY4-218" fmla="*/ 442022 h 493591"/>
              <a:gd name="connsiteX5-219" fmla="*/ 553726 w 560550"/>
              <a:gd name="connsiteY5-220" fmla="*/ 448555 h 493591"/>
              <a:gd name="connsiteX6-221" fmla="*/ 557360 w 560550"/>
              <a:gd name="connsiteY6-222" fmla="*/ 480662 h 493591"/>
              <a:gd name="connsiteX7-223" fmla="*/ 557111 w 560550"/>
              <a:gd name="connsiteY7-224" fmla="*/ 481348 h 493591"/>
              <a:gd name="connsiteX8-225" fmla="*/ 527738 w 560550"/>
              <a:gd name="connsiteY8-226" fmla="*/ 493568 h 493591"/>
              <a:gd name="connsiteX9-227" fmla="*/ 496688 w 560550"/>
              <a:gd name="connsiteY9-228" fmla="*/ 492722 h 493591"/>
              <a:gd name="connsiteX10-229" fmla="*/ 275338 w 560550"/>
              <a:gd name="connsiteY10-230" fmla="*/ 480778 h 493591"/>
              <a:gd name="connsiteX11-231" fmla="*/ 275975 w 560550"/>
              <a:gd name="connsiteY11-232" fmla="*/ 480403 h 493591"/>
              <a:gd name="connsiteX12-233" fmla="*/ 266629 w 560550"/>
              <a:gd name="connsiteY12-234" fmla="*/ 479903 h 493591"/>
              <a:gd name="connsiteX13-235" fmla="*/ 40497 w 560550"/>
              <a:gd name="connsiteY13-236" fmla="*/ 492105 h 493591"/>
              <a:gd name="connsiteX14-237" fmla="*/ 32832 w 560550"/>
              <a:gd name="connsiteY14-238" fmla="*/ 492314 h 493591"/>
              <a:gd name="connsiteX15-239" fmla="*/ 3210 w 560550"/>
              <a:gd name="connsiteY15-240" fmla="*/ 479408 h 493591"/>
              <a:gd name="connsiteX16-241" fmla="*/ 2740 w 560550"/>
              <a:gd name="connsiteY16-242" fmla="*/ 478849 h 493591"/>
              <a:gd name="connsiteX17-243" fmla="*/ 6844 w 560550"/>
              <a:gd name="connsiteY17-244" fmla="*/ 447301 h 493591"/>
              <a:gd name="connsiteX18-245" fmla="*/ 23102 w 560550"/>
              <a:gd name="connsiteY18-246" fmla="*/ 420834 h 493591"/>
              <a:gd name="connsiteX19-247" fmla="*/ 149231 w 560550"/>
              <a:gd name="connsiteY19-248" fmla="*/ 228009 h 493591"/>
              <a:gd name="connsiteX20-249" fmla="*/ 251731 w 560550"/>
              <a:gd name="connsiteY20-250" fmla="*/ 26070 h 493591"/>
              <a:gd name="connsiteX21-251" fmla="*/ 255383 w 560550"/>
              <a:gd name="connsiteY21-252" fmla="*/ 19328 h 493591"/>
              <a:gd name="connsiteX22-253" fmla="*/ 281371 w 560550"/>
              <a:gd name="connsiteY22-254" fmla="*/ 127 h 493591"/>
              <a:gd name="connsiteX23-255" fmla="*/ 282090 w 560550"/>
              <a:gd name="connsiteY23-256" fmla="*/ 0 h 493591"/>
              <a:gd name="connsiteX0-257" fmla="*/ 282090 w 560550"/>
              <a:gd name="connsiteY0-258" fmla="*/ 0 h 493591"/>
              <a:gd name="connsiteX1-259" fmla="*/ 307359 w 560550"/>
              <a:gd name="connsiteY1-260" fmla="*/ 19328 h 493591"/>
              <a:gd name="connsiteX2-261" fmla="*/ 322151 w 560550"/>
              <a:gd name="connsiteY2-262" fmla="*/ 46641 h 493591"/>
              <a:gd name="connsiteX3-263" fmla="*/ 426075 w 560550"/>
              <a:gd name="connsiteY3-264" fmla="*/ 252279 h 493591"/>
              <a:gd name="connsiteX4-265" fmla="*/ 549713 w 560550"/>
              <a:gd name="connsiteY4-266" fmla="*/ 442022 h 493591"/>
              <a:gd name="connsiteX5-267" fmla="*/ 553726 w 560550"/>
              <a:gd name="connsiteY5-268" fmla="*/ 448555 h 493591"/>
              <a:gd name="connsiteX6-269" fmla="*/ 557360 w 560550"/>
              <a:gd name="connsiteY6-270" fmla="*/ 480662 h 493591"/>
              <a:gd name="connsiteX7-271" fmla="*/ 557111 w 560550"/>
              <a:gd name="connsiteY7-272" fmla="*/ 481348 h 493591"/>
              <a:gd name="connsiteX8-273" fmla="*/ 527738 w 560550"/>
              <a:gd name="connsiteY8-274" fmla="*/ 493568 h 493591"/>
              <a:gd name="connsiteX9-275" fmla="*/ 496688 w 560550"/>
              <a:gd name="connsiteY9-276" fmla="*/ 492722 h 493591"/>
              <a:gd name="connsiteX10-277" fmla="*/ 275338 w 560550"/>
              <a:gd name="connsiteY10-278" fmla="*/ 480778 h 493591"/>
              <a:gd name="connsiteX11-279" fmla="*/ 275975 w 560550"/>
              <a:gd name="connsiteY11-280" fmla="*/ 480403 h 493591"/>
              <a:gd name="connsiteX12-281" fmla="*/ 266629 w 560550"/>
              <a:gd name="connsiteY12-282" fmla="*/ 479903 h 493591"/>
              <a:gd name="connsiteX13-283" fmla="*/ 40497 w 560550"/>
              <a:gd name="connsiteY13-284" fmla="*/ 492105 h 493591"/>
              <a:gd name="connsiteX14-285" fmla="*/ 32832 w 560550"/>
              <a:gd name="connsiteY14-286" fmla="*/ 492314 h 493591"/>
              <a:gd name="connsiteX15-287" fmla="*/ 3210 w 560550"/>
              <a:gd name="connsiteY15-288" fmla="*/ 479408 h 493591"/>
              <a:gd name="connsiteX16-289" fmla="*/ 2740 w 560550"/>
              <a:gd name="connsiteY16-290" fmla="*/ 478849 h 493591"/>
              <a:gd name="connsiteX17-291" fmla="*/ 6844 w 560550"/>
              <a:gd name="connsiteY17-292" fmla="*/ 447301 h 493591"/>
              <a:gd name="connsiteX18-293" fmla="*/ 23102 w 560550"/>
              <a:gd name="connsiteY18-294" fmla="*/ 420834 h 493591"/>
              <a:gd name="connsiteX19-295" fmla="*/ 149231 w 560550"/>
              <a:gd name="connsiteY19-296" fmla="*/ 228009 h 493591"/>
              <a:gd name="connsiteX20-297" fmla="*/ 251731 w 560550"/>
              <a:gd name="connsiteY20-298" fmla="*/ 26070 h 493591"/>
              <a:gd name="connsiteX21-299" fmla="*/ 255383 w 560550"/>
              <a:gd name="connsiteY21-300" fmla="*/ 19328 h 493591"/>
              <a:gd name="connsiteX22-301" fmla="*/ 281371 w 560550"/>
              <a:gd name="connsiteY22-302" fmla="*/ 127 h 493591"/>
              <a:gd name="connsiteX23-303" fmla="*/ 282090 w 560550"/>
              <a:gd name="connsiteY23-304" fmla="*/ 0 h 493591"/>
              <a:gd name="connsiteX0-305" fmla="*/ 282090 w 560550"/>
              <a:gd name="connsiteY0-306" fmla="*/ 0 h 493591"/>
              <a:gd name="connsiteX1-307" fmla="*/ 307359 w 560550"/>
              <a:gd name="connsiteY1-308" fmla="*/ 19328 h 493591"/>
              <a:gd name="connsiteX2-309" fmla="*/ 322151 w 560550"/>
              <a:gd name="connsiteY2-310" fmla="*/ 46641 h 493591"/>
              <a:gd name="connsiteX3-311" fmla="*/ 426075 w 560550"/>
              <a:gd name="connsiteY3-312" fmla="*/ 252279 h 493591"/>
              <a:gd name="connsiteX4-313" fmla="*/ 549713 w 560550"/>
              <a:gd name="connsiteY4-314" fmla="*/ 442022 h 493591"/>
              <a:gd name="connsiteX5-315" fmla="*/ 553726 w 560550"/>
              <a:gd name="connsiteY5-316" fmla="*/ 448555 h 493591"/>
              <a:gd name="connsiteX6-317" fmla="*/ 557360 w 560550"/>
              <a:gd name="connsiteY6-318" fmla="*/ 480662 h 493591"/>
              <a:gd name="connsiteX7-319" fmla="*/ 557111 w 560550"/>
              <a:gd name="connsiteY7-320" fmla="*/ 481348 h 493591"/>
              <a:gd name="connsiteX8-321" fmla="*/ 527738 w 560550"/>
              <a:gd name="connsiteY8-322" fmla="*/ 493568 h 493591"/>
              <a:gd name="connsiteX9-323" fmla="*/ 496688 w 560550"/>
              <a:gd name="connsiteY9-324" fmla="*/ 492722 h 493591"/>
              <a:gd name="connsiteX10-325" fmla="*/ 275338 w 560550"/>
              <a:gd name="connsiteY10-326" fmla="*/ 480778 h 493591"/>
              <a:gd name="connsiteX11-327" fmla="*/ 266629 w 560550"/>
              <a:gd name="connsiteY11-328" fmla="*/ 479903 h 493591"/>
              <a:gd name="connsiteX12-329" fmla="*/ 40497 w 560550"/>
              <a:gd name="connsiteY12-330" fmla="*/ 492105 h 493591"/>
              <a:gd name="connsiteX13-331" fmla="*/ 32832 w 560550"/>
              <a:gd name="connsiteY13-332" fmla="*/ 492314 h 493591"/>
              <a:gd name="connsiteX14-333" fmla="*/ 3210 w 560550"/>
              <a:gd name="connsiteY14-334" fmla="*/ 479408 h 493591"/>
              <a:gd name="connsiteX15-335" fmla="*/ 2740 w 560550"/>
              <a:gd name="connsiteY15-336" fmla="*/ 478849 h 493591"/>
              <a:gd name="connsiteX16-337" fmla="*/ 6844 w 560550"/>
              <a:gd name="connsiteY16-338" fmla="*/ 447301 h 493591"/>
              <a:gd name="connsiteX17-339" fmla="*/ 23102 w 560550"/>
              <a:gd name="connsiteY17-340" fmla="*/ 420834 h 493591"/>
              <a:gd name="connsiteX18-341" fmla="*/ 149231 w 560550"/>
              <a:gd name="connsiteY18-342" fmla="*/ 228009 h 493591"/>
              <a:gd name="connsiteX19-343" fmla="*/ 251731 w 560550"/>
              <a:gd name="connsiteY19-344" fmla="*/ 26070 h 493591"/>
              <a:gd name="connsiteX20-345" fmla="*/ 255383 w 560550"/>
              <a:gd name="connsiteY20-346" fmla="*/ 19328 h 493591"/>
              <a:gd name="connsiteX21-347" fmla="*/ 281371 w 560550"/>
              <a:gd name="connsiteY21-348" fmla="*/ 127 h 493591"/>
              <a:gd name="connsiteX22-349" fmla="*/ 282090 w 560550"/>
              <a:gd name="connsiteY22-350" fmla="*/ 0 h 493591"/>
              <a:gd name="connsiteX0-351" fmla="*/ 282090 w 560550"/>
              <a:gd name="connsiteY0-352" fmla="*/ 0 h 493591"/>
              <a:gd name="connsiteX1-353" fmla="*/ 307359 w 560550"/>
              <a:gd name="connsiteY1-354" fmla="*/ 19328 h 493591"/>
              <a:gd name="connsiteX2-355" fmla="*/ 322151 w 560550"/>
              <a:gd name="connsiteY2-356" fmla="*/ 46641 h 493591"/>
              <a:gd name="connsiteX3-357" fmla="*/ 426075 w 560550"/>
              <a:gd name="connsiteY3-358" fmla="*/ 252279 h 493591"/>
              <a:gd name="connsiteX4-359" fmla="*/ 549713 w 560550"/>
              <a:gd name="connsiteY4-360" fmla="*/ 442022 h 493591"/>
              <a:gd name="connsiteX5-361" fmla="*/ 553726 w 560550"/>
              <a:gd name="connsiteY5-362" fmla="*/ 448555 h 493591"/>
              <a:gd name="connsiteX6-363" fmla="*/ 557360 w 560550"/>
              <a:gd name="connsiteY6-364" fmla="*/ 480662 h 493591"/>
              <a:gd name="connsiteX7-365" fmla="*/ 557111 w 560550"/>
              <a:gd name="connsiteY7-366" fmla="*/ 481348 h 493591"/>
              <a:gd name="connsiteX8-367" fmla="*/ 527738 w 560550"/>
              <a:gd name="connsiteY8-368" fmla="*/ 493568 h 493591"/>
              <a:gd name="connsiteX9-369" fmla="*/ 496688 w 560550"/>
              <a:gd name="connsiteY9-370" fmla="*/ 492722 h 493591"/>
              <a:gd name="connsiteX10-371" fmla="*/ 266629 w 560550"/>
              <a:gd name="connsiteY10-372" fmla="*/ 479903 h 493591"/>
              <a:gd name="connsiteX11-373" fmla="*/ 40497 w 560550"/>
              <a:gd name="connsiteY11-374" fmla="*/ 492105 h 493591"/>
              <a:gd name="connsiteX12-375" fmla="*/ 32832 w 560550"/>
              <a:gd name="connsiteY12-376" fmla="*/ 492314 h 493591"/>
              <a:gd name="connsiteX13-377" fmla="*/ 3210 w 560550"/>
              <a:gd name="connsiteY13-378" fmla="*/ 479408 h 493591"/>
              <a:gd name="connsiteX14-379" fmla="*/ 2740 w 560550"/>
              <a:gd name="connsiteY14-380" fmla="*/ 478849 h 493591"/>
              <a:gd name="connsiteX15-381" fmla="*/ 6844 w 560550"/>
              <a:gd name="connsiteY15-382" fmla="*/ 447301 h 493591"/>
              <a:gd name="connsiteX16-383" fmla="*/ 23102 w 560550"/>
              <a:gd name="connsiteY16-384" fmla="*/ 420834 h 493591"/>
              <a:gd name="connsiteX17-385" fmla="*/ 149231 w 560550"/>
              <a:gd name="connsiteY17-386" fmla="*/ 228009 h 493591"/>
              <a:gd name="connsiteX18-387" fmla="*/ 251731 w 560550"/>
              <a:gd name="connsiteY18-388" fmla="*/ 26070 h 493591"/>
              <a:gd name="connsiteX19-389" fmla="*/ 255383 w 560550"/>
              <a:gd name="connsiteY19-390" fmla="*/ 19328 h 493591"/>
              <a:gd name="connsiteX20-391" fmla="*/ 281371 w 560550"/>
              <a:gd name="connsiteY20-392" fmla="*/ 127 h 493591"/>
              <a:gd name="connsiteX21-393" fmla="*/ 282090 w 560550"/>
              <a:gd name="connsiteY21-394" fmla="*/ 0 h 493591"/>
              <a:gd name="connsiteX0-395" fmla="*/ 282090 w 560550"/>
              <a:gd name="connsiteY0-396" fmla="*/ 0 h 493591"/>
              <a:gd name="connsiteX1-397" fmla="*/ 307359 w 560550"/>
              <a:gd name="connsiteY1-398" fmla="*/ 19328 h 493591"/>
              <a:gd name="connsiteX2-399" fmla="*/ 322151 w 560550"/>
              <a:gd name="connsiteY2-400" fmla="*/ 46641 h 493591"/>
              <a:gd name="connsiteX3-401" fmla="*/ 426075 w 560550"/>
              <a:gd name="connsiteY3-402" fmla="*/ 252279 h 493591"/>
              <a:gd name="connsiteX4-403" fmla="*/ 549713 w 560550"/>
              <a:gd name="connsiteY4-404" fmla="*/ 442022 h 493591"/>
              <a:gd name="connsiteX5-405" fmla="*/ 553726 w 560550"/>
              <a:gd name="connsiteY5-406" fmla="*/ 448555 h 493591"/>
              <a:gd name="connsiteX6-407" fmla="*/ 557360 w 560550"/>
              <a:gd name="connsiteY6-408" fmla="*/ 480662 h 493591"/>
              <a:gd name="connsiteX7-409" fmla="*/ 557111 w 560550"/>
              <a:gd name="connsiteY7-410" fmla="*/ 481348 h 493591"/>
              <a:gd name="connsiteX8-411" fmla="*/ 527738 w 560550"/>
              <a:gd name="connsiteY8-412" fmla="*/ 493568 h 493591"/>
              <a:gd name="connsiteX9-413" fmla="*/ 496688 w 560550"/>
              <a:gd name="connsiteY9-414" fmla="*/ 492722 h 493591"/>
              <a:gd name="connsiteX10-415" fmla="*/ 266629 w 560550"/>
              <a:gd name="connsiteY10-416" fmla="*/ 479903 h 493591"/>
              <a:gd name="connsiteX11-417" fmla="*/ 40497 w 560550"/>
              <a:gd name="connsiteY11-418" fmla="*/ 492105 h 493591"/>
              <a:gd name="connsiteX12-419" fmla="*/ 32832 w 560550"/>
              <a:gd name="connsiteY12-420" fmla="*/ 492314 h 493591"/>
              <a:gd name="connsiteX13-421" fmla="*/ 3210 w 560550"/>
              <a:gd name="connsiteY13-422" fmla="*/ 479408 h 493591"/>
              <a:gd name="connsiteX14-423" fmla="*/ 2740 w 560550"/>
              <a:gd name="connsiteY14-424" fmla="*/ 478849 h 493591"/>
              <a:gd name="connsiteX15-425" fmla="*/ 6844 w 560550"/>
              <a:gd name="connsiteY15-426" fmla="*/ 447301 h 493591"/>
              <a:gd name="connsiteX16-427" fmla="*/ 23102 w 560550"/>
              <a:gd name="connsiteY16-428" fmla="*/ 420834 h 493591"/>
              <a:gd name="connsiteX17-429" fmla="*/ 149231 w 560550"/>
              <a:gd name="connsiteY17-430" fmla="*/ 228009 h 493591"/>
              <a:gd name="connsiteX18-431" fmla="*/ 251731 w 560550"/>
              <a:gd name="connsiteY18-432" fmla="*/ 26070 h 493591"/>
              <a:gd name="connsiteX19-433" fmla="*/ 255383 w 560550"/>
              <a:gd name="connsiteY19-434" fmla="*/ 19328 h 493591"/>
              <a:gd name="connsiteX20-435" fmla="*/ 281371 w 560550"/>
              <a:gd name="connsiteY20-436" fmla="*/ 127 h 493591"/>
              <a:gd name="connsiteX21-437" fmla="*/ 282090 w 560550"/>
              <a:gd name="connsiteY21-438" fmla="*/ 0 h 49359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560550" h="493591">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buFontTx/>
              <a:buNone/>
              <a:defRPr/>
            </a:pPr>
            <a:endParaRPr lang="zh-CN" altLang="en-US" sz="1015" noProof="1">
              <a:solidFill>
                <a:srgbClr val="FFFFFF"/>
              </a:solidFill>
              <a:latin typeface="黑体" panose="02010609060101010101" charset="-122"/>
              <a:ea typeface="黑体" panose="02010609060101010101" charset="-122"/>
              <a:cs typeface="Arial" panose="020B0604020202020204" pitchFamily="34" charset="0"/>
            </a:endParaRPr>
          </a:p>
        </p:txBody>
      </p:sp>
      <p:sp>
        <p:nvSpPr>
          <p:cNvPr id="7" name="KSO_Shape"/>
          <p:cNvSpPr/>
          <p:nvPr>
            <p:custDataLst>
              <p:tags r:id="rId4"/>
            </p:custDataLst>
          </p:nvPr>
        </p:nvSpPr>
        <p:spPr>
          <a:xfrm rot="7226800">
            <a:off x="745332" y="535781"/>
            <a:ext cx="88900" cy="77787"/>
          </a:xfrm>
          <a:custGeom>
            <a:avLst/>
            <a:gdLst>
              <a:gd name="connsiteX0" fmla="*/ 282090 w 560550"/>
              <a:gd name="connsiteY0" fmla="*/ 0 h 493591"/>
              <a:gd name="connsiteX1" fmla="*/ 307359 w 560550"/>
              <a:gd name="connsiteY1" fmla="*/ 19328 h 493591"/>
              <a:gd name="connsiteX2" fmla="*/ 322151 w 560550"/>
              <a:gd name="connsiteY2" fmla="*/ 46641 h 493591"/>
              <a:gd name="connsiteX3" fmla="*/ 422483 w 560550"/>
              <a:gd name="connsiteY3" fmla="*/ 244308 h 493591"/>
              <a:gd name="connsiteX4" fmla="*/ 421839 w 560550"/>
              <a:gd name="connsiteY4" fmla="*/ 243943 h 493591"/>
              <a:gd name="connsiteX5" fmla="*/ 426075 w 560550"/>
              <a:gd name="connsiteY5" fmla="*/ 252279 h 493591"/>
              <a:gd name="connsiteX6" fmla="*/ 549713 w 560550"/>
              <a:gd name="connsiteY6" fmla="*/ 442022 h 493591"/>
              <a:gd name="connsiteX7" fmla="*/ 553726 w 560550"/>
              <a:gd name="connsiteY7" fmla="*/ 448555 h 493591"/>
              <a:gd name="connsiteX8" fmla="*/ 557360 w 560550"/>
              <a:gd name="connsiteY8" fmla="*/ 480662 h 493591"/>
              <a:gd name="connsiteX9" fmla="*/ 557111 w 560550"/>
              <a:gd name="connsiteY9" fmla="*/ 481348 h 493591"/>
              <a:gd name="connsiteX10" fmla="*/ 527738 w 560550"/>
              <a:gd name="connsiteY10" fmla="*/ 493568 h 493591"/>
              <a:gd name="connsiteX11" fmla="*/ 496688 w 560550"/>
              <a:gd name="connsiteY11" fmla="*/ 492722 h 493591"/>
              <a:gd name="connsiteX12" fmla="*/ 275338 w 560550"/>
              <a:gd name="connsiteY12" fmla="*/ 480778 h 493591"/>
              <a:gd name="connsiteX13" fmla="*/ 275975 w 560550"/>
              <a:gd name="connsiteY13" fmla="*/ 480403 h 493591"/>
              <a:gd name="connsiteX14" fmla="*/ 266629 w 560550"/>
              <a:gd name="connsiteY14" fmla="*/ 479903 h 493591"/>
              <a:gd name="connsiteX15" fmla="*/ 40497 w 560550"/>
              <a:gd name="connsiteY15" fmla="*/ 492105 h 493591"/>
              <a:gd name="connsiteX16" fmla="*/ 32832 w 560550"/>
              <a:gd name="connsiteY16" fmla="*/ 492314 h 493591"/>
              <a:gd name="connsiteX17" fmla="*/ 3210 w 560550"/>
              <a:gd name="connsiteY17" fmla="*/ 479408 h 493591"/>
              <a:gd name="connsiteX18" fmla="*/ 2740 w 560550"/>
              <a:gd name="connsiteY18" fmla="*/ 478849 h 493591"/>
              <a:gd name="connsiteX19" fmla="*/ 6844 w 560550"/>
              <a:gd name="connsiteY19" fmla="*/ 447301 h 493591"/>
              <a:gd name="connsiteX20" fmla="*/ 23102 w 560550"/>
              <a:gd name="connsiteY20" fmla="*/ 420834 h 493591"/>
              <a:gd name="connsiteX21" fmla="*/ 144121 w 560550"/>
              <a:gd name="connsiteY21" fmla="*/ 235111 h 493591"/>
              <a:gd name="connsiteX22" fmla="*/ 144127 w 560550"/>
              <a:gd name="connsiteY22" fmla="*/ 235851 h 493591"/>
              <a:gd name="connsiteX23" fmla="*/ 149231 w 560550"/>
              <a:gd name="connsiteY23" fmla="*/ 228009 h 493591"/>
              <a:gd name="connsiteX24" fmla="*/ 251731 w 560550"/>
              <a:gd name="connsiteY24" fmla="*/ 26070 h 493591"/>
              <a:gd name="connsiteX25" fmla="*/ 255383 w 560550"/>
              <a:gd name="connsiteY25" fmla="*/ 19328 h 493591"/>
              <a:gd name="connsiteX26" fmla="*/ 281371 w 560550"/>
              <a:gd name="connsiteY26" fmla="*/ 127 h 493591"/>
              <a:gd name="connsiteX27" fmla="*/ 282090 w 560550"/>
              <a:gd name="connsiteY27" fmla="*/ 0 h 493591"/>
              <a:gd name="connsiteX0-1" fmla="*/ 282090 w 560550"/>
              <a:gd name="connsiteY0-2" fmla="*/ 0 h 493591"/>
              <a:gd name="connsiteX1-3" fmla="*/ 307359 w 560550"/>
              <a:gd name="connsiteY1-4" fmla="*/ 19328 h 493591"/>
              <a:gd name="connsiteX2-5" fmla="*/ 322151 w 560550"/>
              <a:gd name="connsiteY2-6" fmla="*/ 46641 h 493591"/>
              <a:gd name="connsiteX3-7" fmla="*/ 422483 w 560550"/>
              <a:gd name="connsiteY3-8" fmla="*/ 244308 h 493591"/>
              <a:gd name="connsiteX4-9" fmla="*/ 426075 w 560550"/>
              <a:gd name="connsiteY4-10" fmla="*/ 252279 h 493591"/>
              <a:gd name="connsiteX5-11" fmla="*/ 549713 w 560550"/>
              <a:gd name="connsiteY5-12" fmla="*/ 442022 h 493591"/>
              <a:gd name="connsiteX6-13" fmla="*/ 553726 w 560550"/>
              <a:gd name="connsiteY6-14" fmla="*/ 448555 h 493591"/>
              <a:gd name="connsiteX7-15" fmla="*/ 557360 w 560550"/>
              <a:gd name="connsiteY7-16" fmla="*/ 480662 h 493591"/>
              <a:gd name="connsiteX8-17" fmla="*/ 557111 w 560550"/>
              <a:gd name="connsiteY8-18" fmla="*/ 481348 h 493591"/>
              <a:gd name="connsiteX9-19" fmla="*/ 527738 w 560550"/>
              <a:gd name="connsiteY9-20" fmla="*/ 493568 h 493591"/>
              <a:gd name="connsiteX10-21" fmla="*/ 496688 w 560550"/>
              <a:gd name="connsiteY10-22" fmla="*/ 492722 h 493591"/>
              <a:gd name="connsiteX11-23" fmla="*/ 275338 w 560550"/>
              <a:gd name="connsiteY11-24" fmla="*/ 480778 h 493591"/>
              <a:gd name="connsiteX12-25" fmla="*/ 275975 w 560550"/>
              <a:gd name="connsiteY12-26" fmla="*/ 480403 h 493591"/>
              <a:gd name="connsiteX13-27" fmla="*/ 266629 w 560550"/>
              <a:gd name="connsiteY13-28" fmla="*/ 479903 h 493591"/>
              <a:gd name="connsiteX14-29" fmla="*/ 40497 w 560550"/>
              <a:gd name="connsiteY14-30" fmla="*/ 492105 h 493591"/>
              <a:gd name="connsiteX15-31" fmla="*/ 32832 w 560550"/>
              <a:gd name="connsiteY15-32" fmla="*/ 492314 h 493591"/>
              <a:gd name="connsiteX16-33" fmla="*/ 3210 w 560550"/>
              <a:gd name="connsiteY16-34" fmla="*/ 479408 h 493591"/>
              <a:gd name="connsiteX17-35" fmla="*/ 2740 w 560550"/>
              <a:gd name="connsiteY17-36" fmla="*/ 478849 h 493591"/>
              <a:gd name="connsiteX18-37" fmla="*/ 6844 w 560550"/>
              <a:gd name="connsiteY18-38" fmla="*/ 447301 h 493591"/>
              <a:gd name="connsiteX19-39" fmla="*/ 23102 w 560550"/>
              <a:gd name="connsiteY19-40" fmla="*/ 420834 h 493591"/>
              <a:gd name="connsiteX20-41" fmla="*/ 144121 w 560550"/>
              <a:gd name="connsiteY20-42" fmla="*/ 235111 h 493591"/>
              <a:gd name="connsiteX21-43" fmla="*/ 144127 w 560550"/>
              <a:gd name="connsiteY21-44" fmla="*/ 235851 h 493591"/>
              <a:gd name="connsiteX22-45" fmla="*/ 149231 w 560550"/>
              <a:gd name="connsiteY22-46" fmla="*/ 228009 h 493591"/>
              <a:gd name="connsiteX23-47" fmla="*/ 251731 w 560550"/>
              <a:gd name="connsiteY23-48" fmla="*/ 26070 h 493591"/>
              <a:gd name="connsiteX24-49" fmla="*/ 255383 w 560550"/>
              <a:gd name="connsiteY24-50" fmla="*/ 19328 h 493591"/>
              <a:gd name="connsiteX25-51" fmla="*/ 281371 w 560550"/>
              <a:gd name="connsiteY25-52" fmla="*/ 127 h 493591"/>
              <a:gd name="connsiteX26-53" fmla="*/ 282090 w 560550"/>
              <a:gd name="connsiteY26-54" fmla="*/ 0 h 493591"/>
              <a:gd name="connsiteX0-55" fmla="*/ 282090 w 560550"/>
              <a:gd name="connsiteY0-56" fmla="*/ 0 h 493591"/>
              <a:gd name="connsiteX1-57" fmla="*/ 307359 w 560550"/>
              <a:gd name="connsiteY1-58" fmla="*/ 19328 h 493591"/>
              <a:gd name="connsiteX2-59" fmla="*/ 322151 w 560550"/>
              <a:gd name="connsiteY2-60" fmla="*/ 46641 h 493591"/>
              <a:gd name="connsiteX3-61" fmla="*/ 426075 w 560550"/>
              <a:gd name="connsiteY3-62" fmla="*/ 252279 h 493591"/>
              <a:gd name="connsiteX4-63" fmla="*/ 549713 w 560550"/>
              <a:gd name="connsiteY4-64" fmla="*/ 442022 h 493591"/>
              <a:gd name="connsiteX5-65" fmla="*/ 553726 w 560550"/>
              <a:gd name="connsiteY5-66" fmla="*/ 448555 h 493591"/>
              <a:gd name="connsiteX6-67" fmla="*/ 557360 w 560550"/>
              <a:gd name="connsiteY6-68" fmla="*/ 480662 h 493591"/>
              <a:gd name="connsiteX7-69" fmla="*/ 557111 w 560550"/>
              <a:gd name="connsiteY7-70" fmla="*/ 481348 h 493591"/>
              <a:gd name="connsiteX8-71" fmla="*/ 527738 w 560550"/>
              <a:gd name="connsiteY8-72" fmla="*/ 493568 h 493591"/>
              <a:gd name="connsiteX9-73" fmla="*/ 496688 w 560550"/>
              <a:gd name="connsiteY9-74" fmla="*/ 492722 h 493591"/>
              <a:gd name="connsiteX10-75" fmla="*/ 275338 w 560550"/>
              <a:gd name="connsiteY10-76" fmla="*/ 480778 h 493591"/>
              <a:gd name="connsiteX11-77" fmla="*/ 275975 w 560550"/>
              <a:gd name="connsiteY11-78" fmla="*/ 480403 h 493591"/>
              <a:gd name="connsiteX12-79" fmla="*/ 266629 w 560550"/>
              <a:gd name="connsiteY12-80" fmla="*/ 479903 h 493591"/>
              <a:gd name="connsiteX13-81" fmla="*/ 40497 w 560550"/>
              <a:gd name="connsiteY13-82" fmla="*/ 492105 h 493591"/>
              <a:gd name="connsiteX14-83" fmla="*/ 32832 w 560550"/>
              <a:gd name="connsiteY14-84" fmla="*/ 492314 h 493591"/>
              <a:gd name="connsiteX15-85" fmla="*/ 3210 w 560550"/>
              <a:gd name="connsiteY15-86" fmla="*/ 479408 h 493591"/>
              <a:gd name="connsiteX16-87" fmla="*/ 2740 w 560550"/>
              <a:gd name="connsiteY16-88" fmla="*/ 478849 h 493591"/>
              <a:gd name="connsiteX17-89" fmla="*/ 6844 w 560550"/>
              <a:gd name="connsiteY17-90" fmla="*/ 447301 h 493591"/>
              <a:gd name="connsiteX18-91" fmla="*/ 23102 w 560550"/>
              <a:gd name="connsiteY18-92" fmla="*/ 420834 h 493591"/>
              <a:gd name="connsiteX19-93" fmla="*/ 144121 w 560550"/>
              <a:gd name="connsiteY19-94" fmla="*/ 235111 h 493591"/>
              <a:gd name="connsiteX20-95" fmla="*/ 144127 w 560550"/>
              <a:gd name="connsiteY20-96" fmla="*/ 235851 h 493591"/>
              <a:gd name="connsiteX21-97" fmla="*/ 149231 w 560550"/>
              <a:gd name="connsiteY21-98" fmla="*/ 228009 h 493591"/>
              <a:gd name="connsiteX22-99" fmla="*/ 251731 w 560550"/>
              <a:gd name="connsiteY22-100" fmla="*/ 26070 h 493591"/>
              <a:gd name="connsiteX23-101" fmla="*/ 255383 w 560550"/>
              <a:gd name="connsiteY23-102" fmla="*/ 19328 h 493591"/>
              <a:gd name="connsiteX24-103" fmla="*/ 281371 w 560550"/>
              <a:gd name="connsiteY24-104" fmla="*/ 127 h 493591"/>
              <a:gd name="connsiteX25-105" fmla="*/ 282090 w 560550"/>
              <a:gd name="connsiteY25-106" fmla="*/ 0 h 493591"/>
              <a:gd name="connsiteX0-107" fmla="*/ 282090 w 560550"/>
              <a:gd name="connsiteY0-108" fmla="*/ 0 h 493591"/>
              <a:gd name="connsiteX1-109" fmla="*/ 307359 w 560550"/>
              <a:gd name="connsiteY1-110" fmla="*/ 19328 h 493591"/>
              <a:gd name="connsiteX2-111" fmla="*/ 322151 w 560550"/>
              <a:gd name="connsiteY2-112" fmla="*/ 46641 h 493591"/>
              <a:gd name="connsiteX3-113" fmla="*/ 426075 w 560550"/>
              <a:gd name="connsiteY3-114" fmla="*/ 252279 h 493591"/>
              <a:gd name="connsiteX4-115" fmla="*/ 549713 w 560550"/>
              <a:gd name="connsiteY4-116" fmla="*/ 442022 h 493591"/>
              <a:gd name="connsiteX5-117" fmla="*/ 553726 w 560550"/>
              <a:gd name="connsiteY5-118" fmla="*/ 448555 h 493591"/>
              <a:gd name="connsiteX6-119" fmla="*/ 557360 w 560550"/>
              <a:gd name="connsiteY6-120" fmla="*/ 480662 h 493591"/>
              <a:gd name="connsiteX7-121" fmla="*/ 557111 w 560550"/>
              <a:gd name="connsiteY7-122" fmla="*/ 481348 h 493591"/>
              <a:gd name="connsiteX8-123" fmla="*/ 527738 w 560550"/>
              <a:gd name="connsiteY8-124" fmla="*/ 493568 h 493591"/>
              <a:gd name="connsiteX9-125" fmla="*/ 496688 w 560550"/>
              <a:gd name="connsiteY9-126" fmla="*/ 492722 h 493591"/>
              <a:gd name="connsiteX10-127" fmla="*/ 275338 w 560550"/>
              <a:gd name="connsiteY10-128" fmla="*/ 480778 h 493591"/>
              <a:gd name="connsiteX11-129" fmla="*/ 275975 w 560550"/>
              <a:gd name="connsiteY11-130" fmla="*/ 480403 h 493591"/>
              <a:gd name="connsiteX12-131" fmla="*/ 266629 w 560550"/>
              <a:gd name="connsiteY12-132" fmla="*/ 479903 h 493591"/>
              <a:gd name="connsiteX13-133" fmla="*/ 40497 w 560550"/>
              <a:gd name="connsiteY13-134" fmla="*/ 492105 h 493591"/>
              <a:gd name="connsiteX14-135" fmla="*/ 32832 w 560550"/>
              <a:gd name="connsiteY14-136" fmla="*/ 492314 h 493591"/>
              <a:gd name="connsiteX15-137" fmla="*/ 3210 w 560550"/>
              <a:gd name="connsiteY15-138" fmla="*/ 479408 h 493591"/>
              <a:gd name="connsiteX16-139" fmla="*/ 2740 w 560550"/>
              <a:gd name="connsiteY16-140" fmla="*/ 478849 h 493591"/>
              <a:gd name="connsiteX17-141" fmla="*/ 6844 w 560550"/>
              <a:gd name="connsiteY17-142" fmla="*/ 447301 h 493591"/>
              <a:gd name="connsiteX18-143" fmla="*/ 23102 w 560550"/>
              <a:gd name="connsiteY18-144" fmla="*/ 420834 h 493591"/>
              <a:gd name="connsiteX19-145" fmla="*/ 144121 w 560550"/>
              <a:gd name="connsiteY19-146" fmla="*/ 235111 h 493591"/>
              <a:gd name="connsiteX20-147" fmla="*/ 144127 w 560550"/>
              <a:gd name="connsiteY20-148" fmla="*/ 235851 h 493591"/>
              <a:gd name="connsiteX21-149" fmla="*/ 149231 w 560550"/>
              <a:gd name="connsiteY21-150" fmla="*/ 228009 h 493591"/>
              <a:gd name="connsiteX22-151" fmla="*/ 251731 w 560550"/>
              <a:gd name="connsiteY22-152" fmla="*/ 26070 h 493591"/>
              <a:gd name="connsiteX23-153" fmla="*/ 255383 w 560550"/>
              <a:gd name="connsiteY23-154" fmla="*/ 19328 h 493591"/>
              <a:gd name="connsiteX24-155" fmla="*/ 281371 w 560550"/>
              <a:gd name="connsiteY24-156" fmla="*/ 127 h 493591"/>
              <a:gd name="connsiteX25-157" fmla="*/ 282090 w 560550"/>
              <a:gd name="connsiteY25-158" fmla="*/ 0 h 493591"/>
              <a:gd name="connsiteX0-159" fmla="*/ 282090 w 560550"/>
              <a:gd name="connsiteY0-160" fmla="*/ 0 h 493591"/>
              <a:gd name="connsiteX1-161" fmla="*/ 307359 w 560550"/>
              <a:gd name="connsiteY1-162" fmla="*/ 19328 h 493591"/>
              <a:gd name="connsiteX2-163" fmla="*/ 322151 w 560550"/>
              <a:gd name="connsiteY2-164" fmla="*/ 46641 h 493591"/>
              <a:gd name="connsiteX3-165" fmla="*/ 426075 w 560550"/>
              <a:gd name="connsiteY3-166" fmla="*/ 252279 h 493591"/>
              <a:gd name="connsiteX4-167" fmla="*/ 549713 w 560550"/>
              <a:gd name="connsiteY4-168" fmla="*/ 442022 h 493591"/>
              <a:gd name="connsiteX5-169" fmla="*/ 553726 w 560550"/>
              <a:gd name="connsiteY5-170" fmla="*/ 448555 h 493591"/>
              <a:gd name="connsiteX6-171" fmla="*/ 557360 w 560550"/>
              <a:gd name="connsiteY6-172" fmla="*/ 480662 h 493591"/>
              <a:gd name="connsiteX7-173" fmla="*/ 557111 w 560550"/>
              <a:gd name="connsiteY7-174" fmla="*/ 481348 h 493591"/>
              <a:gd name="connsiteX8-175" fmla="*/ 527738 w 560550"/>
              <a:gd name="connsiteY8-176" fmla="*/ 493568 h 493591"/>
              <a:gd name="connsiteX9-177" fmla="*/ 496688 w 560550"/>
              <a:gd name="connsiteY9-178" fmla="*/ 492722 h 493591"/>
              <a:gd name="connsiteX10-179" fmla="*/ 275338 w 560550"/>
              <a:gd name="connsiteY10-180" fmla="*/ 480778 h 493591"/>
              <a:gd name="connsiteX11-181" fmla="*/ 275975 w 560550"/>
              <a:gd name="connsiteY11-182" fmla="*/ 480403 h 493591"/>
              <a:gd name="connsiteX12-183" fmla="*/ 266629 w 560550"/>
              <a:gd name="connsiteY12-184" fmla="*/ 479903 h 493591"/>
              <a:gd name="connsiteX13-185" fmla="*/ 40497 w 560550"/>
              <a:gd name="connsiteY13-186" fmla="*/ 492105 h 493591"/>
              <a:gd name="connsiteX14-187" fmla="*/ 32832 w 560550"/>
              <a:gd name="connsiteY14-188" fmla="*/ 492314 h 493591"/>
              <a:gd name="connsiteX15-189" fmla="*/ 3210 w 560550"/>
              <a:gd name="connsiteY15-190" fmla="*/ 479408 h 493591"/>
              <a:gd name="connsiteX16-191" fmla="*/ 2740 w 560550"/>
              <a:gd name="connsiteY16-192" fmla="*/ 478849 h 493591"/>
              <a:gd name="connsiteX17-193" fmla="*/ 6844 w 560550"/>
              <a:gd name="connsiteY17-194" fmla="*/ 447301 h 493591"/>
              <a:gd name="connsiteX18-195" fmla="*/ 23102 w 560550"/>
              <a:gd name="connsiteY18-196" fmla="*/ 420834 h 493591"/>
              <a:gd name="connsiteX19-197" fmla="*/ 144121 w 560550"/>
              <a:gd name="connsiteY19-198" fmla="*/ 235111 h 493591"/>
              <a:gd name="connsiteX20-199" fmla="*/ 149231 w 560550"/>
              <a:gd name="connsiteY20-200" fmla="*/ 228009 h 493591"/>
              <a:gd name="connsiteX21-201" fmla="*/ 251731 w 560550"/>
              <a:gd name="connsiteY21-202" fmla="*/ 26070 h 493591"/>
              <a:gd name="connsiteX22-203" fmla="*/ 255383 w 560550"/>
              <a:gd name="connsiteY22-204" fmla="*/ 19328 h 493591"/>
              <a:gd name="connsiteX23-205" fmla="*/ 281371 w 560550"/>
              <a:gd name="connsiteY23-206" fmla="*/ 127 h 493591"/>
              <a:gd name="connsiteX24-207" fmla="*/ 282090 w 560550"/>
              <a:gd name="connsiteY24-208" fmla="*/ 0 h 493591"/>
              <a:gd name="connsiteX0-209" fmla="*/ 282090 w 560550"/>
              <a:gd name="connsiteY0-210" fmla="*/ 0 h 493591"/>
              <a:gd name="connsiteX1-211" fmla="*/ 307359 w 560550"/>
              <a:gd name="connsiteY1-212" fmla="*/ 19328 h 493591"/>
              <a:gd name="connsiteX2-213" fmla="*/ 322151 w 560550"/>
              <a:gd name="connsiteY2-214" fmla="*/ 46641 h 493591"/>
              <a:gd name="connsiteX3-215" fmla="*/ 426075 w 560550"/>
              <a:gd name="connsiteY3-216" fmla="*/ 252279 h 493591"/>
              <a:gd name="connsiteX4-217" fmla="*/ 549713 w 560550"/>
              <a:gd name="connsiteY4-218" fmla="*/ 442022 h 493591"/>
              <a:gd name="connsiteX5-219" fmla="*/ 553726 w 560550"/>
              <a:gd name="connsiteY5-220" fmla="*/ 448555 h 493591"/>
              <a:gd name="connsiteX6-221" fmla="*/ 557360 w 560550"/>
              <a:gd name="connsiteY6-222" fmla="*/ 480662 h 493591"/>
              <a:gd name="connsiteX7-223" fmla="*/ 557111 w 560550"/>
              <a:gd name="connsiteY7-224" fmla="*/ 481348 h 493591"/>
              <a:gd name="connsiteX8-225" fmla="*/ 527738 w 560550"/>
              <a:gd name="connsiteY8-226" fmla="*/ 493568 h 493591"/>
              <a:gd name="connsiteX9-227" fmla="*/ 496688 w 560550"/>
              <a:gd name="connsiteY9-228" fmla="*/ 492722 h 493591"/>
              <a:gd name="connsiteX10-229" fmla="*/ 275338 w 560550"/>
              <a:gd name="connsiteY10-230" fmla="*/ 480778 h 493591"/>
              <a:gd name="connsiteX11-231" fmla="*/ 275975 w 560550"/>
              <a:gd name="connsiteY11-232" fmla="*/ 480403 h 493591"/>
              <a:gd name="connsiteX12-233" fmla="*/ 266629 w 560550"/>
              <a:gd name="connsiteY12-234" fmla="*/ 479903 h 493591"/>
              <a:gd name="connsiteX13-235" fmla="*/ 40497 w 560550"/>
              <a:gd name="connsiteY13-236" fmla="*/ 492105 h 493591"/>
              <a:gd name="connsiteX14-237" fmla="*/ 32832 w 560550"/>
              <a:gd name="connsiteY14-238" fmla="*/ 492314 h 493591"/>
              <a:gd name="connsiteX15-239" fmla="*/ 3210 w 560550"/>
              <a:gd name="connsiteY15-240" fmla="*/ 479408 h 493591"/>
              <a:gd name="connsiteX16-241" fmla="*/ 2740 w 560550"/>
              <a:gd name="connsiteY16-242" fmla="*/ 478849 h 493591"/>
              <a:gd name="connsiteX17-243" fmla="*/ 6844 w 560550"/>
              <a:gd name="connsiteY17-244" fmla="*/ 447301 h 493591"/>
              <a:gd name="connsiteX18-245" fmla="*/ 23102 w 560550"/>
              <a:gd name="connsiteY18-246" fmla="*/ 420834 h 493591"/>
              <a:gd name="connsiteX19-247" fmla="*/ 149231 w 560550"/>
              <a:gd name="connsiteY19-248" fmla="*/ 228009 h 493591"/>
              <a:gd name="connsiteX20-249" fmla="*/ 251731 w 560550"/>
              <a:gd name="connsiteY20-250" fmla="*/ 26070 h 493591"/>
              <a:gd name="connsiteX21-251" fmla="*/ 255383 w 560550"/>
              <a:gd name="connsiteY21-252" fmla="*/ 19328 h 493591"/>
              <a:gd name="connsiteX22-253" fmla="*/ 281371 w 560550"/>
              <a:gd name="connsiteY22-254" fmla="*/ 127 h 493591"/>
              <a:gd name="connsiteX23-255" fmla="*/ 282090 w 560550"/>
              <a:gd name="connsiteY23-256" fmla="*/ 0 h 493591"/>
              <a:gd name="connsiteX0-257" fmla="*/ 282090 w 560550"/>
              <a:gd name="connsiteY0-258" fmla="*/ 0 h 493591"/>
              <a:gd name="connsiteX1-259" fmla="*/ 307359 w 560550"/>
              <a:gd name="connsiteY1-260" fmla="*/ 19328 h 493591"/>
              <a:gd name="connsiteX2-261" fmla="*/ 322151 w 560550"/>
              <a:gd name="connsiteY2-262" fmla="*/ 46641 h 493591"/>
              <a:gd name="connsiteX3-263" fmla="*/ 426075 w 560550"/>
              <a:gd name="connsiteY3-264" fmla="*/ 252279 h 493591"/>
              <a:gd name="connsiteX4-265" fmla="*/ 549713 w 560550"/>
              <a:gd name="connsiteY4-266" fmla="*/ 442022 h 493591"/>
              <a:gd name="connsiteX5-267" fmla="*/ 553726 w 560550"/>
              <a:gd name="connsiteY5-268" fmla="*/ 448555 h 493591"/>
              <a:gd name="connsiteX6-269" fmla="*/ 557360 w 560550"/>
              <a:gd name="connsiteY6-270" fmla="*/ 480662 h 493591"/>
              <a:gd name="connsiteX7-271" fmla="*/ 557111 w 560550"/>
              <a:gd name="connsiteY7-272" fmla="*/ 481348 h 493591"/>
              <a:gd name="connsiteX8-273" fmla="*/ 527738 w 560550"/>
              <a:gd name="connsiteY8-274" fmla="*/ 493568 h 493591"/>
              <a:gd name="connsiteX9-275" fmla="*/ 496688 w 560550"/>
              <a:gd name="connsiteY9-276" fmla="*/ 492722 h 493591"/>
              <a:gd name="connsiteX10-277" fmla="*/ 275338 w 560550"/>
              <a:gd name="connsiteY10-278" fmla="*/ 480778 h 493591"/>
              <a:gd name="connsiteX11-279" fmla="*/ 275975 w 560550"/>
              <a:gd name="connsiteY11-280" fmla="*/ 480403 h 493591"/>
              <a:gd name="connsiteX12-281" fmla="*/ 266629 w 560550"/>
              <a:gd name="connsiteY12-282" fmla="*/ 479903 h 493591"/>
              <a:gd name="connsiteX13-283" fmla="*/ 40497 w 560550"/>
              <a:gd name="connsiteY13-284" fmla="*/ 492105 h 493591"/>
              <a:gd name="connsiteX14-285" fmla="*/ 32832 w 560550"/>
              <a:gd name="connsiteY14-286" fmla="*/ 492314 h 493591"/>
              <a:gd name="connsiteX15-287" fmla="*/ 3210 w 560550"/>
              <a:gd name="connsiteY15-288" fmla="*/ 479408 h 493591"/>
              <a:gd name="connsiteX16-289" fmla="*/ 2740 w 560550"/>
              <a:gd name="connsiteY16-290" fmla="*/ 478849 h 493591"/>
              <a:gd name="connsiteX17-291" fmla="*/ 6844 w 560550"/>
              <a:gd name="connsiteY17-292" fmla="*/ 447301 h 493591"/>
              <a:gd name="connsiteX18-293" fmla="*/ 23102 w 560550"/>
              <a:gd name="connsiteY18-294" fmla="*/ 420834 h 493591"/>
              <a:gd name="connsiteX19-295" fmla="*/ 149231 w 560550"/>
              <a:gd name="connsiteY19-296" fmla="*/ 228009 h 493591"/>
              <a:gd name="connsiteX20-297" fmla="*/ 251731 w 560550"/>
              <a:gd name="connsiteY20-298" fmla="*/ 26070 h 493591"/>
              <a:gd name="connsiteX21-299" fmla="*/ 255383 w 560550"/>
              <a:gd name="connsiteY21-300" fmla="*/ 19328 h 493591"/>
              <a:gd name="connsiteX22-301" fmla="*/ 281371 w 560550"/>
              <a:gd name="connsiteY22-302" fmla="*/ 127 h 493591"/>
              <a:gd name="connsiteX23-303" fmla="*/ 282090 w 560550"/>
              <a:gd name="connsiteY23-304" fmla="*/ 0 h 493591"/>
              <a:gd name="connsiteX0-305" fmla="*/ 282090 w 560550"/>
              <a:gd name="connsiteY0-306" fmla="*/ 0 h 493591"/>
              <a:gd name="connsiteX1-307" fmla="*/ 307359 w 560550"/>
              <a:gd name="connsiteY1-308" fmla="*/ 19328 h 493591"/>
              <a:gd name="connsiteX2-309" fmla="*/ 322151 w 560550"/>
              <a:gd name="connsiteY2-310" fmla="*/ 46641 h 493591"/>
              <a:gd name="connsiteX3-311" fmla="*/ 426075 w 560550"/>
              <a:gd name="connsiteY3-312" fmla="*/ 252279 h 493591"/>
              <a:gd name="connsiteX4-313" fmla="*/ 549713 w 560550"/>
              <a:gd name="connsiteY4-314" fmla="*/ 442022 h 493591"/>
              <a:gd name="connsiteX5-315" fmla="*/ 553726 w 560550"/>
              <a:gd name="connsiteY5-316" fmla="*/ 448555 h 493591"/>
              <a:gd name="connsiteX6-317" fmla="*/ 557360 w 560550"/>
              <a:gd name="connsiteY6-318" fmla="*/ 480662 h 493591"/>
              <a:gd name="connsiteX7-319" fmla="*/ 557111 w 560550"/>
              <a:gd name="connsiteY7-320" fmla="*/ 481348 h 493591"/>
              <a:gd name="connsiteX8-321" fmla="*/ 527738 w 560550"/>
              <a:gd name="connsiteY8-322" fmla="*/ 493568 h 493591"/>
              <a:gd name="connsiteX9-323" fmla="*/ 496688 w 560550"/>
              <a:gd name="connsiteY9-324" fmla="*/ 492722 h 493591"/>
              <a:gd name="connsiteX10-325" fmla="*/ 275338 w 560550"/>
              <a:gd name="connsiteY10-326" fmla="*/ 480778 h 493591"/>
              <a:gd name="connsiteX11-327" fmla="*/ 266629 w 560550"/>
              <a:gd name="connsiteY11-328" fmla="*/ 479903 h 493591"/>
              <a:gd name="connsiteX12-329" fmla="*/ 40497 w 560550"/>
              <a:gd name="connsiteY12-330" fmla="*/ 492105 h 493591"/>
              <a:gd name="connsiteX13-331" fmla="*/ 32832 w 560550"/>
              <a:gd name="connsiteY13-332" fmla="*/ 492314 h 493591"/>
              <a:gd name="connsiteX14-333" fmla="*/ 3210 w 560550"/>
              <a:gd name="connsiteY14-334" fmla="*/ 479408 h 493591"/>
              <a:gd name="connsiteX15-335" fmla="*/ 2740 w 560550"/>
              <a:gd name="connsiteY15-336" fmla="*/ 478849 h 493591"/>
              <a:gd name="connsiteX16-337" fmla="*/ 6844 w 560550"/>
              <a:gd name="connsiteY16-338" fmla="*/ 447301 h 493591"/>
              <a:gd name="connsiteX17-339" fmla="*/ 23102 w 560550"/>
              <a:gd name="connsiteY17-340" fmla="*/ 420834 h 493591"/>
              <a:gd name="connsiteX18-341" fmla="*/ 149231 w 560550"/>
              <a:gd name="connsiteY18-342" fmla="*/ 228009 h 493591"/>
              <a:gd name="connsiteX19-343" fmla="*/ 251731 w 560550"/>
              <a:gd name="connsiteY19-344" fmla="*/ 26070 h 493591"/>
              <a:gd name="connsiteX20-345" fmla="*/ 255383 w 560550"/>
              <a:gd name="connsiteY20-346" fmla="*/ 19328 h 493591"/>
              <a:gd name="connsiteX21-347" fmla="*/ 281371 w 560550"/>
              <a:gd name="connsiteY21-348" fmla="*/ 127 h 493591"/>
              <a:gd name="connsiteX22-349" fmla="*/ 282090 w 560550"/>
              <a:gd name="connsiteY22-350" fmla="*/ 0 h 493591"/>
              <a:gd name="connsiteX0-351" fmla="*/ 282090 w 560550"/>
              <a:gd name="connsiteY0-352" fmla="*/ 0 h 493591"/>
              <a:gd name="connsiteX1-353" fmla="*/ 307359 w 560550"/>
              <a:gd name="connsiteY1-354" fmla="*/ 19328 h 493591"/>
              <a:gd name="connsiteX2-355" fmla="*/ 322151 w 560550"/>
              <a:gd name="connsiteY2-356" fmla="*/ 46641 h 493591"/>
              <a:gd name="connsiteX3-357" fmla="*/ 426075 w 560550"/>
              <a:gd name="connsiteY3-358" fmla="*/ 252279 h 493591"/>
              <a:gd name="connsiteX4-359" fmla="*/ 549713 w 560550"/>
              <a:gd name="connsiteY4-360" fmla="*/ 442022 h 493591"/>
              <a:gd name="connsiteX5-361" fmla="*/ 553726 w 560550"/>
              <a:gd name="connsiteY5-362" fmla="*/ 448555 h 493591"/>
              <a:gd name="connsiteX6-363" fmla="*/ 557360 w 560550"/>
              <a:gd name="connsiteY6-364" fmla="*/ 480662 h 493591"/>
              <a:gd name="connsiteX7-365" fmla="*/ 557111 w 560550"/>
              <a:gd name="connsiteY7-366" fmla="*/ 481348 h 493591"/>
              <a:gd name="connsiteX8-367" fmla="*/ 527738 w 560550"/>
              <a:gd name="connsiteY8-368" fmla="*/ 493568 h 493591"/>
              <a:gd name="connsiteX9-369" fmla="*/ 496688 w 560550"/>
              <a:gd name="connsiteY9-370" fmla="*/ 492722 h 493591"/>
              <a:gd name="connsiteX10-371" fmla="*/ 266629 w 560550"/>
              <a:gd name="connsiteY10-372" fmla="*/ 479903 h 493591"/>
              <a:gd name="connsiteX11-373" fmla="*/ 40497 w 560550"/>
              <a:gd name="connsiteY11-374" fmla="*/ 492105 h 493591"/>
              <a:gd name="connsiteX12-375" fmla="*/ 32832 w 560550"/>
              <a:gd name="connsiteY12-376" fmla="*/ 492314 h 493591"/>
              <a:gd name="connsiteX13-377" fmla="*/ 3210 w 560550"/>
              <a:gd name="connsiteY13-378" fmla="*/ 479408 h 493591"/>
              <a:gd name="connsiteX14-379" fmla="*/ 2740 w 560550"/>
              <a:gd name="connsiteY14-380" fmla="*/ 478849 h 493591"/>
              <a:gd name="connsiteX15-381" fmla="*/ 6844 w 560550"/>
              <a:gd name="connsiteY15-382" fmla="*/ 447301 h 493591"/>
              <a:gd name="connsiteX16-383" fmla="*/ 23102 w 560550"/>
              <a:gd name="connsiteY16-384" fmla="*/ 420834 h 493591"/>
              <a:gd name="connsiteX17-385" fmla="*/ 149231 w 560550"/>
              <a:gd name="connsiteY17-386" fmla="*/ 228009 h 493591"/>
              <a:gd name="connsiteX18-387" fmla="*/ 251731 w 560550"/>
              <a:gd name="connsiteY18-388" fmla="*/ 26070 h 493591"/>
              <a:gd name="connsiteX19-389" fmla="*/ 255383 w 560550"/>
              <a:gd name="connsiteY19-390" fmla="*/ 19328 h 493591"/>
              <a:gd name="connsiteX20-391" fmla="*/ 281371 w 560550"/>
              <a:gd name="connsiteY20-392" fmla="*/ 127 h 493591"/>
              <a:gd name="connsiteX21-393" fmla="*/ 282090 w 560550"/>
              <a:gd name="connsiteY21-394" fmla="*/ 0 h 493591"/>
              <a:gd name="connsiteX0-395" fmla="*/ 282090 w 560550"/>
              <a:gd name="connsiteY0-396" fmla="*/ 0 h 493591"/>
              <a:gd name="connsiteX1-397" fmla="*/ 307359 w 560550"/>
              <a:gd name="connsiteY1-398" fmla="*/ 19328 h 493591"/>
              <a:gd name="connsiteX2-399" fmla="*/ 322151 w 560550"/>
              <a:gd name="connsiteY2-400" fmla="*/ 46641 h 493591"/>
              <a:gd name="connsiteX3-401" fmla="*/ 426075 w 560550"/>
              <a:gd name="connsiteY3-402" fmla="*/ 252279 h 493591"/>
              <a:gd name="connsiteX4-403" fmla="*/ 549713 w 560550"/>
              <a:gd name="connsiteY4-404" fmla="*/ 442022 h 493591"/>
              <a:gd name="connsiteX5-405" fmla="*/ 553726 w 560550"/>
              <a:gd name="connsiteY5-406" fmla="*/ 448555 h 493591"/>
              <a:gd name="connsiteX6-407" fmla="*/ 557360 w 560550"/>
              <a:gd name="connsiteY6-408" fmla="*/ 480662 h 493591"/>
              <a:gd name="connsiteX7-409" fmla="*/ 557111 w 560550"/>
              <a:gd name="connsiteY7-410" fmla="*/ 481348 h 493591"/>
              <a:gd name="connsiteX8-411" fmla="*/ 527738 w 560550"/>
              <a:gd name="connsiteY8-412" fmla="*/ 493568 h 493591"/>
              <a:gd name="connsiteX9-413" fmla="*/ 496688 w 560550"/>
              <a:gd name="connsiteY9-414" fmla="*/ 492722 h 493591"/>
              <a:gd name="connsiteX10-415" fmla="*/ 266629 w 560550"/>
              <a:gd name="connsiteY10-416" fmla="*/ 479903 h 493591"/>
              <a:gd name="connsiteX11-417" fmla="*/ 40497 w 560550"/>
              <a:gd name="connsiteY11-418" fmla="*/ 492105 h 493591"/>
              <a:gd name="connsiteX12-419" fmla="*/ 32832 w 560550"/>
              <a:gd name="connsiteY12-420" fmla="*/ 492314 h 493591"/>
              <a:gd name="connsiteX13-421" fmla="*/ 3210 w 560550"/>
              <a:gd name="connsiteY13-422" fmla="*/ 479408 h 493591"/>
              <a:gd name="connsiteX14-423" fmla="*/ 2740 w 560550"/>
              <a:gd name="connsiteY14-424" fmla="*/ 478849 h 493591"/>
              <a:gd name="connsiteX15-425" fmla="*/ 6844 w 560550"/>
              <a:gd name="connsiteY15-426" fmla="*/ 447301 h 493591"/>
              <a:gd name="connsiteX16-427" fmla="*/ 23102 w 560550"/>
              <a:gd name="connsiteY16-428" fmla="*/ 420834 h 493591"/>
              <a:gd name="connsiteX17-429" fmla="*/ 149231 w 560550"/>
              <a:gd name="connsiteY17-430" fmla="*/ 228009 h 493591"/>
              <a:gd name="connsiteX18-431" fmla="*/ 251731 w 560550"/>
              <a:gd name="connsiteY18-432" fmla="*/ 26070 h 493591"/>
              <a:gd name="connsiteX19-433" fmla="*/ 255383 w 560550"/>
              <a:gd name="connsiteY19-434" fmla="*/ 19328 h 493591"/>
              <a:gd name="connsiteX20-435" fmla="*/ 281371 w 560550"/>
              <a:gd name="connsiteY20-436" fmla="*/ 127 h 493591"/>
              <a:gd name="connsiteX21-437" fmla="*/ 282090 w 560550"/>
              <a:gd name="connsiteY21-438" fmla="*/ 0 h 49359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560550" h="493591">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buFontTx/>
              <a:buNone/>
              <a:defRPr/>
            </a:pPr>
            <a:endParaRPr lang="zh-CN" altLang="en-US" sz="1015" noProof="1">
              <a:solidFill>
                <a:srgbClr val="FFFFFF"/>
              </a:solidFill>
              <a:latin typeface="黑体" panose="02010609060101010101" charset="-122"/>
              <a:ea typeface="黑体" panose="02010609060101010101" charset="-122"/>
              <a:cs typeface="Arial" panose="020B0604020202020204" pitchFamily="34" charset="0"/>
            </a:endParaRPr>
          </a:p>
        </p:txBody>
      </p:sp>
      <p:sp>
        <p:nvSpPr>
          <p:cNvPr id="8" name="KSO_Shape"/>
          <p:cNvSpPr/>
          <p:nvPr>
            <p:custDataLst>
              <p:tags r:id="rId5"/>
            </p:custDataLst>
          </p:nvPr>
        </p:nvSpPr>
        <p:spPr>
          <a:xfrm rot="8126800">
            <a:off x="676275" y="620713"/>
            <a:ext cx="88900" cy="77787"/>
          </a:xfrm>
          <a:custGeom>
            <a:avLst/>
            <a:gdLst>
              <a:gd name="connsiteX0" fmla="*/ 282090 w 560550"/>
              <a:gd name="connsiteY0" fmla="*/ 0 h 493591"/>
              <a:gd name="connsiteX1" fmla="*/ 307359 w 560550"/>
              <a:gd name="connsiteY1" fmla="*/ 19328 h 493591"/>
              <a:gd name="connsiteX2" fmla="*/ 322151 w 560550"/>
              <a:gd name="connsiteY2" fmla="*/ 46641 h 493591"/>
              <a:gd name="connsiteX3" fmla="*/ 422483 w 560550"/>
              <a:gd name="connsiteY3" fmla="*/ 244308 h 493591"/>
              <a:gd name="connsiteX4" fmla="*/ 421839 w 560550"/>
              <a:gd name="connsiteY4" fmla="*/ 243943 h 493591"/>
              <a:gd name="connsiteX5" fmla="*/ 426075 w 560550"/>
              <a:gd name="connsiteY5" fmla="*/ 252279 h 493591"/>
              <a:gd name="connsiteX6" fmla="*/ 549713 w 560550"/>
              <a:gd name="connsiteY6" fmla="*/ 442022 h 493591"/>
              <a:gd name="connsiteX7" fmla="*/ 553726 w 560550"/>
              <a:gd name="connsiteY7" fmla="*/ 448555 h 493591"/>
              <a:gd name="connsiteX8" fmla="*/ 557360 w 560550"/>
              <a:gd name="connsiteY8" fmla="*/ 480662 h 493591"/>
              <a:gd name="connsiteX9" fmla="*/ 557111 w 560550"/>
              <a:gd name="connsiteY9" fmla="*/ 481348 h 493591"/>
              <a:gd name="connsiteX10" fmla="*/ 527738 w 560550"/>
              <a:gd name="connsiteY10" fmla="*/ 493568 h 493591"/>
              <a:gd name="connsiteX11" fmla="*/ 496688 w 560550"/>
              <a:gd name="connsiteY11" fmla="*/ 492722 h 493591"/>
              <a:gd name="connsiteX12" fmla="*/ 275338 w 560550"/>
              <a:gd name="connsiteY12" fmla="*/ 480778 h 493591"/>
              <a:gd name="connsiteX13" fmla="*/ 275975 w 560550"/>
              <a:gd name="connsiteY13" fmla="*/ 480403 h 493591"/>
              <a:gd name="connsiteX14" fmla="*/ 266629 w 560550"/>
              <a:gd name="connsiteY14" fmla="*/ 479903 h 493591"/>
              <a:gd name="connsiteX15" fmla="*/ 40497 w 560550"/>
              <a:gd name="connsiteY15" fmla="*/ 492105 h 493591"/>
              <a:gd name="connsiteX16" fmla="*/ 32832 w 560550"/>
              <a:gd name="connsiteY16" fmla="*/ 492314 h 493591"/>
              <a:gd name="connsiteX17" fmla="*/ 3210 w 560550"/>
              <a:gd name="connsiteY17" fmla="*/ 479408 h 493591"/>
              <a:gd name="connsiteX18" fmla="*/ 2740 w 560550"/>
              <a:gd name="connsiteY18" fmla="*/ 478849 h 493591"/>
              <a:gd name="connsiteX19" fmla="*/ 6844 w 560550"/>
              <a:gd name="connsiteY19" fmla="*/ 447301 h 493591"/>
              <a:gd name="connsiteX20" fmla="*/ 23102 w 560550"/>
              <a:gd name="connsiteY20" fmla="*/ 420834 h 493591"/>
              <a:gd name="connsiteX21" fmla="*/ 144121 w 560550"/>
              <a:gd name="connsiteY21" fmla="*/ 235111 h 493591"/>
              <a:gd name="connsiteX22" fmla="*/ 144127 w 560550"/>
              <a:gd name="connsiteY22" fmla="*/ 235851 h 493591"/>
              <a:gd name="connsiteX23" fmla="*/ 149231 w 560550"/>
              <a:gd name="connsiteY23" fmla="*/ 228009 h 493591"/>
              <a:gd name="connsiteX24" fmla="*/ 251731 w 560550"/>
              <a:gd name="connsiteY24" fmla="*/ 26070 h 493591"/>
              <a:gd name="connsiteX25" fmla="*/ 255383 w 560550"/>
              <a:gd name="connsiteY25" fmla="*/ 19328 h 493591"/>
              <a:gd name="connsiteX26" fmla="*/ 281371 w 560550"/>
              <a:gd name="connsiteY26" fmla="*/ 127 h 493591"/>
              <a:gd name="connsiteX27" fmla="*/ 282090 w 560550"/>
              <a:gd name="connsiteY27" fmla="*/ 0 h 493591"/>
              <a:gd name="connsiteX0-1" fmla="*/ 282090 w 560550"/>
              <a:gd name="connsiteY0-2" fmla="*/ 0 h 493591"/>
              <a:gd name="connsiteX1-3" fmla="*/ 307359 w 560550"/>
              <a:gd name="connsiteY1-4" fmla="*/ 19328 h 493591"/>
              <a:gd name="connsiteX2-5" fmla="*/ 322151 w 560550"/>
              <a:gd name="connsiteY2-6" fmla="*/ 46641 h 493591"/>
              <a:gd name="connsiteX3-7" fmla="*/ 422483 w 560550"/>
              <a:gd name="connsiteY3-8" fmla="*/ 244308 h 493591"/>
              <a:gd name="connsiteX4-9" fmla="*/ 426075 w 560550"/>
              <a:gd name="connsiteY4-10" fmla="*/ 252279 h 493591"/>
              <a:gd name="connsiteX5-11" fmla="*/ 549713 w 560550"/>
              <a:gd name="connsiteY5-12" fmla="*/ 442022 h 493591"/>
              <a:gd name="connsiteX6-13" fmla="*/ 553726 w 560550"/>
              <a:gd name="connsiteY6-14" fmla="*/ 448555 h 493591"/>
              <a:gd name="connsiteX7-15" fmla="*/ 557360 w 560550"/>
              <a:gd name="connsiteY7-16" fmla="*/ 480662 h 493591"/>
              <a:gd name="connsiteX8-17" fmla="*/ 557111 w 560550"/>
              <a:gd name="connsiteY8-18" fmla="*/ 481348 h 493591"/>
              <a:gd name="connsiteX9-19" fmla="*/ 527738 w 560550"/>
              <a:gd name="connsiteY9-20" fmla="*/ 493568 h 493591"/>
              <a:gd name="connsiteX10-21" fmla="*/ 496688 w 560550"/>
              <a:gd name="connsiteY10-22" fmla="*/ 492722 h 493591"/>
              <a:gd name="connsiteX11-23" fmla="*/ 275338 w 560550"/>
              <a:gd name="connsiteY11-24" fmla="*/ 480778 h 493591"/>
              <a:gd name="connsiteX12-25" fmla="*/ 275975 w 560550"/>
              <a:gd name="connsiteY12-26" fmla="*/ 480403 h 493591"/>
              <a:gd name="connsiteX13-27" fmla="*/ 266629 w 560550"/>
              <a:gd name="connsiteY13-28" fmla="*/ 479903 h 493591"/>
              <a:gd name="connsiteX14-29" fmla="*/ 40497 w 560550"/>
              <a:gd name="connsiteY14-30" fmla="*/ 492105 h 493591"/>
              <a:gd name="connsiteX15-31" fmla="*/ 32832 w 560550"/>
              <a:gd name="connsiteY15-32" fmla="*/ 492314 h 493591"/>
              <a:gd name="connsiteX16-33" fmla="*/ 3210 w 560550"/>
              <a:gd name="connsiteY16-34" fmla="*/ 479408 h 493591"/>
              <a:gd name="connsiteX17-35" fmla="*/ 2740 w 560550"/>
              <a:gd name="connsiteY17-36" fmla="*/ 478849 h 493591"/>
              <a:gd name="connsiteX18-37" fmla="*/ 6844 w 560550"/>
              <a:gd name="connsiteY18-38" fmla="*/ 447301 h 493591"/>
              <a:gd name="connsiteX19-39" fmla="*/ 23102 w 560550"/>
              <a:gd name="connsiteY19-40" fmla="*/ 420834 h 493591"/>
              <a:gd name="connsiteX20-41" fmla="*/ 144121 w 560550"/>
              <a:gd name="connsiteY20-42" fmla="*/ 235111 h 493591"/>
              <a:gd name="connsiteX21-43" fmla="*/ 144127 w 560550"/>
              <a:gd name="connsiteY21-44" fmla="*/ 235851 h 493591"/>
              <a:gd name="connsiteX22-45" fmla="*/ 149231 w 560550"/>
              <a:gd name="connsiteY22-46" fmla="*/ 228009 h 493591"/>
              <a:gd name="connsiteX23-47" fmla="*/ 251731 w 560550"/>
              <a:gd name="connsiteY23-48" fmla="*/ 26070 h 493591"/>
              <a:gd name="connsiteX24-49" fmla="*/ 255383 w 560550"/>
              <a:gd name="connsiteY24-50" fmla="*/ 19328 h 493591"/>
              <a:gd name="connsiteX25-51" fmla="*/ 281371 w 560550"/>
              <a:gd name="connsiteY25-52" fmla="*/ 127 h 493591"/>
              <a:gd name="connsiteX26-53" fmla="*/ 282090 w 560550"/>
              <a:gd name="connsiteY26-54" fmla="*/ 0 h 493591"/>
              <a:gd name="connsiteX0-55" fmla="*/ 282090 w 560550"/>
              <a:gd name="connsiteY0-56" fmla="*/ 0 h 493591"/>
              <a:gd name="connsiteX1-57" fmla="*/ 307359 w 560550"/>
              <a:gd name="connsiteY1-58" fmla="*/ 19328 h 493591"/>
              <a:gd name="connsiteX2-59" fmla="*/ 322151 w 560550"/>
              <a:gd name="connsiteY2-60" fmla="*/ 46641 h 493591"/>
              <a:gd name="connsiteX3-61" fmla="*/ 426075 w 560550"/>
              <a:gd name="connsiteY3-62" fmla="*/ 252279 h 493591"/>
              <a:gd name="connsiteX4-63" fmla="*/ 549713 w 560550"/>
              <a:gd name="connsiteY4-64" fmla="*/ 442022 h 493591"/>
              <a:gd name="connsiteX5-65" fmla="*/ 553726 w 560550"/>
              <a:gd name="connsiteY5-66" fmla="*/ 448555 h 493591"/>
              <a:gd name="connsiteX6-67" fmla="*/ 557360 w 560550"/>
              <a:gd name="connsiteY6-68" fmla="*/ 480662 h 493591"/>
              <a:gd name="connsiteX7-69" fmla="*/ 557111 w 560550"/>
              <a:gd name="connsiteY7-70" fmla="*/ 481348 h 493591"/>
              <a:gd name="connsiteX8-71" fmla="*/ 527738 w 560550"/>
              <a:gd name="connsiteY8-72" fmla="*/ 493568 h 493591"/>
              <a:gd name="connsiteX9-73" fmla="*/ 496688 w 560550"/>
              <a:gd name="connsiteY9-74" fmla="*/ 492722 h 493591"/>
              <a:gd name="connsiteX10-75" fmla="*/ 275338 w 560550"/>
              <a:gd name="connsiteY10-76" fmla="*/ 480778 h 493591"/>
              <a:gd name="connsiteX11-77" fmla="*/ 275975 w 560550"/>
              <a:gd name="connsiteY11-78" fmla="*/ 480403 h 493591"/>
              <a:gd name="connsiteX12-79" fmla="*/ 266629 w 560550"/>
              <a:gd name="connsiteY12-80" fmla="*/ 479903 h 493591"/>
              <a:gd name="connsiteX13-81" fmla="*/ 40497 w 560550"/>
              <a:gd name="connsiteY13-82" fmla="*/ 492105 h 493591"/>
              <a:gd name="connsiteX14-83" fmla="*/ 32832 w 560550"/>
              <a:gd name="connsiteY14-84" fmla="*/ 492314 h 493591"/>
              <a:gd name="connsiteX15-85" fmla="*/ 3210 w 560550"/>
              <a:gd name="connsiteY15-86" fmla="*/ 479408 h 493591"/>
              <a:gd name="connsiteX16-87" fmla="*/ 2740 w 560550"/>
              <a:gd name="connsiteY16-88" fmla="*/ 478849 h 493591"/>
              <a:gd name="connsiteX17-89" fmla="*/ 6844 w 560550"/>
              <a:gd name="connsiteY17-90" fmla="*/ 447301 h 493591"/>
              <a:gd name="connsiteX18-91" fmla="*/ 23102 w 560550"/>
              <a:gd name="connsiteY18-92" fmla="*/ 420834 h 493591"/>
              <a:gd name="connsiteX19-93" fmla="*/ 144121 w 560550"/>
              <a:gd name="connsiteY19-94" fmla="*/ 235111 h 493591"/>
              <a:gd name="connsiteX20-95" fmla="*/ 144127 w 560550"/>
              <a:gd name="connsiteY20-96" fmla="*/ 235851 h 493591"/>
              <a:gd name="connsiteX21-97" fmla="*/ 149231 w 560550"/>
              <a:gd name="connsiteY21-98" fmla="*/ 228009 h 493591"/>
              <a:gd name="connsiteX22-99" fmla="*/ 251731 w 560550"/>
              <a:gd name="connsiteY22-100" fmla="*/ 26070 h 493591"/>
              <a:gd name="connsiteX23-101" fmla="*/ 255383 w 560550"/>
              <a:gd name="connsiteY23-102" fmla="*/ 19328 h 493591"/>
              <a:gd name="connsiteX24-103" fmla="*/ 281371 w 560550"/>
              <a:gd name="connsiteY24-104" fmla="*/ 127 h 493591"/>
              <a:gd name="connsiteX25-105" fmla="*/ 282090 w 560550"/>
              <a:gd name="connsiteY25-106" fmla="*/ 0 h 493591"/>
              <a:gd name="connsiteX0-107" fmla="*/ 282090 w 560550"/>
              <a:gd name="connsiteY0-108" fmla="*/ 0 h 493591"/>
              <a:gd name="connsiteX1-109" fmla="*/ 307359 w 560550"/>
              <a:gd name="connsiteY1-110" fmla="*/ 19328 h 493591"/>
              <a:gd name="connsiteX2-111" fmla="*/ 322151 w 560550"/>
              <a:gd name="connsiteY2-112" fmla="*/ 46641 h 493591"/>
              <a:gd name="connsiteX3-113" fmla="*/ 426075 w 560550"/>
              <a:gd name="connsiteY3-114" fmla="*/ 252279 h 493591"/>
              <a:gd name="connsiteX4-115" fmla="*/ 549713 w 560550"/>
              <a:gd name="connsiteY4-116" fmla="*/ 442022 h 493591"/>
              <a:gd name="connsiteX5-117" fmla="*/ 553726 w 560550"/>
              <a:gd name="connsiteY5-118" fmla="*/ 448555 h 493591"/>
              <a:gd name="connsiteX6-119" fmla="*/ 557360 w 560550"/>
              <a:gd name="connsiteY6-120" fmla="*/ 480662 h 493591"/>
              <a:gd name="connsiteX7-121" fmla="*/ 557111 w 560550"/>
              <a:gd name="connsiteY7-122" fmla="*/ 481348 h 493591"/>
              <a:gd name="connsiteX8-123" fmla="*/ 527738 w 560550"/>
              <a:gd name="connsiteY8-124" fmla="*/ 493568 h 493591"/>
              <a:gd name="connsiteX9-125" fmla="*/ 496688 w 560550"/>
              <a:gd name="connsiteY9-126" fmla="*/ 492722 h 493591"/>
              <a:gd name="connsiteX10-127" fmla="*/ 275338 w 560550"/>
              <a:gd name="connsiteY10-128" fmla="*/ 480778 h 493591"/>
              <a:gd name="connsiteX11-129" fmla="*/ 275975 w 560550"/>
              <a:gd name="connsiteY11-130" fmla="*/ 480403 h 493591"/>
              <a:gd name="connsiteX12-131" fmla="*/ 266629 w 560550"/>
              <a:gd name="connsiteY12-132" fmla="*/ 479903 h 493591"/>
              <a:gd name="connsiteX13-133" fmla="*/ 40497 w 560550"/>
              <a:gd name="connsiteY13-134" fmla="*/ 492105 h 493591"/>
              <a:gd name="connsiteX14-135" fmla="*/ 32832 w 560550"/>
              <a:gd name="connsiteY14-136" fmla="*/ 492314 h 493591"/>
              <a:gd name="connsiteX15-137" fmla="*/ 3210 w 560550"/>
              <a:gd name="connsiteY15-138" fmla="*/ 479408 h 493591"/>
              <a:gd name="connsiteX16-139" fmla="*/ 2740 w 560550"/>
              <a:gd name="connsiteY16-140" fmla="*/ 478849 h 493591"/>
              <a:gd name="connsiteX17-141" fmla="*/ 6844 w 560550"/>
              <a:gd name="connsiteY17-142" fmla="*/ 447301 h 493591"/>
              <a:gd name="connsiteX18-143" fmla="*/ 23102 w 560550"/>
              <a:gd name="connsiteY18-144" fmla="*/ 420834 h 493591"/>
              <a:gd name="connsiteX19-145" fmla="*/ 144121 w 560550"/>
              <a:gd name="connsiteY19-146" fmla="*/ 235111 h 493591"/>
              <a:gd name="connsiteX20-147" fmla="*/ 144127 w 560550"/>
              <a:gd name="connsiteY20-148" fmla="*/ 235851 h 493591"/>
              <a:gd name="connsiteX21-149" fmla="*/ 149231 w 560550"/>
              <a:gd name="connsiteY21-150" fmla="*/ 228009 h 493591"/>
              <a:gd name="connsiteX22-151" fmla="*/ 251731 w 560550"/>
              <a:gd name="connsiteY22-152" fmla="*/ 26070 h 493591"/>
              <a:gd name="connsiteX23-153" fmla="*/ 255383 w 560550"/>
              <a:gd name="connsiteY23-154" fmla="*/ 19328 h 493591"/>
              <a:gd name="connsiteX24-155" fmla="*/ 281371 w 560550"/>
              <a:gd name="connsiteY24-156" fmla="*/ 127 h 493591"/>
              <a:gd name="connsiteX25-157" fmla="*/ 282090 w 560550"/>
              <a:gd name="connsiteY25-158" fmla="*/ 0 h 493591"/>
              <a:gd name="connsiteX0-159" fmla="*/ 282090 w 560550"/>
              <a:gd name="connsiteY0-160" fmla="*/ 0 h 493591"/>
              <a:gd name="connsiteX1-161" fmla="*/ 307359 w 560550"/>
              <a:gd name="connsiteY1-162" fmla="*/ 19328 h 493591"/>
              <a:gd name="connsiteX2-163" fmla="*/ 322151 w 560550"/>
              <a:gd name="connsiteY2-164" fmla="*/ 46641 h 493591"/>
              <a:gd name="connsiteX3-165" fmla="*/ 426075 w 560550"/>
              <a:gd name="connsiteY3-166" fmla="*/ 252279 h 493591"/>
              <a:gd name="connsiteX4-167" fmla="*/ 549713 w 560550"/>
              <a:gd name="connsiteY4-168" fmla="*/ 442022 h 493591"/>
              <a:gd name="connsiteX5-169" fmla="*/ 553726 w 560550"/>
              <a:gd name="connsiteY5-170" fmla="*/ 448555 h 493591"/>
              <a:gd name="connsiteX6-171" fmla="*/ 557360 w 560550"/>
              <a:gd name="connsiteY6-172" fmla="*/ 480662 h 493591"/>
              <a:gd name="connsiteX7-173" fmla="*/ 557111 w 560550"/>
              <a:gd name="connsiteY7-174" fmla="*/ 481348 h 493591"/>
              <a:gd name="connsiteX8-175" fmla="*/ 527738 w 560550"/>
              <a:gd name="connsiteY8-176" fmla="*/ 493568 h 493591"/>
              <a:gd name="connsiteX9-177" fmla="*/ 496688 w 560550"/>
              <a:gd name="connsiteY9-178" fmla="*/ 492722 h 493591"/>
              <a:gd name="connsiteX10-179" fmla="*/ 275338 w 560550"/>
              <a:gd name="connsiteY10-180" fmla="*/ 480778 h 493591"/>
              <a:gd name="connsiteX11-181" fmla="*/ 275975 w 560550"/>
              <a:gd name="connsiteY11-182" fmla="*/ 480403 h 493591"/>
              <a:gd name="connsiteX12-183" fmla="*/ 266629 w 560550"/>
              <a:gd name="connsiteY12-184" fmla="*/ 479903 h 493591"/>
              <a:gd name="connsiteX13-185" fmla="*/ 40497 w 560550"/>
              <a:gd name="connsiteY13-186" fmla="*/ 492105 h 493591"/>
              <a:gd name="connsiteX14-187" fmla="*/ 32832 w 560550"/>
              <a:gd name="connsiteY14-188" fmla="*/ 492314 h 493591"/>
              <a:gd name="connsiteX15-189" fmla="*/ 3210 w 560550"/>
              <a:gd name="connsiteY15-190" fmla="*/ 479408 h 493591"/>
              <a:gd name="connsiteX16-191" fmla="*/ 2740 w 560550"/>
              <a:gd name="connsiteY16-192" fmla="*/ 478849 h 493591"/>
              <a:gd name="connsiteX17-193" fmla="*/ 6844 w 560550"/>
              <a:gd name="connsiteY17-194" fmla="*/ 447301 h 493591"/>
              <a:gd name="connsiteX18-195" fmla="*/ 23102 w 560550"/>
              <a:gd name="connsiteY18-196" fmla="*/ 420834 h 493591"/>
              <a:gd name="connsiteX19-197" fmla="*/ 144121 w 560550"/>
              <a:gd name="connsiteY19-198" fmla="*/ 235111 h 493591"/>
              <a:gd name="connsiteX20-199" fmla="*/ 149231 w 560550"/>
              <a:gd name="connsiteY20-200" fmla="*/ 228009 h 493591"/>
              <a:gd name="connsiteX21-201" fmla="*/ 251731 w 560550"/>
              <a:gd name="connsiteY21-202" fmla="*/ 26070 h 493591"/>
              <a:gd name="connsiteX22-203" fmla="*/ 255383 w 560550"/>
              <a:gd name="connsiteY22-204" fmla="*/ 19328 h 493591"/>
              <a:gd name="connsiteX23-205" fmla="*/ 281371 w 560550"/>
              <a:gd name="connsiteY23-206" fmla="*/ 127 h 493591"/>
              <a:gd name="connsiteX24-207" fmla="*/ 282090 w 560550"/>
              <a:gd name="connsiteY24-208" fmla="*/ 0 h 493591"/>
              <a:gd name="connsiteX0-209" fmla="*/ 282090 w 560550"/>
              <a:gd name="connsiteY0-210" fmla="*/ 0 h 493591"/>
              <a:gd name="connsiteX1-211" fmla="*/ 307359 w 560550"/>
              <a:gd name="connsiteY1-212" fmla="*/ 19328 h 493591"/>
              <a:gd name="connsiteX2-213" fmla="*/ 322151 w 560550"/>
              <a:gd name="connsiteY2-214" fmla="*/ 46641 h 493591"/>
              <a:gd name="connsiteX3-215" fmla="*/ 426075 w 560550"/>
              <a:gd name="connsiteY3-216" fmla="*/ 252279 h 493591"/>
              <a:gd name="connsiteX4-217" fmla="*/ 549713 w 560550"/>
              <a:gd name="connsiteY4-218" fmla="*/ 442022 h 493591"/>
              <a:gd name="connsiteX5-219" fmla="*/ 553726 w 560550"/>
              <a:gd name="connsiteY5-220" fmla="*/ 448555 h 493591"/>
              <a:gd name="connsiteX6-221" fmla="*/ 557360 w 560550"/>
              <a:gd name="connsiteY6-222" fmla="*/ 480662 h 493591"/>
              <a:gd name="connsiteX7-223" fmla="*/ 557111 w 560550"/>
              <a:gd name="connsiteY7-224" fmla="*/ 481348 h 493591"/>
              <a:gd name="connsiteX8-225" fmla="*/ 527738 w 560550"/>
              <a:gd name="connsiteY8-226" fmla="*/ 493568 h 493591"/>
              <a:gd name="connsiteX9-227" fmla="*/ 496688 w 560550"/>
              <a:gd name="connsiteY9-228" fmla="*/ 492722 h 493591"/>
              <a:gd name="connsiteX10-229" fmla="*/ 275338 w 560550"/>
              <a:gd name="connsiteY10-230" fmla="*/ 480778 h 493591"/>
              <a:gd name="connsiteX11-231" fmla="*/ 275975 w 560550"/>
              <a:gd name="connsiteY11-232" fmla="*/ 480403 h 493591"/>
              <a:gd name="connsiteX12-233" fmla="*/ 266629 w 560550"/>
              <a:gd name="connsiteY12-234" fmla="*/ 479903 h 493591"/>
              <a:gd name="connsiteX13-235" fmla="*/ 40497 w 560550"/>
              <a:gd name="connsiteY13-236" fmla="*/ 492105 h 493591"/>
              <a:gd name="connsiteX14-237" fmla="*/ 32832 w 560550"/>
              <a:gd name="connsiteY14-238" fmla="*/ 492314 h 493591"/>
              <a:gd name="connsiteX15-239" fmla="*/ 3210 w 560550"/>
              <a:gd name="connsiteY15-240" fmla="*/ 479408 h 493591"/>
              <a:gd name="connsiteX16-241" fmla="*/ 2740 w 560550"/>
              <a:gd name="connsiteY16-242" fmla="*/ 478849 h 493591"/>
              <a:gd name="connsiteX17-243" fmla="*/ 6844 w 560550"/>
              <a:gd name="connsiteY17-244" fmla="*/ 447301 h 493591"/>
              <a:gd name="connsiteX18-245" fmla="*/ 23102 w 560550"/>
              <a:gd name="connsiteY18-246" fmla="*/ 420834 h 493591"/>
              <a:gd name="connsiteX19-247" fmla="*/ 149231 w 560550"/>
              <a:gd name="connsiteY19-248" fmla="*/ 228009 h 493591"/>
              <a:gd name="connsiteX20-249" fmla="*/ 251731 w 560550"/>
              <a:gd name="connsiteY20-250" fmla="*/ 26070 h 493591"/>
              <a:gd name="connsiteX21-251" fmla="*/ 255383 w 560550"/>
              <a:gd name="connsiteY21-252" fmla="*/ 19328 h 493591"/>
              <a:gd name="connsiteX22-253" fmla="*/ 281371 w 560550"/>
              <a:gd name="connsiteY22-254" fmla="*/ 127 h 493591"/>
              <a:gd name="connsiteX23-255" fmla="*/ 282090 w 560550"/>
              <a:gd name="connsiteY23-256" fmla="*/ 0 h 493591"/>
              <a:gd name="connsiteX0-257" fmla="*/ 282090 w 560550"/>
              <a:gd name="connsiteY0-258" fmla="*/ 0 h 493591"/>
              <a:gd name="connsiteX1-259" fmla="*/ 307359 w 560550"/>
              <a:gd name="connsiteY1-260" fmla="*/ 19328 h 493591"/>
              <a:gd name="connsiteX2-261" fmla="*/ 322151 w 560550"/>
              <a:gd name="connsiteY2-262" fmla="*/ 46641 h 493591"/>
              <a:gd name="connsiteX3-263" fmla="*/ 426075 w 560550"/>
              <a:gd name="connsiteY3-264" fmla="*/ 252279 h 493591"/>
              <a:gd name="connsiteX4-265" fmla="*/ 549713 w 560550"/>
              <a:gd name="connsiteY4-266" fmla="*/ 442022 h 493591"/>
              <a:gd name="connsiteX5-267" fmla="*/ 553726 w 560550"/>
              <a:gd name="connsiteY5-268" fmla="*/ 448555 h 493591"/>
              <a:gd name="connsiteX6-269" fmla="*/ 557360 w 560550"/>
              <a:gd name="connsiteY6-270" fmla="*/ 480662 h 493591"/>
              <a:gd name="connsiteX7-271" fmla="*/ 557111 w 560550"/>
              <a:gd name="connsiteY7-272" fmla="*/ 481348 h 493591"/>
              <a:gd name="connsiteX8-273" fmla="*/ 527738 w 560550"/>
              <a:gd name="connsiteY8-274" fmla="*/ 493568 h 493591"/>
              <a:gd name="connsiteX9-275" fmla="*/ 496688 w 560550"/>
              <a:gd name="connsiteY9-276" fmla="*/ 492722 h 493591"/>
              <a:gd name="connsiteX10-277" fmla="*/ 275338 w 560550"/>
              <a:gd name="connsiteY10-278" fmla="*/ 480778 h 493591"/>
              <a:gd name="connsiteX11-279" fmla="*/ 275975 w 560550"/>
              <a:gd name="connsiteY11-280" fmla="*/ 480403 h 493591"/>
              <a:gd name="connsiteX12-281" fmla="*/ 266629 w 560550"/>
              <a:gd name="connsiteY12-282" fmla="*/ 479903 h 493591"/>
              <a:gd name="connsiteX13-283" fmla="*/ 40497 w 560550"/>
              <a:gd name="connsiteY13-284" fmla="*/ 492105 h 493591"/>
              <a:gd name="connsiteX14-285" fmla="*/ 32832 w 560550"/>
              <a:gd name="connsiteY14-286" fmla="*/ 492314 h 493591"/>
              <a:gd name="connsiteX15-287" fmla="*/ 3210 w 560550"/>
              <a:gd name="connsiteY15-288" fmla="*/ 479408 h 493591"/>
              <a:gd name="connsiteX16-289" fmla="*/ 2740 w 560550"/>
              <a:gd name="connsiteY16-290" fmla="*/ 478849 h 493591"/>
              <a:gd name="connsiteX17-291" fmla="*/ 6844 w 560550"/>
              <a:gd name="connsiteY17-292" fmla="*/ 447301 h 493591"/>
              <a:gd name="connsiteX18-293" fmla="*/ 23102 w 560550"/>
              <a:gd name="connsiteY18-294" fmla="*/ 420834 h 493591"/>
              <a:gd name="connsiteX19-295" fmla="*/ 149231 w 560550"/>
              <a:gd name="connsiteY19-296" fmla="*/ 228009 h 493591"/>
              <a:gd name="connsiteX20-297" fmla="*/ 251731 w 560550"/>
              <a:gd name="connsiteY20-298" fmla="*/ 26070 h 493591"/>
              <a:gd name="connsiteX21-299" fmla="*/ 255383 w 560550"/>
              <a:gd name="connsiteY21-300" fmla="*/ 19328 h 493591"/>
              <a:gd name="connsiteX22-301" fmla="*/ 281371 w 560550"/>
              <a:gd name="connsiteY22-302" fmla="*/ 127 h 493591"/>
              <a:gd name="connsiteX23-303" fmla="*/ 282090 w 560550"/>
              <a:gd name="connsiteY23-304" fmla="*/ 0 h 493591"/>
              <a:gd name="connsiteX0-305" fmla="*/ 282090 w 560550"/>
              <a:gd name="connsiteY0-306" fmla="*/ 0 h 493591"/>
              <a:gd name="connsiteX1-307" fmla="*/ 307359 w 560550"/>
              <a:gd name="connsiteY1-308" fmla="*/ 19328 h 493591"/>
              <a:gd name="connsiteX2-309" fmla="*/ 322151 w 560550"/>
              <a:gd name="connsiteY2-310" fmla="*/ 46641 h 493591"/>
              <a:gd name="connsiteX3-311" fmla="*/ 426075 w 560550"/>
              <a:gd name="connsiteY3-312" fmla="*/ 252279 h 493591"/>
              <a:gd name="connsiteX4-313" fmla="*/ 549713 w 560550"/>
              <a:gd name="connsiteY4-314" fmla="*/ 442022 h 493591"/>
              <a:gd name="connsiteX5-315" fmla="*/ 553726 w 560550"/>
              <a:gd name="connsiteY5-316" fmla="*/ 448555 h 493591"/>
              <a:gd name="connsiteX6-317" fmla="*/ 557360 w 560550"/>
              <a:gd name="connsiteY6-318" fmla="*/ 480662 h 493591"/>
              <a:gd name="connsiteX7-319" fmla="*/ 557111 w 560550"/>
              <a:gd name="connsiteY7-320" fmla="*/ 481348 h 493591"/>
              <a:gd name="connsiteX8-321" fmla="*/ 527738 w 560550"/>
              <a:gd name="connsiteY8-322" fmla="*/ 493568 h 493591"/>
              <a:gd name="connsiteX9-323" fmla="*/ 496688 w 560550"/>
              <a:gd name="connsiteY9-324" fmla="*/ 492722 h 493591"/>
              <a:gd name="connsiteX10-325" fmla="*/ 275338 w 560550"/>
              <a:gd name="connsiteY10-326" fmla="*/ 480778 h 493591"/>
              <a:gd name="connsiteX11-327" fmla="*/ 266629 w 560550"/>
              <a:gd name="connsiteY11-328" fmla="*/ 479903 h 493591"/>
              <a:gd name="connsiteX12-329" fmla="*/ 40497 w 560550"/>
              <a:gd name="connsiteY12-330" fmla="*/ 492105 h 493591"/>
              <a:gd name="connsiteX13-331" fmla="*/ 32832 w 560550"/>
              <a:gd name="connsiteY13-332" fmla="*/ 492314 h 493591"/>
              <a:gd name="connsiteX14-333" fmla="*/ 3210 w 560550"/>
              <a:gd name="connsiteY14-334" fmla="*/ 479408 h 493591"/>
              <a:gd name="connsiteX15-335" fmla="*/ 2740 w 560550"/>
              <a:gd name="connsiteY15-336" fmla="*/ 478849 h 493591"/>
              <a:gd name="connsiteX16-337" fmla="*/ 6844 w 560550"/>
              <a:gd name="connsiteY16-338" fmla="*/ 447301 h 493591"/>
              <a:gd name="connsiteX17-339" fmla="*/ 23102 w 560550"/>
              <a:gd name="connsiteY17-340" fmla="*/ 420834 h 493591"/>
              <a:gd name="connsiteX18-341" fmla="*/ 149231 w 560550"/>
              <a:gd name="connsiteY18-342" fmla="*/ 228009 h 493591"/>
              <a:gd name="connsiteX19-343" fmla="*/ 251731 w 560550"/>
              <a:gd name="connsiteY19-344" fmla="*/ 26070 h 493591"/>
              <a:gd name="connsiteX20-345" fmla="*/ 255383 w 560550"/>
              <a:gd name="connsiteY20-346" fmla="*/ 19328 h 493591"/>
              <a:gd name="connsiteX21-347" fmla="*/ 281371 w 560550"/>
              <a:gd name="connsiteY21-348" fmla="*/ 127 h 493591"/>
              <a:gd name="connsiteX22-349" fmla="*/ 282090 w 560550"/>
              <a:gd name="connsiteY22-350" fmla="*/ 0 h 493591"/>
              <a:gd name="connsiteX0-351" fmla="*/ 282090 w 560550"/>
              <a:gd name="connsiteY0-352" fmla="*/ 0 h 493591"/>
              <a:gd name="connsiteX1-353" fmla="*/ 307359 w 560550"/>
              <a:gd name="connsiteY1-354" fmla="*/ 19328 h 493591"/>
              <a:gd name="connsiteX2-355" fmla="*/ 322151 w 560550"/>
              <a:gd name="connsiteY2-356" fmla="*/ 46641 h 493591"/>
              <a:gd name="connsiteX3-357" fmla="*/ 426075 w 560550"/>
              <a:gd name="connsiteY3-358" fmla="*/ 252279 h 493591"/>
              <a:gd name="connsiteX4-359" fmla="*/ 549713 w 560550"/>
              <a:gd name="connsiteY4-360" fmla="*/ 442022 h 493591"/>
              <a:gd name="connsiteX5-361" fmla="*/ 553726 w 560550"/>
              <a:gd name="connsiteY5-362" fmla="*/ 448555 h 493591"/>
              <a:gd name="connsiteX6-363" fmla="*/ 557360 w 560550"/>
              <a:gd name="connsiteY6-364" fmla="*/ 480662 h 493591"/>
              <a:gd name="connsiteX7-365" fmla="*/ 557111 w 560550"/>
              <a:gd name="connsiteY7-366" fmla="*/ 481348 h 493591"/>
              <a:gd name="connsiteX8-367" fmla="*/ 527738 w 560550"/>
              <a:gd name="connsiteY8-368" fmla="*/ 493568 h 493591"/>
              <a:gd name="connsiteX9-369" fmla="*/ 496688 w 560550"/>
              <a:gd name="connsiteY9-370" fmla="*/ 492722 h 493591"/>
              <a:gd name="connsiteX10-371" fmla="*/ 266629 w 560550"/>
              <a:gd name="connsiteY10-372" fmla="*/ 479903 h 493591"/>
              <a:gd name="connsiteX11-373" fmla="*/ 40497 w 560550"/>
              <a:gd name="connsiteY11-374" fmla="*/ 492105 h 493591"/>
              <a:gd name="connsiteX12-375" fmla="*/ 32832 w 560550"/>
              <a:gd name="connsiteY12-376" fmla="*/ 492314 h 493591"/>
              <a:gd name="connsiteX13-377" fmla="*/ 3210 w 560550"/>
              <a:gd name="connsiteY13-378" fmla="*/ 479408 h 493591"/>
              <a:gd name="connsiteX14-379" fmla="*/ 2740 w 560550"/>
              <a:gd name="connsiteY14-380" fmla="*/ 478849 h 493591"/>
              <a:gd name="connsiteX15-381" fmla="*/ 6844 w 560550"/>
              <a:gd name="connsiteY15-382" fmla="*/ 447301 h 493591"/>
              <a:gd name="connsiteX16-383" fmla="*/ 23102 w 560550"/>
              <a:gd name="connsiteY16-384" fmla="*/ 420834 h 493591"/>
              <a:gd name="connsiteX17-385" fmla="*/ 149231 w 560550"/>
              <a:gd name="connsiteY17-386" fmla="*/ 228009 h 493591"/>
              <a:gd name="connsiteX18-387" fmla="*/ 251731 w 560550"/>
              <a:gd name="connsiteY18-388" fmla="*/ 26070 h 493591"/>
              <a:gd name="connsiteX19-389" fmla="*/ 255383 w 560550"/>
              <a:gd name="connsiteY19-390" fmla="*/ 19328 h 493591"/>
              <a:gd name="connsiteX20-391" fmla="*/ 281371 w 560550"/>
              <a:gd name="connsiteY20-392" fmla="*/ 127 h 493591"/>
              <a:gd name="connsiteX21-393" fmla="*/ 282090 w 560550"/>
              <a:gd name="connsiteY21-394" fmla="*/ 0 h 493591"/>
              <a:gd name="connsiteX0-395" fmla="*/ 282090 w 560550"/>
              <a:gd name="connsiteY0-396" fmla="*/ 0 h 493591"/>
              <a:gd name="connsiteX1-397" fmla="*/ 307359 w 560550"/>
              <a:gd name="connsiteY1-398" fmla="*/ 19328 h 493591"/>
              <a:gd name="connsiteX2-399" fmla="*/ 322151 w 560550"/>
              <a:gd name="connsiteY2-400" fmla="*/ 46641 h 493591"/>
              <a:gd name="connsiteX3-401" fmla="*/ 426075 w 560550"/>
              <a:gd name="connsiteY3-402" fmla="*/ 252279 h 493591"/>
              <a:gd name="connsiteX4-403" fmla="*/ 549713 w 560550"/>
              <a:gd name="connsiteY4-404" fmla="*/ 442022 h 493591"/>
              <a:gd name="connsiteX5-405" fmla="*/ 553726 w 560550"/>
              <a:gd name="connsiteY5-406" fmla="*/ 448555 h 493591"/>
              <a:gd name="connsiteX6-407" fmla="*/ 557360 w 560550"/>
              <a:gd name="connsiteY6-408" fmla="*/ 480662 h 493591"/>
              <a:gd name="connsiteX7-409" fmla="*/ 557111 w 560550"/>
              <a:gd name="connsiteY7-410" fmla="*/ 481348 h 493591"/>
              <a:gd name="connsiteX8-411" fmla="*/ 527738 w 560550"/>
              <a:gd name="connsiteY8-412" fmla="*/ 493568 h 493591"/>
              <a:gd name="connsiteX9-413" fmla="*/ 496688 w 560550"/>
              <a:gd name="connsiteY9-414" fmla="*/ 492722 h 493591"/>
              <a:gd name="connsiteX10-415" fmla="*/ 266629 w 560550"/>
              <a:gd name="connsiteY10-416" fmla="*/ 479903 h 493591"/>
              <a:gd name="connsiteX11-417" fmla="*/ 40497 w 560550"/>
              <a:gd name="connsiteY11-418" fmla="*/ 492105 h 493591"/>
              <a:gd name="connsiteX12-419" fmla="*/ 32832 w 560550"/>
              <a:gd name="connsiteY12-420" fmla="*/ 492314 h 493591"/>
              <a:gd name="connsiteX13-421" fmla="*/ 3210 w 560550"/>
              <a:gd name="connsiteY13-422" fmla="*/ 479408 h 493591"/>
              <a:gd name="connsiteX14-423" fmla="*/ 2740 w 560550"/>
              <a:gd name="connsiteY14-424" fmla="*/ 478849 h 493591"/>
              <a:gd name="connsiteX15-425" fmla="*/ 6844 w 560550"/>
              <a:gd name="connsiteY15-426" fmla="*/ 447301 h 493591"/>
              <a:gd name="connsiteX16-427" fmla="*/ 23102 w 560550"/>
              <a:gd name="connsiteY16-428" fmla="*/ 420834 h 493591"/>
              <a:gd name="connsiteX17-429" fmla="*/ 149231 w 560550"/>
              <a:gd name="connsiteY17-430" fmla="*/ 228009 h 493591"/>
              <a:gd name="connsiteX18-431" fmla="*/ 251731 w 560550"/>
              <a:gd name="connsiteY18-432" fmla="*/ 26070 h 493591"/>
              <a:gd name="connsiteX19-433" fmla="*/ 255383 w 560550"/>
              <a:gd name="connsiteY19-434" fmla="*/ 19328 h 493591"/>
              <a:gd name="connsiteX20-435" fmla="*/ 281371 w 560550"/>
              <a:gd name="connsiteY20-436" fmla="*/ 127 h 493591"/>
              <a:gd name="connsiteX21-437" fmla="*/ 282090 w 560550"/>
              <a:gd name="connsiteY21-438" fmla="*/ 0 h 49359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560550" h="493591">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buFontTx/>
              <a:buNone/>
              <a:defRPr/>
            </a:pPr>
            <a:endParaRPr lang="zh-CN" altLang="en-US" sz="1015" noProof="1">
              <a:solidFill>
                <a:srgbClr val="FFFFFF"/>
              </a:solidFill>
              <a:latin typeface="黑体" panose="02010609060101010101" charset="-122"/>
              <a:ea typeface="黑体" panose="02010609060101010101" charset="-122"/>
              <a:cs typeface="Arial" panose="020B0604020202020204" pitchFamily="34" charset="0"/>
            </a:endParaRPr>
          </a:p>
        </p:txBody>
      </p:sp>
      <p:sp>
        <p:nvSpPr>
          <p:cNvPr id="9" name="KSO_Shape"/>
          <p:cNvSpPr/>
          <p:nvPr>
            <p:custDataLst>
              <p:tags r:id="rId6"/>
            </p:custDataLst>
          </p:nvPr>
        </p:nvSpPr>
        <p:spPr>
          <a:xfrm rot="9026800">
            <a:off x="590550" y="677863"/>
            <a:ext cx="88900" cy="79375"/>
          </a:xfrm>
          <a:custGeom>
            <a:avLst/>
            <a:gdLst>
              <a:gd name="connsiteX0" fmla="*/ 282090 w 560550"/>
              <a:gd name="connsiteY0" fmla="*/ 0 h 493591"/>
              <a:gd name="connsiteX1" fmla="*/ 307359 w 560550"/>
              <a:gd name="connsiteY1" fmla="*/ 19328 h 493591"/>
              <a:gd name="connsiteX2" fmla="*/ 322151 w 560550"/>
              <a:gd name="connsiteY2" fmla="*/ 46641 h 493591"/>
              <a:gd name="connsiteX3" fmla="*/ 422483 w 560550"/>
              <a:gd name="connsiteY3" fmla="*/ 244308 h 493591"/>
              <a:gd name="connsiteX4" fmla="*/ 421839 w 560550"/>
              <a:gd name="connsiteY4" fmla="*/ 243943 h 493591"/>
              <a:gd name="connsiteX5" fmla="*/ 426075 w 560550"/>
              <a:gd name="connsiteY5" fmla="*/ 252279 h 493591"/>
              <a:gd name="connsiteX6" fmla="*/ 549713 w 560550"/>
              <a:gd name="connsiteY6" fmla="*/ 442022 h 493591"/>
              <a:gd name="connsiteX7" fmla="*/ 553726 w 560550"/>
              <a:gd name="connsiteY7" fmla="*/ 448555 h 493591"/>
              <a:gd name="connsiteX8" fmla="*/ 557360 w 560550"/>
              <a:gd name="connsiteY8" fmla="*/ 480662 h 493591"/>
              <a:gd name="connsiteX9" fmla="*/ 557111 w 560550"/>
              <a:gd name="connsiteY9" fmla="*/ 481348 h 493591"/>
              <a:gd name="connsiteX10" fmla="*/ 527738 w 560550"/>
              <a:gd name="connsiteY10" fmla="*/ 493568 h 493591"/>
              <a:gd name="connsiteX11" fmla="*/ 496688 w 560550"/>
              <a:gd name="connsiteY11" fmla="*/ 492722 h 493591"/>
              <a:gd name="connsiteX12" fmla="*/ 275338 w 560550"/>
              <a:gd name="connsiteY12" fmla="*/ 480778 h 493591"/>
              <a:gd name="connsiteX13" fmla="*/ 275975 w 560550"/>
              <a:gd name="connsiteY13" fmla="*/ 480403 h 493591"/>
              <a:gd name="connsiteX14" fmla="*/ 266629 w 560550"/>
              <a:gd name="connsiteY14" fmla="*/ 479903 h 493591"/>
              <a:gd name="connsiteX15" fmla="*/ 40497 w 560550"/>
              <a:gd name="connsiteY15" fmla="*/ 492105 h 493591"/>
              <a:gd name="connsiteX16" fmla="*/ 32832 w 560550"/>
              <a:gd name="connsiteY16" fmla="*/ 492314 h 493591"/>
              <a:gd name="connsiteX17" fmla="*/ 3210 w 560550"/>
              <a:gd name="connsiteY17" fmla="*/ 479408 h 493591"/>
              <a:gd name="connsiteX18" fmla="*/ 2740 w 560550"/>
              <a:gd name="connsiteY18" fmla="*/ 478849 h 493591"/>
              <a:gd name="connsiteX19" fmla="*/ 6844 w 560550"/>
              <a:gd name="connsiteY19" fmla="*/ 447301 h 493591"/>
              <a:gd name="connsiteX20" fmla="*/ 23102 w 560550"/>
              <a:gd name="connsiteY20" fmla="*/ 420834 h 493591"/>
              <a:gd name="connsiteX21" fmla="*/ 144121 w 560550"/>
              <a:gd name="connsiteY21" fmla="*/ 235111 h 493591"/>
              <a:gd name="connsiteX22" fmla="*/ 144127 w 560550"/>
              <a:gd name="connsiteY22" fmla="*/ 235851 h 493591"/>
              <a:gd name="connsiteX23" fmla="*/ 149231 w 560550"/>
              <a:gd name="connsiteY23" fmla="*/ 228009 h 493591"/>
              <a:gd name="connsiteX24" fmla="*/ 251731 w 560550"/>
              <a:gd name="connsiteY24" fmla="*/ 26070 h 493591"/>
              <a:gd name="connsiteX25" fmla="*/ 255383 w 560550"/>
              <a:gd name="connsiteY25" fmla="*/ 19328 h 493591"/>
              <a:gd name="connsiteX26" fmla="*/ 281371 w 560550"/>
              <a:gd name="connsiteY26" fmla="*/ 127 h 493591"/>
              <a:gd name="connsiteX27" fmla="*/ 282090 w 560550"/>
              <a:gd name="connsiteY27" fmla="*/ 0 h 493591"/>
              <a:gd name="connsiteX0-1" fmla="*/ 282090 w 560550"/>
              <a:gd name="connsiteY0-2" fmla="*/ 0 h 493591"/>
              <a:gd name="connsiteX1-3" fmla="*/ 307359 w 560550"/>
              <a:gd name="connsiteY1-4" fmla="*/ 19328 h 493591"/>
              <a:gd name="connsiteX2-5" fmla="*/ 322151 w 560550"/>
              <a:gd name="connsiteY2-6" fmla="*/ 46641 h 493591"/>
              <a:gd name="connsiteX3-7" fmla="*/ 422483 w 560550"/>
              <a:gd name="connsiteY3-8" fmla="*/ 244308 h 493591"/>
              <a:gd name="connsiteX4-9" fmla="*/ 426075 w 560550"/>
              <a:gd name="connsiteY4-10" fmla="*/ 252279 h 493591"/>
              <a:gd name="connsiteX5-11" fmla="*/ 549713 w 560550"/>
              <a:gd name="connsiteY5-12" fmla="*/ 442022 h 493591"/>
              <a:gd name="connsiteX6-13" fmla="*/ 553726 w 560550"/>
              <a:gd name="connsiteY6-14" fmla="*/ 448555 h 493591"/>
              <a:gd name="connsiteX7-15" fmla="*/ 557360 w 560550"/>
              <a:gd name="connsiteY7-16" fmla="*/ 480662 h 493591"/>
              <a:gd name="connsiteX8-17" fmla="*/ 557111 w 560550"/>
              <a:gd name="connsiteY8-18" fmla="*/ 481348 h 493591"/>
              <a:gd name="connsiteX9-19" fmla="*/ 527738 w 560550"/>
              <a:gd name="connsiteY9-20" fmla="*/ 493568 h 493591"/>
              <a:gd name="connsiteX10-21" fmla="*/ 496688 w 560550"/>
              <a:gd name="connsiteY10-22" fmla="*/ 492722 h 493591"/>
              <a:gd name="connsiteX11-23" fmla="*/ 275338 w 560550"/>
              <a:gd name="connsiteY11-24" fmla="*/ 480778 h 493591"/>
              <a:gd name="connsiteX12-25" fmla="*/ 275975 w 560550"/>
              <a:gd name="connsiteY12-26" fmla="*/ 480403 h 493591"/>
              <a:gd name="connsiteX13-27" fmla="*/ 266629 w 560550"/>
              <a:gd name="connsiteY13-28" fmla="*/ 479903 h 493591"/>
              <a:gd name="connsiteX14-29" fmla="*/ 40497 w 560550"/>
              <a:gd name="connsiteY14-30" fmla="*/ 492105 h 493591"/>
              <a:gd name="connsiteX15-31" fmla="*/ 32832 w 560550"/>
              <a:gd name="connsiteY15-32" fmla="*/ 492314 h 493591"/>
              <a:gd name="connsiteX16-33" fmla="*/ 3210 w 560550"/>
              <a:gd name="connsiteY16-34" fmla="*/ 479408 h 493591"/>
              <a:gd name="connsiteX17-35" fmla="*/ 2740 w 560550"/>
              <a:gd name="connsiteY17-36" fmla="*/ 478849 h 493591"/>
              <a:gd name="connsiteX18-37" fmla="*/ 6844 w 560550"/>
              <a:gd name="connsiteY18-38" fmla="*/ 447301 h 493591"/>
              <a:gd name="connsiteX19-39" fmla="*/ 23102 w 560550"/>
              <a:gd name="connsiteY19-40" fmla="*/ 420834 h 493591"/>
              <a:gd name="connsiteX20-41" fmla="*/ 144121 w 560550"/>
              <a:gd name="connsiteY20-42" fmla="*/ 235111 h 493591"/>
              <a:gd name="connsiteX21-43" fmla="*/ 144127 w 560550"/>
              <a:gd name="connsiteY21-44" fmla="*/ 235851 h 493591"/>
              <a:gd name="connsiteX22-45" fmla="*/ 149231 w 560550"/>
              <a:gd name="connsiteY22-46" fmla="*/ 228009 h 493591"/>
              <a:gd name="connsiteX23-47" fmla="*/ 251731 w 560550"/>
              <a:gd name="connsiteY23-48" fmla="*/ 26070 h 493591"/>
              <a:gd name="connsiteX24-49" fmla="*/ 255383 w 560550"/>
              <a:gd name="connsiteY24-50" fmla="*/ 19328 h 493591"/>
              <a:gd name="connsiteX25-51" fmla="*/ 281371 w 560550"/>
              <a:gd name="connsiteY25-52" fmla="*/ 127 h 493591"/>
              <a:gd name="connsiteX26-53" fmla="*/ 282090 w 560550"/>
              <a:gd name="connsiteY26-54" fmla="*/ 0 h 493591"/>
              <a:gd name="connsiteX0-55" fmla="*/ 282090 w 560550"/>
              <a:gd name="connsiteY0-56" fmla="*/ 0 h 493591"/>
              <a:gd name="connsiteX1-57" fmla="*/ 307359 w 560550"/>
              <a:gd name="connsiteY1-58" fmla="*/ 19328 h 493591"/>
              <a:gd name="connsiteX2-59" fmla="*/ 322151 w 560550"/>
              <a:gd name="connsiteY2-60" fmla="*/ 46641 h 493591"/>
              <a:gd name="connsiteX3-61" fmla="*/ 426075 w 560550"/>
              <a:gd name="connsiteY3-62" fmla="*/ 252279 h 493591"/>
              <a:gd name="connsiteX4-63" fmla="*/ 549713 w 560550"/>
              <a:gd name="connsiteY4-64" fmla="*/ 442022 h 493591"/>
              <a:gd name="connsiteX5-65" fmla="*/ 553726 w 560550"/>
              <a:gd name="connsiteY5-66" fmla="*/ 448555 h 493591"/>
              <a:gd name="connsiteX6-67" fmla="*/ 557360 w 560550"/>
              <a:gd name="connsiteY6-68" fmla="*/ 480662 h 493591"/>
              <a:gd name="connsiteX7-69" fmla="*/ 557111 w 560550"/>
              <a:gd name="connsiteY7-70" fmla="*/ 481348 h 493591"/>
              <a:gd name="connsiteX8-71" fmla="*/ 527738 w 560550"/>
              <a:gd name="connsiteY8-72" fmla="*/ 493568 h 493591"/>
              <a:gd name="connsiteX9-73" fmla="*/ 496688 w 560550"/>
              <a:gd name="connsiteY9-74" fmla="*/ 492722 h 493591"/>
              <a:gd name="connsiteX10-75" fmla="*/ 275338 w 560550"/>
              <a:gd name="connsiteY10-76" fmla="*/ 480778 h 493591"/>
              <a:gd name="connsiteX11-77" fmla="*/ 275975 w 560550"/>
              <a:gd name="connsiteY11-78" fmla="*/ 480403 h 493591"/>
              <a:gd name="connsiteX12-79" fmla="*/ 266629 w 560550"/>
              <a:gd name="connsiteY12-80" fmla="*/ 479903 h 493591"/>
              <a:gd name="connsiteX13-81" fmla="*/ 40497 w 560550"/>
              <a:gd name="connsiteY13-82" fmla="*/ 492105 h 493591"/>
              <a:gd name="connsiteX14-83" fmla="*/ 32832 w 560550"/>
              <a:gd name="connsiteY14-84" fmla="*/ 492314 h 493591"/>
              <a:gd name="connsiteX15-85" fmla="*/ 3210 w 560550"/>
              <a:gd name="connsiteY15-86" fmla="*/ 479408 h 493591"/>
              <a:gd name="connsiteX16-87" fmla="*/ 2740 w 560550"/>
              <a:gd name="connsiteY16-88" fmla="*/ 478849 h 493591"/>
              <a:gd name="connsiteX17-89" fmla="*/ 6844 w 560550"/>
              <a:gd name="connsiteY17-90" fmla="*/ 447301 h 493591"/>
              <a:gd name="connsiteX18-91" fmla="*/ 23102 w 560550"/>
              <a:gd name="connsiteY18-92" fmla="*/ 420834 h 493591"/>
              <a:gd name="connsiteX19-93" fmla="*/ 144121 w 560550"/>
              <a:gd name="connsiteY19-94" fmla="*/ 235111 h 493591"/>
              <a:gd name="connsiteX20-95" fmla="*/ 144127 w 560550"/>
              <a:gd name="connsiteY20-96" fmla="*/ 235851 h 493591"/>
              <a:gd name="connsiteX21-97" fmla="*/ 149231 w 560550"/>
              <a:gd name="connsiteY21-98" fmla="*/ 228009 h 493591"/>
              <a:gd name="connsiteX22-99" fmla="*/ 251731 w 560550"/>
              <a:gd name="connsiteY22-100" fmla="*/ 26070 h 493591"/>
              <a:gd name="connsiteX23-101" fmla="*/ 255383 w 560550"/>
              <a:gd name="connsiteY23-102" fmla="*/ 19328 h 493591"/>
              <a:gd name="connsiteX24-103" fmla="*/ 281371 w 560550"/>
              <a:gd name="connsiteY24-104" fmla="*/ 127 h 493591"/>
              <a:gd name="connsiteX25-105" fmla="*/ 282090 w 560550"/>
              <a:gd name="connsiteY25-106" fmla="*/ 0 h 493591"/>
              <a:gd name="connsiteX0-107" fmla="*/ 282090 w 560550"/>
              <a:gd name="connsiteY0-108" fmla="*/ 0 h 493591"/>
              <a:gd name="connsiteX1-109" fmla="*/ 307359 w 560550"/>
              <a:gd name="connsiteY1-110" fmla="*/ 19328 h 493591"/>
              <a:gd name="connsiteX2-111" fmla="*/ 322151 w 560550"/>
              <a:gd name="connsiteY2-112" fmla="*/ 46641 h 493591"/>
              <a:gd name="connsiteX3-113" fmla="*/ 426075 w 560550"/>
              <a:gd name="connsiteY3-114" fmla="*/ 252279 h 493591"/>
              <a:gd name="connsiteX4-115" fmla="*/ 549713 w 560550"/>
              <a:gd name="connsiteY4-116" fmla="*/ 442022 h 493591"/>
              <a:gd name="connsiteX5-117" fmla="*/ 553726 w 560550"/>
              <a:gd name="connsiteY5-118" fmla="*/ 448555 h 493591"/>
              <a:gd name="connsiteX6-119" fmla="*/ 557360 w 560550"/>
              <a:gd name="connsiteY6-120" fmla="*/ 480662 h 493591"/>
              <a:gd name="connsiteX7-121" fmla="*/ 557111 w 560550"/>
              <a:gd name="connsiteY7-122" fmla="*/ 481348 h 493591"/>
              <a:gd name="connsiteX8-123" fmla="*/ 527738 w 560550"/>
              <a:gd name="connsiteY8-124" fmla="*/ 493568 h 493591"/>
              <a:gd name="connsiteX9-125" fmla="*/ 496688 w 560550"/>
              <a:gd name="connsiteY9-126" fmla="*/ 492722 h 493591"/>
              <a:gd name="connsiteX10-127" fmla="*/ 275338 w 560550"/>
              <a:gd name="connsiteY10-128" fmla="*/ 480778 h 493591"/>
              <a:gd name="connsiteX11-129" fmla="*/ 275975 w 560550"/>
              <a:gd name="connsiteY11-130" fmla="*/ 480403 h 493591"/>
              <a:gd name="connsiteX12-131" fmla="*/ 266629 w 560550"/>
              <a:gd name="connsiteY12-132" fmla="*/ 479903 h 493591"/>
              <a:gd name="connsiteX13-133" fmla="*/ 40497 w 560550"/>
              <a:gd name="connsiteY13-134" fmla="*/ 492105 h 493591"/>
              <a:gd name="connsiteX14-135" fmla="*/ 32832 w 560550"/>
              <a:gd name="connsiteY14-136" fmla="*/ 492314 h 493591"/>
              <a:gd name="connsiteX15-137" fmla="*/ 3210 w 560550"/>
              <a:gd name="connsiteY15-138" fmla="*/ 479408 h 493591"/>
              <a:gd name="connsiteX16-139" fmla="*/ 2740 w 560550"/>
              <a:gd name="connsiteY16-140" fmla="*/ 478849 h 493591"/>
              <a:gd name="connsiteX17-141" fmla="*/ 6844 w 560550"/>
              <a:gd name="connsiteY17-142" fmla="*/ 447301 h 493591"/>
              <a:gd name="connsiteX18-143" fmla="*/ 23102 w 560550"/>
              <a:gd name="connsiteY18-144" fmla="*/ 420834 h 493591"/>
              <a:gd name="connsiteX19-145" fmla="*/ 144121 w 560550"/>
              <a:gd name="connsiteY19-146" fmla="*/ 235111 h 493591"/>
              <a:gd name="connsiteX20-147" fmla="*/ 144127 w 560550"/>
              <a:gd name="connsiteY20-148" fmla="*/ 235851 h 493591"/>
              <a:gd name="connsiteX21-149" fmla="*/ 149231 w 560550"/>
              <a:gd name="connsiteY21-150" fmla="*/ 228009 h 493591"/>
              <a:gd name="connsiteX22-151" fmla="*/ 251731 w 560550"/>
              <a:gd name="connsiteY22-152" fmla="*/ 26070 h 493591"/>
              <a:gd name="connsiteX23-153" fmla="*/ 255383 w 560550"/>
              <a:gd name="connsiteY23-154" fmla="*/ 19328 h 493591"/>
              <a:gd name="connsiteX24-155" fmla="*/ 281371 w 560550"/>
              <a:gd name="connsiteY24-156" fmla="*/ 127 h 493591"/>
              <a:gd name="connsiteX25-157" fmla="*/ 282090 w 560550"/>
              <a:gd name="connsiteY25-158" fmla="*/ 0 h 493591"/>
              <a:gd name="connsiteX0-159" fmla="*/ 282090 w 560550"/>
              <a:gd name="connsiteY0-160" fmla="*/ 0 h 493591"/>
              <a:gd name="connsiteX1-161" fmla="*/ 307359 w 560550"/>
              <a:gd name="connsiteY1-162" fmla="*/ 19328 h 493591"/>
              <a:gd name="connsiteX2-163" fmla="*/ 322151 w 560550"/>
              <a:gd name="connsiteY2-164" fmla="*/ 46641 h 493591"/>
              <a:gd name="connsiteX3-165" fmla="*/ 426075 w 560550"/>
              <a:gd name="connsiteY3-166" fmla="*/ 252279 h 493591"/>
              <a:gd name="connsiteX4-167" fmla="*/ 549713 w 560550"/>
              <a:gd name="connsiteY4-168" fmla="*/ 442022 h 493591"/>
              <a:gd name="connsiteX5-169" fmla="*/ 553726 w 560550"/>
              <a:gd name="connsiteY5-170" fmla="*/ 448555 h 493591"/>
              <a:gd name="connsiteX6-171" fmla="*/ 557360 w 560550"/>
              <a:gd name="connsiteY6-172" fmla="*/ 480662 h 493591"/>
              <a:gd name="connsiteX7-173" fmla="*/ 557111 w 560550"/>
              <a:gd name="connsiteY7-174" fmla="*/ 481348 h 493591"/>
              <a:gd name="connsiteX8-175" fmla="*/ 527738 w 560550"/>
              <a:gd name="connsiteY8-176" fmla="*/ 493568 h 493591"/>
              <a:gd name="connsiteX9-177" fmla="*/ 496688 w 560550"/>
              <a:gd name="connsiteY9-178" fmla="*/ 492722 h 493591"/>
              <a:gd name="connsiteX10-179" fmla="*/ 275338 w 560550"/>
              <a:gd name="connsiteY10-180" fmla="*/ 480778 h 493591"/>
              <a:gd name="connsiteX11-181" fmla="*/ 275975 w 560550"/>
              <a:gd name="connsiteY11-182" fmla="*/ 480403 h 493591"/>
              <a:gd name="connsiteX12-183" fmla="*/ 266629 w 560550"/>
              <a:gd name="connsiteY12-184" fmla="*/ 479903 h 493591"/>
              <a:gd name="connsiteX13-185" fmla="*/ 40497 w 560550"/>
              <a:gd name="connsiteY13-186" fmla="*/ 492105 h 493591"/>
              <a:gd name="connsiteX14-187" fmla="*/ 32832 w 560550"/>
              <a:gd name="connsiteY14-188" fmla="*/ 492314 h 493591"/>
              <a:gd name="connsiteX15-189" fmla="*/ 3210 w 560550"/>
              <a:gd name="connsiteY15-190" fmla="*/ 479408 h 493591"/>
              <a:gd name="connsiteX16-191" fmla="*/ 2740 w 560550"/>
              <a:gd name="connsiteY16-192" fmla="*/ 478849 h 493591"/>
              <a:gd name="connsiteX17-193" fmla="*/ 6844 w 560550"/>
              <a:gd name="connsiteY17-194" fmla="*/ 447301 h 493591"/>
              <a:gd name="connsiteX18-195" fmla="*/ 23102 w 560550"/>
              <a:gd name="connsiteY18-196" fmla="*/ 420834 h 493591"/>
              <a:gd name="connsiteX19-197" fmla="*/ 144121 w 560550"/>
              <a:gd name="connsiteY19-198" fmla="*/ 235111 h 493591"/>
              <a:gd name="connsiteX20-199" fmla="*/ 149231 w 560550"/>
              <a:gd name="connsiteY20-200" fmla="*/ 228009 h 493591"/>
              <a:gd name="connsiteX21-201" fmla="*/ 251731 w 560550"/>
              <a:gd name="connsiteY21-202" fmla="*/ 26070 h 493591"/>
              <a:gd name="connsiteX22-203" fmla="*/ 255383 w 560550"/>
              <a:gd name="connsiteY22-204" fmla="*/ 19328 h 493591"/>
              <a:gd name="connsiteX23-205" fmla="*/ 281371 w 560550"/>
              <a:gd name="connsiteY23-206" fmla="*/ 127 h 493591"/>
              <a:gd name="connsiteX24-207" fmla="*/ 282090 w 560550"/>
              <a:gd name="connsiteY24-208" fmla="*/ 0 h 493591"/>
              <a:gd name="connsiteX0-209" fmla="*/ 282090 w 560550"/>
              <a:gd name="connsiteY0-210" fmla="*/ 0 h 493591"/>
              <a:gd name="connsiteX1-211" fmla="*/ 307359 w 560550"/>
              <a:gd name="connsiteY1-212" fmla="*/ 19328 h 493591"/>
              <a:gd name="connsiteX2-213" fmla="*/ 322151 w 560550"/>
              <a:gd name="connsiteY2-214" fmla="*/ 46641 h 493591"/>
              <a:gd name="connsiteX3-215" fmla="*/ 426075 w 560550"/>
              <a:gd name="connsiteY3-216" fmla="*/ 252279 h 493591"/>
              <a:gd name="connsiteX4-217" fmla="*/ 549713 w 560550"/>
              <a:gd name="connsiteY4-218" fmla="*/ 442022 h 493591"/>
              <a:gd name="connsiteX5-219" fmla="*/ 553726 w 560550"/>
              <a:gd name="connsiteY5-220" fmla="*/ 448555 h 493591"/>
              <a:gd name="connsiteX6-221" fmla="*/ 557360 w 560550"/>
              <a:gd name="connsiteY6-222" fmla="*/ 480662 h 493591"/>
              <a:gd name="connsiteX7-223" fmla="*/ 557111 w 560550"/>
              <a:gd name="connsiteY7-224" fmla="*/ 481348 h 493591"/>
              <a:gd name="connsiteX8-225" fmla="*/ 527738 w 560550"/>
              <a:gd name="connsiteY8-226" fmla="*/ 493568 h 493591"/>
              <a:gd name="connsiteX9-227" fmla="*/ 496688 w 560550"/>
              <a:gd name="connsiteY9-228" fmla="*/ 492722 h 493591"/>
              <a:gd name="connsiteX10-229" fmla="*/ 275338 w 560550"/>
              <a:gd name="connsiteY10-230" fmla="*/ 480778 h 493591"/>
              <a:gd name="connsiteX11-231" fmla="*/ 275975 w 560550"/>
              <a:gd name="connsiteY11-232" fmla="*/ 480403 h 493591"/>
              <a:gd name="connsiteX12-233" fmla="*/ 266629 w 560550"/>
              <a:gd name="connsiteY12-234" fmla="*/ 479903 h 493591"/>
              <a:gd name="connsiteX13-235" fmla="*/ 40497 w 560550"/>
              <a:gd name="connsiteY13-236" fmla="*/ 492105 h 493591"/>
              <a:gd name="connsiteX14-237" fmla="*/ 32832 w 560550"/>
              <a:gd name="connsiteY14-238" fmla="*/ 492314 h 493591"/>
              <a:gd name="connsiteX15-239" fmla="*/ 3210 w 560550"/>
              <a:gd name="connsiteY15-240" fmla="*/ 479408 h 493591"/>
              <a:gd name="connsiteX16-241" fmla="*/ 2740 w 560550"/>
              <a:gd name="connsiteY16-242" fmla="*/ 478849 h 493591"/>
              <a:gd name="connsiteX17-243" fmla="*/ 6844 w 560550"/>
              <a:gd name="connsiteY17-244" fmla="*/ 447301 h 493591"/>
              <a:gd name="connsiteX18-245" fmla="*/ 23102 w 560550"/>
              <a:gd name="connsiteY18-246" fmla="*/ 420834 h 493591"/>
              <a:gd name="connsiteX19-247" fmla="*/ 149231 w 560550"/>
              <a:gd name="connsiteY19-248" fmla="*/ 228009 h 493591"/>
              <a:gd name="connsiteX20-249" fmla="*/ 251731 w 560550"/>
              <a:gd name="connsiteY20-250" fmla="*/ 26070 h 493591"/>
              <a:gd name="connsiteX21-251" fmla="*/ 255383 w 560550"/>
              <a:gd name="connsiteY21-252" fmla="*/ 19328 h 493591"/>
              <a:gd name="connsiteX22-253" fmla="*/ 281371 w 560550"/>
              <a:gd name="connsiteY22-254" fmla="*/ 127 h 493591"/>
              <a:gd name="connsiteX23-255" fmla="*/ 282090 w 560550"/>
              <a:gd name="connsiteY23-256" fmla="*/ 0 h 493591"/>
              <a:gd name="connsiteX0-257" fmla="*/ 282090 w 560550"/>
              <a:gd name="connsiteY0-258" fmla="*/ 0 h 493591"/>
              <a:gd name="connsiteX1-259" fmla="*/ 307359 w 560550"/>
              <a:gd name="connsiteY1-260" fmla="*/ 19328 h 493591"/>
              <a:gd name="connsiteX2-261" fmla="*/ 322151 w 560550"/>
              <a:gd name="connsiteY2-262" fmla="*/ 46641 h 493591"/>
              <a:gd name="connsiteX3-263" fmla="*/ 426075 w 560550"/>
              <a:gd name="connsiteY3-264" fmla="*/ 252279 h 493591"/>
              <a:gd name="connsiteX4-265" fmla="*/ 549713 w 560550"/>
              <a:gd name="connsiteY4-266" fmla="*/ 442022 h 493591"/>
              <a:gd name="connsiteX5-267" fmla="*/ 553726 w 560550"/>
              <a:gd name="connsiteY5-268" fmla="*/ 448555 h 493591"/>
              <a:gd name="connsiteX6-269" fmla="*/ 557360 w 560550"/>
              <a:gd name="connsiteY6-270" fmla="*/ 480662 h 493591"/>
              <a:gd name="connsiteX7-271" fmla="*/ 557111 w 560550"/>
              <a:gd name="connsiteY7-272" fmla="*/ 481348 h 493591"/>
              <a:gd name="connsiteX8-273" fmla="*/ 527738 w 560550"/>
              <a:gd name="connsiteY8-274" fmla="*/ 493568 h 493591"/>
              <a:gd name="connsiteX9-275" fmla="*/ 496688 w 560550"/>
              <a:gd name="connsiteY9-276" fmla="*/ 492722 h 493591"/>
              <a:gd name="connsiteX10-277" fmla="*/ 275338 w 560550"/>
              <a:gd name="connsiteY10-278" fmla="*/ 480778 h 493591"/>
              <a:gd name="connsiteX11-279" fmla="*/ 275975 w 560550"/>
              <a:gd name="connsiteY11-280" fmla="*/ 480403 h 493591"/>
              <a:gd name="connsiteX12-281" fmla="*/ 266629 w 560550"/>
              <a:gd name="connsiteY12-282" fmla="*/ 479903 h 493591"/>
              <a:gd name="connsiteX13-283" fmla="*/ 40497 w 560550"/>
              <a:gd name="connsiteY13-284" fmla="*/ 492105 h 493591"/>
              <a:gd name="connsiteX14-285" fmla="*/ 32832 w 560550"/>
              <a:gd name="connsiteY14-286" fmla="*/ 492314 h 493591"/>
              <a:gd name="connsiteX15-287" fmla="*/ 3210 w 560550"/>
              <a:gd name="connsiteY15-288" fmla="*/ 479408 h 493591"/>
              <a:gd name="connsiteX16-289" fmla="*/ 2740 w 560550"/>
              <a:gd name="connsiteY16-290" fmla="*/ 478849 h 493591"/>
              <a:gd name="connsiteX17-291" fmla="*/ 6844 w 560550"/>
              <a:gd name="connsiteY17-292" fmla="*/ 447301 h 493591"/>
              <a:gd name="connsiteX18-293" fmla="*/ 23102 w 560550"/>
              <a:gd name="connsiteY18-294" fmla="*/ 420834 h 493591"/>
              <a:gd name="connsiteX19-295" fmla="*/ 149231 w 560550"/>
              <a:gd name="connsiteY19-296" fmla="*/ 228009 h 493591"/>
              <a:gd name="connsiteX20-297" fmla="*/ 251731 w 560550"/>
              <a:gd name="connsiteY20-298" fmla="*/ 26070 h 493591"/>
              <a:gd name="connsiteX21-299" fmla="*/ 255383 w 560550"/>
              <a:gd name="connsiteY21-300" fmla="*/ 19328 h 493591"/>
              <a:gd name="connsiteX22-301" fmla="*/ 281371 w 560550"/>
              <a:gd name="connsiteY22-302" fmla="*/ 127 h 493591"/>
              <a:gd name="connsiteX23-303" fmla="*/ 282090 w 560550"/>
              <a:gd name="connsiteY23-304" fmla="*/ 0 h 493591"/>
              <a:gd name="connsiteX0-305" fmla="*/ 282090 w 560550"/>
              <a:gd name="connsiteY0-306" fmla="*/ 0 h 493591"/>
              <a:gd name="connsiteX1-307" fmla="*/ 307359 w 560550"/>
              <a:gd name="connsiteY1-308" fmla="*/ 19328 h 493591"/>
              <a:gd name="connsiteX2-309" fmla="*/ 322151 w 560550"/>
              <a:gd name="connsiteY2-310" fmla="*/ 46641 h 493591"/>
              <a:gd name="connsiteX3-311" fmla="*/ 426075 w 560550"/>
              <a:gd name="connsiteY3-312" fmla="*/ 252279 h 493591"/>
              <a:gd name="connsiteX4-313" fmla="*/ 549713 w 560550"/>
              <a:gd name="connsiteY4-314" fmla="*/ 442022 h 493591"/>
              <a:gd name="connsiteX5-315" fmla="*/ 553726 w 560550"/>
              <a:gd name="connsiteY5-316" fmla="*/ 448555 h 493591"/>
              <a:gd name="connsiteX6-317" fmla="*/ 557360 w 560550"/>
              <a:gd name="connsiteY6-318" fmla="*/ 480662 h 493591"/>
              <a:gd name="connsiteX7-319" fmla="*/ 557111 w 560550"/>
              <a:gd name="connsiteY7-320" fmla="*/ 481348 h 493591"/>
              <a:gd name="connsiteX8-321" fmla="*/ 527738 w 560550"/>
              <a:gd name="connsiteY8-322" fmla="*/ 493568 h 493591"/>
              <a:gd name="connsiteX9-323" fmla="*/ 496688 w 560550"/>
              <a:gd name="connsiteY9-324" fmla="*/ 492722 h 493591"/>
              <a:gd name="connsiteX10-325" fmla="*/ 275338 w 560550"/>
              <a:gd name="connsiteY10-326" fmla="*/ 480778 h 493591"/>
              <a:gd name="connsiteX11-327" fmla="*/ 266629 w 560550"/>
              <a:gd name="connsiteY11-328" fmla="*/ 479903 h 493591"/>
              <a:gd name="connsiteX12-329" fmla="*/ 40497 w 560550"/>
              <a:gd name="connsiteY12-330" fmla="*/ 492105 h 493591"/>
              <a:gd name="connsiteX13-331" fmla="*/ 32832 w 560550"/>
              <a:gd name="connsiteY13-332" fmla="*/ 492314 h 493591"/>
              <a:gd name="connsiteX14-333" fmla="*/ 3210 w 560550"/>
              <a:gd name="connsiteY14-334" fmla="*/ 479408 h 493591"/>
              <a:gd name="connsiteX15-335" fmla="*/ 2740 w 560550"/>
              <a:gd name="connsiteY15-336" fmla="*/ 478849 h 493591"/>
              <a:gd name="connsiteX16-337" fmla="*/ 6844 w 560550"/>
              <a:gd name="connsiteY16-338" fmla="*/ 447301 h 493591"/>
              <a:gd name="connsiteX17-339" fmla="*/ 23102 w 560550"/>
              <a:gd name="connsiteY17-340" fmla="*/ 420834 h 493591"/>
              <a:gd name="connsiteX18-341" fmla="*/ 149231 w 560550"/>
              <a:gd name="connsiteY18-342" fmla="*/ 228009 h 493591"/>
              <a:gd name="connsiteX19-343" fmla="*/ 251731 w 560550"/>
              <a:gd name="connsiteY19-344" fmla="*/ 26070 h 493591"/>
              <a:gd name="connsiteX20-345" fmla="*/ 255383 w 560550"/>
              <a:gd name="connsiteY20-346" fmla="*/ 19328 h 493591"/>
              <a:gd name="connsiteX21-347" fmla="*/ 281371 w 560550"/>
              <a:gd name="connsiteY21-348" fmla="*/ 127 h 493591"/>
              <a:gd name="connsiteX22-349" fmla="*/ 282090 w 560550"/>
              <a:gd name="connsiteY22-350" fmla="*/ 0 h 493591"/>
              <a:gd name="connsiteX0-351" fmla="*/ 282090 w 560550"/>
              <a:gd name="connsiteY0-352" fmla="*/ 0 h 493591"/>
              <a:gd name="connsiteX1-353" fmla="*/ 307359 w 560550"/>
              <a:gd name="connsiteY1-354" fmla="*/ 19328 h 493591"/>
              <a:gd name="connsiteX2-355" fmla="*/ 322151 w 560550"/>
              <a:gd name="connsiteY2-356" fmla="*/ 46641 h 493591"/>
              <a:gd name="connsiteX3-357" fmla="*/ 426075 w 560550"/>
              <a:gd name="connsiteY3-358" fmla="*/ 252279 h 493591"/>
              <a:gd name="connsiteX4-359" fmla="*/ 549713 w 560550"/>
              <a:gd name="connsiteY4-360" fmla="*/ 442022 h 493591"/>
              <a:gd name="connsiteX5-361" fmla="*/ 553726 w 560550"/>
              <a:gd name="connsiteY5-362" fmla="*/ 448555 h 493591"/>
              <a:gd name="connsiteX6-363" fmla="*/ 557360 w 560550"/>
              <a:gd name="connsiteY6-364" fmla="*/ 480662 h 493591"/>
              <a:gd name="connsiteX7-365" fmla="*/ 557111 w 560550"/>
              <a:gd name="connsiteY7-366" fmla="*/ 481348 h 493591"/>
              <a:gd name="connsiteX8-367" fmla="*/ 527738 w 560550"/>
              <a:gd name="connsiteY8-368" fmla="*/ 493568 h 493591"/>
              <a:gd name="connsiteX9-369" fmla="*/ 496688 w 560550"/>
              <a:gd name="connsiteY9-370" fmla="*/ 492722 h 493591"/>
              <a:gd name="connsiteX10-371" fmla="*/ 266629 w 560550"/>
              <a:gd name="connsiteY10-372" fmla="*/ 479903 h 493591"/>
              <a:gd name="connsiteX11-373" fmla="*/ 40497 w 560550"/>
              <a:gd name="connsiteY11-374" fmla="*/ 492105 h 493591"/>
              <a:gd name="connsiteX12-375" fmla="*/ 32832 w 560550"/>
              <a:gd name="connsiteY12-376" fmla="*/ 492314 h 493591"/>
              <a:gd name="connsiteX13-377" fmla="*/ 3210 w 560550"/>
              <a:gd name="connsiteY13-378" fmla="*/ 479408 h 493591"/>
              <a:gd name="connsiteX14-379" fmla="*/ 2740 w 560550"/>
              <a:gd name="connsiteY14-380" fmla="*/ 478849 h 493591"/>
              <a:gd name="connsiteX15-381" fmla="*/ 6844 w 560550"/>
              <a:gd name="connsiteY15-382" fmla="*/ 447301 h 493591"/>
              <a:gd name="connsiteX16-383" fmla="*/ 23102 w 560550"/>
              <a:gd name="connsiteY16-384" fmla="*/ 420834 h 493591"/>
              <a:gd name="connsiteX17-385" fmla="*/ 149231 w 560550"/>
              <a:gd name="connsiteY17-386" fmla="*/ 228009 h 493591"/>
              <a:gd name="connsiteX18-387" fmla="*/ 251731 w 560550"/>
              <a:gd name="connsiteY18-388" fmla="*/ 26070 h 493591"/>
              <a:gd name="connsiteX19-389" fmla="*/ 255383 w 560550"/>
              <a:gd name="connsiteY19-390" fmla="*/ 19328 h 493591"/>
              <a:gd name="connsiteX20-391" fmla="*/ 281371 w 560550"/>
              <a:gd name="connsiteY20-392" fmla="*/ 127 h 493591"/>
              <a:gd name="connsiteX21-393" fmla="*/ 282090 w 560550"/>
              <a:gd name="connsiteY21-394" fmla="*/ 0 h 493591"/>
              <a:gd name="connsiteX0-395" fmla="*/ 282090 w 560550"/>
              <a:gd name="connsiteY0-396" fmla="*/ 0 h 493591"/>
              <a:gd name="connsiteX1-397" fmla="*/ 307359 w 560550"/>
              <a:gd name="connsiteY1-398" fmla="*/ 19328 h 493591"/>
              <a:gd name="connsiteX2-399" fmla="*/ 322151 w 560550"/>
              <a:gd name="connsiteY2-400" fmla="*/ 46641 h 493591"/>
              <a:gd name="connsiteX3-401" fmla="*/ 426075 w 560550"/>
              <a:gd name="connsiteY3-402" fmla="*/ 252279 h 493591"/>
              <a:gd name="connsiteX4-403" fmla="*/ 549713 w 560550"/>
              <a:gd name="connsiteY4-404" fmla="*/ 442022 h 493591"/>
              <a:gd name="connsiteX5-405" fmla="*/ 553726 w 560550"/>
              <a:gd name="connsiteY5-406" fmla="*/ 448555 h 493591"/>
              <a:gd name="connsiteX6-407" fmla="*/ 557360 w 560550"/>
              <a:gd name="connsiteY6-408" fmla="*/ 480662 h 493591"/>
              <a:gd name="connsiteX7-409" fmla="*/ 557111 w 560550"/>
              <a:gd name="connsiteY7-410" fmla="*/ 481348 h 493591"/>
              <a:gd name="connsiteX8-411" fmla="*/ 527738 w 560550"/>
              <a:gd name="connsiteY8-412" fmla="*/ 493568 h 493591"/>
              <a:gd name="connsiteX9-413" fmla="*/ 496688 w 560550"/>
              <a:gd name="connsiteY9-414" fmla="*/ 492722 h 493591"/>
              <a:gd name="connsiteX10-415" fmla="*/ 266629 w 560550"/>
              <a:gd name="connsiteY10-416" fmla="*/ 479903 h 493591"/>
              <a:gd name="connsiteX11-417" fmla="*/ 40497 w 560550"/>
              <a:gd name="connsiteY11-418" fmla="*/ 492105 h 493591"/>
              <a:gd name="connsiteX12-419" fmla="*/ 32832 w 560550"/>
              <a:gd name="connsiteY12-420" fmla="*/ 492314 h 493591"/>
              <a:gd name="connsiteX13-421" fmla="*/ 3210 w 560550"/>
              <a:gd name="connsiteY13-422" fmla="*/ 479408 h 493591"/>
              <a:gd name="connsiteX14-423" fmla="*/ 2740 w 560550"/>
              <a:gd name="connsiteY14-424" fmla="*/ 478849 h 493591"/>
              <a:gd name="connsiteX15-425" fmla="*/ 6844 w 560550"/>
              <a:gd name="connsiteY15-426" fmla="*/ 447301 h 493591"/>
              <a:gd name="connsiteX16-427" fmla="*/ 23102 w 560550"/>
              <a:gd name="connsiteY16-428" fmla="*/ 420834 h 493591"/>
              <a:gd name="connsiteX17-429" fmla="*/ 149231 w 560550"/>
              <a:gd name="connsiteY17-430" fmla="*/ 228009 h 493591"/>
              <a:gd name="connsiteX18-431" fmla="*/ 251731 w 560550"/>
              <a:gd name="connsiteY18-432" fmla="*/ 26070 h 493591"/>
              <a:gd name="connsiteX19-433" fmla="*/ 255383 w 560550"/>
              <a:gd name="connsiteY19-434" fmla="*/ 19328 h 493591"/>
              <a:gd name="connsiteX20-435" fmla="*/ 281371 w 560550"/>
              <a:gd name="connsiteY20-436" fmla="*/ 127 h 493591"/>
              <a:gd name="connsiteX21-437" fmla="*/ 282090 w 560550"/>
              <a:gd name="connsiteY21-438" fmla="*/ 0 h 49359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560550" h="493591">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buFontTx/>
              <a:buNone/>
              <a:defRPr/>
            </a:pPr>
            <a:endParaRPr lang="zh-CN" altLang="en-US" sz="1015" noProof="1">
              <a:solidFill>
                <a:srgbClr val="FFFFFF"/>
              </a:solidFill>
              <a:latin typeface="黑体" panose="02010609060101010101" charset="-122"/>
              <a:ea typeface="黑体" panose="02010609060101010101" charset="-122"/>
              <a:cs typeface="Arial" panose="020B0604020202020204" pitchFamily="34" charset="0"/>
            </a:endParaRPr>
          </a:p>
        </p:txBody>
      </p:sp>
      <p:sp>
        <p:nvSpPr>
          <p:cNvPr id="2" name="竖排标题 1"/>
          <p:cNvSpPr>
            <a:spLocks noGrp="1"/>
          </p:cNvSpPr>
          <p:nvPr>
            <p:ph type="title" orient="vert"/>
          </p:nvPr>
        </p:nvSpPr>
        <p:spPr>
          <a:xfrm>
            <a:off x="9824484" y="365125"/>
            <a:ext cx="1529316" cy="5811838"/>
          </a:xfrm>
        </p:spPr>
        <p:txBody>
          <a:bodyPr vert="eaVert">
            <a:normAutofit/>
          </a:bodyPr>
          <a:lstStyle>
            <a:lvl1pPr>
              <a:defRPr sz="2700"/>
            </a:lvl1pPr>
          </a:lstStyle>
          <a:p>
            <a:r>
              <a:rPr lang="zh-CN" altLang="en-US" noProof="1"/>
              <a:t>单击此处编辑母版标题样式</a:t>
            </a:r>
          </a:p>
        </p:txBody>
      </p:sp>
      <p:sp>
        <p:nvSpPr>
          <p:cNvPr id="3" name="竖排文字占位符 2"/>
          <p:cNvSpPr>
            <a:spLocks noGrp="1"/>
          </p:cNvSpPr>
          <p:nvPr>
            <p:ph type="body" orient="vert" idx="1"/>
          </p:nvPr>
        </p:nvSpPr>
        <p:spPr>
          <a:xfrm>
            <a:off x="838200" y="365125"/>
            <a:ext cx="8879958" cy="5811838"/>
          </a:xfrm>
        </p:spPr>
        <p:txBody>
          <a:bodyPr vert="eaVert"/>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10" name="日期占位符 3"/>
          <p:cNvSpPr>
            <a:spLocks noGrp="1"/>
          </p:cNvSpPr>
          <p:nvPr>
            <p:ph type="dt" sz="half" idx="10"/>
          </p:nvPr>
        </p:nvSpPr>
        <p:spPr/>
        <p:txBody>
          <a:bodyPr/>
          <a:lstStyle>
            <a:lvl1pPr>
              <a:defRPr/>
            </a:lvl1pPr>
          </a:lstStyle>
          <a:p>
            <a:pPr>
              <a:defRPr/>
            </a:pPr>
            <a:endParaRPr lang="zh-CN" altLang="en-US"/>
          </a:p>
        </p:txBody>
      </p:sp>
      <p:sp>
        <p:nvSpPr>
          <p:cNvPr id="11" name="页脚占位符 4"/>
          <p:cNvSpPr>
            <a:spLocks noGrp="1"/>
          </p:cNvSpPr>
          <p:nvPr>
            <p:ph type="ftr" sz="quarter" idx="11"/>
          </p:nvPr>
        </p:nvSpPr>
        <p:spPr/>
        <p:txBody>
          <a:bodyPr/>
          <a:lstStyle>
            <a:lvl1pPr>
              <a:defRPr/>
            </a:lvl1pPr>
          </a:lstStyle>
          <a:p>
            <a:pPr>
              <a:defRPr/>
            </a:pPr>
            <a:endParaRPr lang="zh-CN" altLang="en-US"/>
          </a:p>
        </p:txBody>
      </p:sp>
      <p:sp>
        <p:nvSpPr>
          <p:cNvPr id="12" name="灯片编号占位符 5"/>
          <p:cNvSpPr>
            <a:spLocks noGrp="1"/>
          </p:cNvSpPr>
          <p:nvPr>
            <p:ph type="sldNum" sz="quarter" idx="12"/>
          </p:nvPr>
        </p:nvSpPr>
        <p:spPr/>
        <p:txBody>
          <a:bodyPr/>
          <a:lstStyle>
            <a:lvl1pPr>
              <a:defRPr smtClean="0"/>
            </a:lvl1pPr>
          </a:lstStyle>
          <a:p>
            <a:pPr>
              <a:defRPr/>
            </a:pPr>
            <a:fld id="{006FB3E8-432A-4E36-A5DF-CF3FEC0F174E}" type="slidenum">
              <a:rPr lang="zh-CN" altLang="en-US"/>
              <a:t>‹#›</a:t>
            </a:fld>
            <a:endParaRPr lang="zh-CN" altLang="en-US"/>
          </a:p>
        </p:txBody>
      </p:sp>
    </p:spTree>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内容">
    <p:spTree>
      <p:nvGrpSpPr>
        <p:cNvPr id="1" name=""/>
        <p:cNvGrpSpPr/>
        <p:nvPr/>
      </p:nvGrpSpPr>
      <p:grpSpPr>
        <a:xfrm>
          <a:off x="0" y="0"/>
          <a:ext cx="0" cy="0"/>
          <a:chOff x="0" y="0"/>
          <a:chExt cx="0" cy="0"/>
        </a:xfrm>
      </p:grpSpPr>
      <p:sp>
        <p:nvSpPr>
          <p:cNvPr id="7" name="内容占位符 6"/>
          <p:cNvSpPr>
            <a:spLocks noGrp="1"/>
          </p:cNvSpPr>
          <p:nvPr>
            <p:ph sz="quarter" idx="13"/>
          </p:nvPr>
        </p:nvSpPr>
        <p:spPr>
          <a:xfrm>
            <a:off x="838200" y="551543"/>
            <a:ext cx="10515600" cy="5558971"/>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3" name="日期占位符 3"/>
          <p:cNvSpPr>
            <a:spLocks noGrp="1"/>
          </p:cNvSpPr>
          <p:nvPr>
            <p:ph type="dt" sz="half" idx="14"/>
          </p:nvPr>
        </p:nvSpPr>
        <p:spPr/>
        <p:txBody>
          <a:bodyPr/>
          <a:lstStyle>
            <a:lvl1pPr>
              <a:defRPr/>
            </a:lvl1pPr>
          </a:lstStyle>
          <a:p>
            <a:fld id="{13D0CE79-49FB-443D-BEF8-6B709DE8FD0C}" type="datetimeFigureOut">
              <a:rPr lang="zh-CN" altLang="en-US" smtClean="0"/>
              <a:t>2024/11/22</a:t>
            </a:fld>
            <a:endParaRPr lang="zh-CN" altLang="en-US"/>
          </a:p>
        </p:txBody>
      </p:sp>
      <p:sp>
        <p:nvSpPr>
          <p:cNvPr id="4" name="页脚占位符 4"/>
          <p:cNvSpPr>
            <a:spLocks noGrp="1"/>
          </p:cNvSpPr>
          <p:nvPr>
            <p:ph type="ftr" sz="quarter" idx="15"/>
          </p:nvPr>
        </p:nvSpPr>
        <p:spPr/>
        <p:txBody>
          <a:bodyPr/>
          <a:lstStyle>
            <a:lvl1pPr>
              <a:defRPr/>
            </a:lvl1pPr>
          </a:lstStyle>
          <a:p>
            <a:endParaRPr lang="zh-CN" altLang="en-US"/>
          </a:p>
        </p:txBody>
      </p:sp>
      <p:sp>
        <p:nvSpPr>
          <p:cNvPr id="5" name="灯片编号占位符 5"/>
          <p:cNvSpPr>
            <a:spLocks noGrp="1"/>
          </p:cNvSpPr>
          <p:nvPr>
            <p:ph type="sldNum" sz="quarter" idx="16"/>
          </p:nvPr>
        </p:nvSpPr>
        <p:spPr/>
        <p:txBody>
          <a:bodyPr/>
          <a:lstStyle>
            <a:lvl1pPr>
              <a:defRPr/>
            </a:lvl1pPr>
          </a:lstStyle>
          <a:p>
            <a:fld id="{EF906490-237C-474C-BA2E-D98840BC1F8F}" type="slidenum">
              <a:rPr lang="zh-CN" altLang="en-US" smtClean="0"/>
              <a:t>‹#›</a:t>
            </a:fld>
            <a:endParaRPr lang="zh-CN" altLang="en-US"/>
          </a:p>
        </p:txBody>
      </p:sp>
    </p:spTree>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pPr>
              <a:defRPr/>
            </a:pPr>
            <a:fld id="{2E62FA2D-8AD8-4839-8284-DBE6C369225F}" type="datetimeFigureOut">
              <a:rPr lang="zh-CN" altLang="en-US"/>
              <a:t>2024/11/22</a:t>
            </a:fld>
            <a:endParaRPr lang="en-US"/>
          </a:p>
        </p:txBody>
      </p:sp>
      <p:sp>
        <p:nvSpPr>
          <p:cNvPr id="4" name="页脚占位符 3"/>
          <p:cNvSpPr>
            <a:spLocks noGrp="1"/>
          </p:cNvSpPr>
          <p:nvPr>
            <p:ph type="ftr" sz="quarter" idx="11"/>
          </p:nvPr>
        </p:nvSpPr>
        <p:spPr/>
        <p:txBody>
          <a:bodyPr/>
          <a:lstStyle/>
          <a:p>
            <a:pPr>
              <a:defRPr/>
            </a:pPr>
            <a:endParaRPr lang="zh-CN" altLang="en-US"/>
          </a:p>
        </p:txBody>
      </p:sp>
      <p:sp>
        <p:nvSpPr>
          <p:cNvPr id="5" name="灯片编号占位符 4"/>
          <p:cNvSpPr>
            <a:spLocks noGrp="1"/>
          </p:cNvSpPr>
          <p:nvPr>
            <p:ph type="sldNum" sz="quarter" idx="12"/>
          </p:nvPr>
        </p:nvSpPr>
        <p:spPr/>
        <p:txBody>
          <a:bodyPr/>
          <a:lstStyle/>
          <a:p>
            <a:pPr>
              <a:defRPr/>
            </a:pPr>
            <a:fld id="{519A5171-AC11-41CE-8B52-CDB574A4F0EB}" type="slidenum">
              <a:rPr lang="zh-CN" altLang="en-US"/>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ags" Target="../tags/tag3.xml"/><Relationship Id="rId2" Type="http://schemas.openxmlformats.org/officeDocument/2006/relationships/slideLayout" Target="../slideLayouts/slideLayout2.xml"/><Relationship Id="rId16" Type="http://schemas.openxmlformats.org/officeDocument/2006/relationships/tags" Target="../tags/tag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ags" Target="../tags/tag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1026" name="标题占位符 1"/>
          <p:cNvSpPr>
            <a:spLocks noGrp="1" noChangeArrowheads="1"/>
          </p:cNvSpPr>
          <p:nvPr>
            <p:ph type="title" idx="4294967295"/>
            <p:custDataLst>
              <p:tags r:id="rId15"/>
            </p:custDataLst>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lvl="0"/>
            <a:r>
              <a:rPr lang="zh-CN" altLang="en-US"/>
              <a:t>单击此处编辑母版标题样式</a:t>
            </a:r>
          </a:p>
        </p:txBody>
      </p:sp>
      <p:sp>
        <p:nvSpPr>
          <p:cNvPr id="1027" name="文本占位符 2"/>
          <p:cNvSpPr>
            <a:spLocks noGrp="1" noChangeArrowheads="1"/>
          </p:cNvSpPr>
          <p:nvPr>
            <p:ph type="body" idx="9"/>
            <p:custDataLst>
              <p:tags r:id="rId16"/>
            </p:custDataLst>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normAutofit/>
          </a:bodyPr>
          <a:lstStyle>
            <a:lvl1pPr algn="l" fontAlgn="auto">
              <a:lnSpc>
                <a:spcPct val="120000"/>
              </a:lnSpc>
              <a:buFontTx/>
              <a:buNone/>
              <a:defRPr sz="900" noProof="1">
                <a:solidFill>
                  <a:schemeClr val="bg1">
                    <a:lumMod val="50000"/>
                  </a:schemeClr>
                </a:solidFill>
                <a:latin typeface="+mn-lt"/>
                <a:ea typeface="+mn-ea"/>
              </a:defRPr>
            </a:lvl1pPr>
          </a:lstStyle>
          <a:p>
            <a:pPr>
              <a:defRPr/>
            </a:pPr>
            <a:fld id="{2E62FA2D-8AD8-4839-8284-DBE6C369225F}" type="datetimeFigureOut">
              <a:rPr lang="zh-CN" altLang="en-US"/>
              <a:t>2024/11/22</a:t>
            </a:fld>
            <a:endParaRPr 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normAutofit/>
          </a:bodyPr>
          <a:lstStyle>
            <a:lvl1pPr algn="ctr" fontAlgn="auto">
              <a:lnSpc>
                <a:spcPct val="120000"/>
              </a:lnSpc>
              <a:buFontTx/>
              <a:buNone/>
              <a:defRPr sz="900" noProof="1">
                <a:solidFill>
                  <a:schemeClr val="bg1">
                    <a:lumMod val="50000"/>
                  </a:schemeClr>
                </a:solidFill>
              </a:defRPr>
            </a:lvl1pPr>
          </a:lstStyle>
          <a:p>
            <a:pPr>
              <a:defRPr/>
            </a:pPr>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normAutofit/>
          </a:bodyPr>
          <a:lstStyle>
            <a:lvl1pPr algn="r" fontAlgn="auto">
              <a:lnSpc>
                <a:spcPct val="120000"/>
              </a:lnSpc>
              <a:buFontTx/>
              <a:buNone/>
              <a:defRPr sz="900" noProof="1" smtClean="0">
                <a:solidFill>
                  <a:schemeClr val="bg1">
                    <a:lumMod val="50000"/>
                  </a:schemeClr>
                </a:solidFill>
                <a:latin typeface="+mn-lt"/>
                <a:ea typeface="+mn-ea"/>
              </a:defRPr>
            </a:lvl1pPr>
          </a:lstStyle>
          <a:p>
            <a:pPr>
              <a:defRPr/>
            </a:pPr>
            <a:fld id="{519A5171-AC11-41CE-8B52-CDB574A4F0EB}" type="slidenum">
              <a:rPr lang="zh-CN" altLang="en-US"/>
              <a:t>‹#›</a:t>
            </a:fld>
            <a:endParaRPr lang="en-US"/>
          </a:p>
        </p:txBody>
      </p:sp>
      <p:sp>
        <p:nvSpPr>
          <p:cNvPr id="8" name="KSO_TEMPLATE" hidden="1"/>
          <p:cNvSpPr/>
          <p:nvPr>
            <p:custDataLst>
              <p:tags r:id="rId17"/>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buFontTx/>
              <a:buNone/>
              <a:defRPr/>
            </a:pPr>
            <a:endParaRPr lang="zh-CN" altLang="en-US" sz="1015" noProof="1"/>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sldNum="0" hdr="0" ftr="0" dt="0"/>
  <p:txStyles>
    <p:titleStyle>
      <a:lvl1pPr algn="l" rtl="0" fontAlgn="base">
        <a:lnSpc>
          <a:spcPct val="120000"/>
        </a:lnSpc>
        <a:spcBef>
          <a:spcPct val="0"/>
        </a:spcBef>
        <a:spcAft>
          <a:spcPct val="0"/>
        </a:spcAft>
        <a:defRPr sz="2400" b="1" kern="1200">
          <a:solidFill>
            <a:srgbClr val="595959"/>
          </a:solidFill>
          <a:latin typeface="黑体" panose="02010609060101010101" charset="-122"/>
          <a:ea typeface="黑体" panose="02010609060101010101" charset="-122"/>
          <a:cs typeface="+mj-cs"/>
        </a:defRPr>
      </a:lvl1pPr>
      <a:lvl2pPr algn="l" rtl="0" fontAlgn="base">
        <a:lnSpc>
          <a:spcPct val="120000"/>
        </a:lnSpc>
        <a:spcBef>
          <a:spcPct val="0"/>
        </a:spcBef>
        <a:spcAft>
          <a:spcPct val="0"/>
        </a:spcAft>
        <a:defRPr sz="3200" b="1">
          <a:solidFill>
            <a:srgbClr val="595959"/>
          </a:solidFill>
          <a:latin typeface="黑体" panose="02010609060101010101" charset="-122"/>
          <a:ea typeface="黑体" panose="02010609060101010101" charset="-122"/>
        </a:defRPr>
      </a:lvl2pPr>
      <a:lvl3pPr algn="l" rtl="0" fontAlgn="base">
        <a:lnSpc>
          <a:spcPct val="120000"/>
        </a:lnSpc>
        <a:spcBef>
          <a:spcPct val="0"/>
        </a:spcBef>
        <a:spcAft>
          <a:spcPct val="0"/>
        </a:spcAft>
        <a:defRPr sz="3200" b="1">
          <a:solidFill>
            <a:srgbClr val="595959"/>
          </a:solidFill>
          <a:latin typeface="黑体" panose="02010609060101010101" charset="-122"/>
          <a:ea typeface="黑体" panose="02010609060101010101" charset="-122"/>
        </a:defRPr>
      </a:lvl3pPr>
      <a:lvl4pPr algn="l" rtl="0" fontAlgn="base">
        <a:lnSpc>
          <a:spcPct val="120000"/>
        </a:lnSpc>
        <a:spcBef>
          <a:spcPct val="0"/>
        </a:spcBef>
        <a:spcAft>
          <a:spcPct val="0"/>
        </a:spcAft>
        <a:defRPr sz="3200" b="1">
          <a:solidFill>
            <a:srgbClr val="595959"/>
          </a:solidFill>
          <a:latin typeface="黑体" panose="02010609060101010101" charset="-122"/>
          <a:ea typeface="黑体" panose="02010609060101010101" charset="-122"/>
        </a:defRPr>
      </a:lvl4pPr>
      <a:lvl5pPr algn="l" rtl="0" fontAlgn="base">
        <a:lnSpc>
          <a:spcPct val="120000"/>
        </a:lnSpc>
        <a:spcBef>
          <a:spcPct val="0"/>
        </a:spcBef>
        <a:spcAft>
          <a:spcPct val="0"/>
        </a:spcAft>
        <a:defRPr sz="3200" b="1">
          <a:solidFill>
            <a:srgbClr val="595959"/>
          </a:solidFill>
          <a:latin typeface="黑体" panose="02010609060101010101" charset="-122"/>
          <a:ea typeface="黑体" panose="02010609060101010101" charset="-122"/>
        </a:defRPr>
      </a:lvl5pPr>
      <a:lvl6pPr marL="457200" algn="l" rtl="0" fontAlgn="base">
        <a:lnSpc>
          <a:spcPct val="120000"/>
        </a:lnSpc>
        <a:spcBef>
          <a:spcPct val="0"/>
        </a:spcBef>
        <a:spcAft>
          <a:spcPct val="0"/>
        </a:spcAft>
        <a:defRPr sz="3200" b="1">
          <a:solidFill>
            <a:srgbClr val="595959"/>
          </a:solidFill>
          <a:latin typeface="黑体" panose="02010609060101010101" charset="-122"/>
          <a:ea typeface="黑体" panose="02010609060101010101" charset="-122"/>
        </a:defRPr>
      </a:lvl6pPr>
      <a:lvl7pPr marL="914400" algn="l" rtl="0" fontAlgn="base">
        <a:lnSpc>
          <a:spcPct val="120000"/>
        </a:lnSpc>
        <a:spcBef>
          <a:spcPct val="0"/>
        </a:spcBef>
        <a:spcAft>
          <a:spcPct val="0"/>
        </a:spcAft>
        <a:defRPr sz="3200" b="1">
          <a:solidFill>
            <a:srgbClr val="595959"/>
          </a:solidFill>
          <a:latin typeface="黑体" panose="02010609060101010101" charset="-122"/>
          <a:ea typeface="黑体" panose="02010609060101010101" charset="-122"/>
        </a:defRPr>
      </a:lvl7pPr>
      <a:lvl8pPr marL="1371600" algn="l" rtl="0" fontAlgn="base">
        <a:lnSpc>
          <a:spcPct val="120000"/>
        </a:lnSpc>
        <a:spcBef>
          <a:spcPct val="0"/>
        </a:spcBef>
        <a:spcAft>
          <a:spcPct val="0"/>
        </a:spcAft>
        <a:defRPr sz="3200" b="1">
          <a:solidFill>
            <a:srgbClr val="595959"/>
          </a:solidFill>
          <a:latin typeface="黑体" panose="02010609060101010101" charset="-122"/>
          <a:ea typeface="黑体" panose="02010609060101010101" charset="-122"/>
        </a:defRPr>
      </a:lvl8pPr>
      <a:lvl9pPr marL="1828800" algn="l" rtl="0" fontAlgn="base">
        <a:lnSpc>
          <a:spcPct val="120000"/>
        </a:lnSpc>
        <a:spcBef>
          <a:spcPct val="0"/>
        </a:spcBef>
        <a:spcAft>
          <a:spcPct val="0"/>
        </a:spcAft>
        <a:defRPr sz="3200" b="1">
          <a:solidFill>
            <a:srgbClr val="595959"/>
          </a:solidFill>
          <a:latin typeface="黑体" panose="02010609060101010101" charset="-122"/>
          <a:ea typeface="黑体" panose="02010609060101010101" charset="-122"/>
        </a:defRPr>
      </a:lvl9pPr>
    </p:titleStyle>
    <p:bodyStyle>
      <a:lvl1pPr marL="171450" indent="-171450" algn="l" rtl="0" fontAlgn="base">
        <a:lnSpc>
          <a:spcPct val="120000"/>
        </a:lnSpc>
        <a:spcBef>
          <a:spcPts val="750"/>
        </a:spcBef>
        <a:spcAft>
          <a:spcPct val="0"/>
        </a:spcAft>
        <a:buFont typeface="Arial" panose="020B0604020202020204" pitchFamily="34" charset="0"/>
        <a:buChar char="•"/>
        <a:defRPr sz="1800" kern="1200">
          <a:solidFill>
            <a:schemeClr val="tx1"/>
          </a:solidFill>
          <a:latin typeface="黑体" panose="02010609060101010101" charset="-122"/>
          <a:ea typeface="黑体" panose="02010609060101010101" charset="-122"/>
          <a:cs typeface="+mn-cs"/>
        </a:defRPr>
      </a:lvl1pPr>
      <a:lvl2pPr marL="514350" indent="-171450" algn="l" rtl="0" fontAlgn="base">
        <a:lnSpc>
          <a:spcPct val="120000"/>
        </a:lnSpc>
        <a:spcBef>
          <a:spcPts val="375"/>
        </a:spcBef>
        <a:spcAft>
          <a:spcPct val="0"/>
        </a:spcAft>
        <a:buFont typeface="Arial" panose="020B0604020202020204" pitchFamily="34" charset="0"/>
        <a:buChar char="•"/>
        <a:defRPr sz="1500" kern="1200">
          <a:solidFill>
            <a:schemeClr val="tx1"/>
          </a:solidFill>
          <a:latin typeface="黑体" panose="02010609060101010101" charset="-122"/>
          <a:ea typeface="黑体" panose="02010609060101010101" charset="-122"/>
          <a:cs typeface="+mn-cs"/>
        </a:defRPr>
      </a:lvl2pPr>
      <a:lvl3pPr marL="857250" indent="-171450" algn="l" rtl="0" fontAlgn="base">
        <a:lnSpc>
          <a:spcPct val="120000"/>
        </a:lnSpc>
        <a:spcBef>
          <a:spcPts val="375"/>
        </a:spcBef>
        <a:spcAft>
          <a:spcPct val="0"/>
        </a:spcAft>
        <a:buFont typeface="Arial" panose="020B0604020202020204" pitchFamily="34" charset="0"/>
        <a:buChar char="•"/>
        <a:defRPr kern="1200">
          <a:solidFill>
            <a:schemeClr val="tx1"/>
          </a:solidFill>
          <a:latin typeface="黑体" panose="02010609060101010101" charset="-122"/>
          <a:ea typeface="黑体" panose="02010609060101010101" charset="-122"/>
          <a:cs typeface="+mn-cs"/>
        </a:defRPr>
      </a:lvl3pPr>
      <a:lvl4pPr marL="1200150" indent="-171450" algn="l" rtl="0" fontAlgn="base">
        <a:lnSpc>
          <a:spcPct val="120000"/>
        </a:lnSpc>
        <a:spcBef>
          <a:spcPts val="375"/>
        </a:spcBef>
        <a:spcAft>
          <a:spcPct val="0"/>
        </a:spcAft>
        <a:buFont typeface="Arial" panose="020B0604020202020204" pitchFamily="34" charset="0"/>
        <a:buChar char="•"/>
        <a:defRPr kern="1200">
          <a:solidFill>
            <a:schemeClr val="tx1"/>
          </a:solidFill>
          <a:latin typeface="黑体" panose="02010609060101010101" charset="-122"/>
          <a:ea typeface="黑体" panose="02010609060101010101" charset="-122"/>
          <a:cs typeface="+mn-cs"/>
        </a:defRPr>
      </a:lvl4pPr>
      <a:lvl5pPr marL="1543050" indent="-171450" algn="l" rtl="0" fontAlgn="base">
        <a:lnSpc>
          <a:spcPct val="120000"/>
        </a:lnSpc>
        <a:spcBef>
          <a:spcPts val="375"/>
        </a:spcBef>
        <a:spcAft>
          <a:spcPct val="0"/>
        </a:spcAft>
        <a:buFont typeface="Arial" panose="020B0604020202020204" pitchFamily="34" charset="0"/>
        <a:buChar char="•"/>
        <a:defRPr kern="1200">
          <a:solidFill>
            <a:schemeClr val="tx1"/>
          </a:solidFill>
          <a:latin typeface="黑体" panose="02010609060101010101" charset="-122"/>
          <a:ea typeface="黑体" panose="02010609060101010101"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13.xml"/><Relationship Id="rId1" Type="http://schemas.openxmlformats.org/officeDocument/2006/relationships/tags" Target="../tags/tag48.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jpeg"/><Relationship Id="rId1" Type="http://schemas.openxmlformats.org/officeDocument/2006/relationships/slideLayout" Target="../slideLayouts/slideLayout10.xml"/><Relationship Id="rId5" Type="http://schemas.openxmlformats.org/officeDocument/2006/relationships/image" Target="../media/image11.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2.jpeg"/><Relationship Id="rId1" Type="http://schemas.openxmlformats.org/officeDocument/2006/relationships/slideLayout" Target="../slideLayouts/slideLayout10.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 Id="rId9" Type="http://schemas.openxmlformats.org/officeDocument/2006/relationships/image" Target="../media/image18.png"/></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jpeg"/><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image" Target="../media/image2.jpeg"/><Relationship Id="rId1" Type="http://schemas.openxmlformats.org/officeDocument/2006/relationships/slideLayout" Target="../slideLayouts/slideLayout10.xml"/><Relationship Id="rId6" Type="http://schemas.openxmlformats.org/officeDocument/2006/relationships/image" Target="../media/image23.emf"/><Relationship Id="rId5" Type="http://schemas.openxmlformats.org/officeDocument/2006/relationships/image" Target="../media/image22.png"/><Relationship Id="rId4" Type="http://schemas.openxmlformats.org/officeDocument/2006/relationships/image" Target="../media/image21.jpeg"/></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29.jpeg"/><Relationship Id="rId2" Type="http://schemas.openxmlformats.org/officeDocument/2006/relationships/notesSlide" Target="../notesSlides/notesSlide5.xml"/><Relationship Id="rId1" Type="http://schemas.openxmlformats.org/officeDocument/2006/relationships/slideLayout" Target="../slideLayouts/slideLayout10.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10.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8.xml"/><Relationship Id="rId1" Type="http://schemas.openxmlformats.org/officeDocument/2006/relationships/slideLayout" Target="../slideLayouts/slideLayout10.xml"/><Relationship Id="rId4" Type="http://schemas.openxmlformats.org/officeDocument/2006/relationships/image" Target="../media/image33.png"/></Relationships>
</file>

<file path=ppt/slides/_rels/slide14.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2.jpeg"/><Relationship Id="rId7" Type="http://schemas.openxmlformats.org/officeDocument/2006/relationships/image" Target="../media/image37.png"/><Relationship Id="rId2" Type="http://schemas.openxmlformats.org/officeDocument/2006/relationships/notesSlide" Target="../notesSlides/notesSlide9.xml"/><Relationship Id="rId1" Type="http://schemas.openxmlformats.org/officeDocument/2006/relationships/slideLayout" Target="../slideLayouts/slideLayout10.xml"/><Relationship Id="rId6" Type="http://schemas.openxmlformats.org/officeDocument/2006/relationships/image" Target="../media/image36.png"/><Relationship Id="rId5" Type="http://schemas.openxmlformats.org/officeDocument/2006/relationships/image" Target="../media/image35.png"/><Relationship Id="rId10" Type="http://schemas.openxmlformats.org/officeDocument/2006/relationships/image" Target="../media/image40.png"/><Relationship Id="rId4" Type="http://schemas.openxmlformats.org/officeDocument/2006/relationships/image" Target="../media/image34.png"/><Relationship Id="rId9" Type="http://schemas.openxmlformats.org/officeDocument/2006/relationships/image" Target="../media/image3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endParaRPr lang="zh-CN" altLang="en-US"/>
          </a:p>
        </p:txBody>
      </p:sp>
      <p:pic>
        <p:nvPicPr>
          <p:cNvPr id="9" name="图片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765" y="0"/>
            <a:ext cx="12202160" cy="4650740"/>
          </a:xfrm>
          <a:prstGeom prst="rect">
            <a:avLst/>
          </a:prstGeom>
        </p:spPr>
      </p:pic>
      <p:sp>
        <p:nvSpPr>
          <p:cNvPr id="12" name="文本框 14"/>
          <p:cNvSpPr txBox="1"/>
          <p:nvPr/>
        </p:nvSpPr>
        <p:spPr>
          <a:xfrm>
            <a:off x="5735955" y="6309360"/>
            <a:ext cx="6482715" cy="368300"/>
          </a:xfrm>
          <a:prstGeom prst="rect">
            <a:avLst/>
          </a:prstGeom>
          <a:noFill/>
        </p:spPr>
        <p:txBody>
          <a:bodyPr wrap="square" rtlCol="0">
            <a:spAutoFit/>
          </a:bodyPr>
          <a:lstStyle/>
          <a:p>
            <a:r>
              <a:rPr lang="en-US" altLang="zh-CN" b="1" dirty="0">
                <a:solidFill>
                  <a:srgbClr val="0070C0"/>
                </a:solidFill>
                <a:latin typeface="Segoe UI" panose="020B0502040204020203" pitchFamily="34" charset="0"/>
                <a:ea typeface="Segoe UI" panose="020B0502040204020203" pitchFamily="34" charset="0"/>
                <a:cs typeface="Segoe UI" panose="020B0502040204020203" pitchFamily="34" charset="0"/>
              </a:rPr>
              <a:t>CIMC</a:t>
            </a:r>
            <a:r>
              <a:rPr lang="en-US" altLang="zh-CN" sz="1600" dirty="0">
                <a:solidFill>
                  <a:srgbClr val="0070C0"/>
                </a:solidFill>
                <a:latin typeface="Segoe UI" panose="020B0502040204020203" pitchFamily="34" charset="0"/>
                <a:ea typeface="Segoe UI" panose="020B0502040204020203" pitchFamily="34" charset="0"/>
                <a:cs typeface="Segoe UI" panose="020B0502040204020203" pitchFamily="34" charset="0"/>
              </a:rPr>
              <a:t> </a:t>
            </a:r>
            <a:r>
              <a:rPr lang="zh-CN" altLang="en-US" sz="1600" dirty="0">
                <a:solidFill>
                  <a:srgbClr val="0070C0"/>
                </a:solidFill>
                <a:latin typeface="Segoe UI" panose="020B0502040204020203" pitchFamily="34" charset="0"/>
                <a:ea typeface="Segoe UI" panose="020B0502040204020203" pitchFamily="34" charset="0"/>
                <a:cs typeface="Segoe UI" panose="020B0502040204020203" pitchFamily="34" charset="0"/>
              </a:rPr>
              <a:t>丨</a:t>
            </a:r>
            <a:r>
              <a:rPr lang="zh-CN" altLang="en-US" sz="1600" b="1" dirty="0">
                <a:solidFill>
                  <a:schemeClr val="tx1"/>
                </a:solidFill>
                <a:latin typeface="Segoe UI" panose="020B0502040204020203" pitchFamily="34" charset="0"/>
                <a:ea typeface="Segoe UI" panose="020B0502040204020203" pitchFamily="34" charset="0"/>
                <a:cs typeface="Segoe UI" panose="020B0502040204020203" pitchFamily="34" charset="0"/>
              </a:rPr>
              <a:t> </a:t>
            </a:r>
            <a:r>
              <a:rPr lang="zh-CN" altLang="en-US" sz="1600" b="1" dirty="0">
                <a:solidFill>
                  <a:srgbClr val="0070C0"/>
                </a:solidFill>
                <a:latin typeface="Segoe UI" panose="020B0502040204020203" pitchFamily="34" charset="0"/>
                <a:ea typeface="Segoe UI" panose="020B0502040204020203" pitchFamily="34" charset="0"/>
                <a:cs typeface="Segoe UI" panose="020B0502040204020203" pitchFamily="34" charset="0"/>
              </a:rPr>
              <a:t>石家庄安瑞科集体机械有限公司</a:t>
            </a:r>
            <a:r>
              <a:rPr lang="en-US" altLang="zh-CN" sz="1600" b="1" dirty="0">
                <a:solidFill>
                  <a:srgbClr val="0070C0"/>
                </a:solidFill>
                <a:latin typeface="Segoe UI" panose="020B0502040204020203" pitchFamily="34" charset="0"/>
                <a:ea typeface="Segoe UI" panose="020B0502040204020203" pitchFamily="34" charset="0"/>
                <a:cs typeface="Segoe UI" panose="020B0502040204020203" pitchFamily="34" charset="0"/>
              </a:rPr>
              <a:t> </a:t>
            </a:r>
            <a:r>
              <a:rPr lang="zh-CN" altLang="en-US" sz="1600" b="1" dirty="0">
                <a:solidFill>
                  <a:srgbClr val="0070C0"/>
                </a:solidFill>
                <a:latin typeface="Segoe UI" panose="020B0502040204020203" pitchFamily="34" charset="0"/>
                <a:ea typeface="Segoe UI" panose="020B0502040204020203" pitchFamily="34" charset="0"/>
                <a:cs typeface="Segoe UI" panose="020B0502040204020203" pitchFamily="34" charset="0"/>
              </a:rPr>
              <a:t>丨 </a:t>
            </a:r>
            <a:r>
              <a:rPr lang="en-US" altLang="zh-CN" sz="1600" b="1" dirty="0">
                <a:solidFill>
                  <a:srgbClr val="0070C0"/>
                </a:solidFill>
                <a:latin typeface="Segoe UI" panose="020B0502040204020203" pitchFamily="34" charset="0"/>
                <a:ea typeface="Segoe UI" panose="020B0502040204020203" pitchFamily="34" charset="0"/>
                <a:cs typeface="Segoe UI" panose="020B0502040204020203" pitchFamily="34" charset="0"/>
              </a:rPr>
              <a:t>www.cimc-ege.com</a:t>
            </a:r>
          </a:p>
        </p:txBody>
      </p:sp>
      <p:sp>
        <p:nvSpPr>
          <p:cNvPr id="14" name="矩形 13"/>
          <p:cNvSpPr/>
          <p:nvPr/>
        </p:nvSpPr>
        <p:spPr>
          <a:xfrm>
            <a:off x="57150" y="5013008"/>
            <a:ext cx="12120245" cy="860425"/>
          </a:xfrm>
          <a:prstGeom prst="rect">
            <a:avLst/>
          </a:prstGeom>
        </p:spPr>
        <p:txBody>
          <a:bodyPr wrap="square" anchor="ctr">
            <a:spAutoFit/>
          </a:bodyPr>
          <a:lstStyle/>
          <a:p>
            <a:pPr algn="ctr">
              <a:buClr>
                <a:schemeClr val="accent2"/>
              </a:buClr>
            </a:pPr>
            <a:r>
              <a:rPr sz="3000" b="1" dirty="0">
                <a:solidFill>
                  <a:srgbClr val="00428E"/>
                </a:solidFill>
                <a:latin typeface="Times New Roman" panose="02020603050405020304" pitchFamily="18" charset="0"/>
                <a:cs typeface="Times New Roman" panose="02020603050405020304" pitchFamily="18" charset="0"/>
                <a:sym typeface="+mn-ea"/>
              </a:rPr>
              <a:t>35MPa加氢站用高压无缝储氢容器研究</a:t>
            </a:r>
          </a:p>
          <a:p>
            <a:pPr algn="ctr">
              <a:buClr>
                <a:schemeClr val="accent2"/>
              </a:buClr>
            </a:pPr>
            <a:r>
              <a:rPr lang="zh-CN" altLang="en-US" sz="2000" b="1" dirty="0">
                <a:solidFill>
                  <a:srgbClr val="00428E"/>
                </a:solidFill>
                <a:latin typeface="Times New Roman" panose="02020603050405020304" pitchFamily="18" charset="0"/>
                <a:cs typeface="Times New Roman" panose="02020603050405020304" pitchFamily="18" charset="0"/>
              </a:rPr>
              <a:t>副总经理兼总工程师  王红霞</a:t>
            </a:r>
          </a:p>
        </p:txBody>
      </p:sp>
      <p:sp>
        <p:nvSpPr>
          <p:cNvPr id="27" name="矩形 26"/>
          <p:cNvSpPr/>
          <p:nvPr/>
        </p:nvSpPr>
        <p:spPr>
          <a:xfrm>
            <a:off x="551279" y="529397"/>
            <a:ext cx="5061244" cy="584775"/>
          </a:xfrm>
          <a:prstGeom prst="rect">
            <a:avLst/>
          </a:prstGeom>
        </p:spPr>
        <p:txBody>
          <a:bodyPr wrap="square">
            <a:spAutoFit/>
          </a:bodyPr>
          <a:lstStyle/>
          <a:p>
            <a:r>
              <a:rPr lang="zh-CN" altLang="en-US" sz="3200" b="1" i="1" dirty="0">
                <a:solidFill>
                  <a:srgbClr val="FF0000"/>
                </a:solidFill>
                <a:latin typeface="微软雅黑" panose="020B0503020204020204" charset="-122"/>
                <a:ea typeface="微软雅黑" panose="020B0503020204020204" charset="-122"/>
              </a:rPr>
              <a:t>您的需要是我们永远的追求</a:t>
            </a:r>
            <a:endParaRPr lang="zh-CN" altLang="en-US" sz="3200" dirty="0"/>
          </a:p>
        </p:txBody>
      </p:sp>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文本框 32"/>
          <p:cNvSpPr txBox="1"/>
          <p:nvPr/>
        </p:nvSpPr>
        <p:spPr>
          <a:xfrm>
            <a:off x="8999810" y="4564880"/>
            <a:ext cx="1545747" cy="752514"/>
          </a:xfrm>
          <a:prstGeom prst="rect">
            <a:avLst/>
          </a:prstGeom>
          <a:noFill/>
        </p:spPr>
        <p:txBody>
          <a:bodyPr wrap="square" rtlCol="0">
            <a:spAutoFit/>
          </a:bodyPr>
          <a:lstStyle/>
          <a:p>
            <a:pPr marL="0" marR="0" lvl="0" indent="0" algn="ctr" defTabSz="914400" rtl="0" eaLnBrk="1" fontAlgn="auto" latinLnBrk="0" hangingPunct="1">
              <a:lnSpc>
                <a:spcPct val="130000"/>
              </a:lnSpc>
              <a:spcBef>
                <a:spcPts val="0"/>
              </a:spcBef>
              <a:spcAft>
                <a:spcPts val="0"/>
              </a:spcAft>
              <a:buClrTx/>
              <a:buSzTx/>
              <a:buFontTx/>
              <a:buNone/>
              <a:defRPr/>
            </a:pPr>
            <a:r>
              <a:rPr kumimoji="1" lang="zh-CN" altLang="en-US" sz="1100" b="0" i="0" u="none" strike="noStrike" kern="1200" cap="none" spc="0" normalizeH="0" baseline="0" noProof="0" dirty="0">
                <a:ln>
                  <a:noFill/>
                </a:ln>
                <a:solidFill>
                  <a:prstClr val="white"/>
                </a:solidFill>
                <a:effectLst/>
                <a:uLnTx/>
                <a:uFillTx/>
                <a:cs typeface="+mn-ea"/>
                <a:sym typeface="+mn-lt"/>
              </a:rPr>
              <a:t>感谢您使用我们的</a:t>
            </a:r>
            <a:r>
              <a:rPr kumimoji="1" lang="en-US" altLang="zh-CN" sz="1100" b="0" i="0" u="none" strike="noStrike" kern="1200" cap="none" spc="0" normalizeH="0" baseline="0" noProof="0" dirty="0">
                <a:ln>
                  <a:noFill/>
                </a:ln>
                <a:solidFill>
                  <a:prstClr val="white"/>
                </a:solidFill>
                <a:effectLst/>
                <a:uLnTx/>
                <a:uFillTx/>
                <a:cs typeface="+mn-ea"/>
                <a:sym typeface="+mn-lt"/>
              </a:rPr>
              <a:t>PPT</a:t>
            </a:r>
            <a:r>
              <a:rPr kumimoji="1" lang="zh-CN" altLang="en-US" sz="1100" b="0" i="0" u="none" strike="noStrike" kern="1200" cap="none" spc="0" normalizeH="0" baseline="0" noProof="0" dirty="0">
                <a:ln>
                  <a:noFill/>
                </a:ln>
                <a:solidFill>
                  <a:prstClr val="white"/>
                </a:solidFill>
                <a:effectLst/>
                <a:uLnTx/>
                <a:uFillTx/>
                <a:cs typeface="+mn-ea"/>
                <a:sym typeface="+mn-lt"/>
              </a:rPr>
              <a:t>模板，请在此输入您需要的文字内容</a:t>
            </a:r>
          </a:p>
        </p:txBody>
      </p:sp>
      <p:sp>
        <p:nvSpPr>
          <p:cNvPr id="34" name="文本框 33"/>
          <p:cNvSpPr txBox="1"/>
          <p:nvPr/>
        </p:nvSpPr>
        <p:spPr>
          <a:xfrm>
            <a:off x="9177902" y="4215665"/>
            <a:ext cx="1189562" cy="307777"/>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1" lang="zh-CN" altLang="en-US" sz="1400" b="0" i="0" u="none" strike="noStrike" kern="1200" cap="none" spc="0" normalizeH="0" baseline="0" noProof="0" dirty="0">
                <a:ln>
                  <a:noFill/>
                </a:ln>
                <a:solidFill>
                  <a:prstClr val="white"/>
                </a:solidFill>
                <a:effectLst/>
                <a:uLnTx/>
                <a:uFillTx/>
                <a:cs typeface="+mn-ea"/>
                <a:sym typeface="+mn-lt"/>
              </a:rPr>
              <a:t>请输入标题</a:t>
            </a:r>
          </a:p>
        </p:txBody>
      </p:sp>
      <p:grpSp>
        <p:nvGrpSpPr>
          <p:cNvPr id="35" name="Group 114"/>
          <p:cNvGrpSpPr/>
          <p:nvPr/>
        </p:nvGrpSpPr>
        <p:grpSpPr>
          <a:xfrm>
            <a:off x="9494871" y="3459739"/>
            <a:ext cx="555625" cy="555625"/>
            <a:chOff x="654050" y="1917700"/>
            <a:chExt cx="555625" cy="555625"/>
          </a:xfrm>
          <a:solidFill>
            <a:schemeClr val="bg1"/>
          </a:solidFill>
        </p:grpSpPr>
        <p:sp>
          <p:nvSpPr>
            <p:cNvPr id="36" name="Freeform 81"/>
            <p:cNvSpPr>
              <a:spLocks noEditPoints="1"/>
            </p:cNvSpPr>
            <p:nvPr/>
          </p:nvSpPr>
          <p:spPr bwMode="auto">
            <a:xfrm>
              <a:off x="654050" y="1917700"/>
              <a:ext cx="555625" cy="555625"/>
            </a:xfrm>
            <a:custGeom>
              <a:avLst/>
              <a:gdLst>
                <a:gd name="T0" fmla="*/ 181 w 3504"/>
                <a:gd name="T1" fmla="*/ 3034 h 3504"/>
                <a:gd name="T2" fmla="*/ 181 w 3504"/>
                <a:gd name="T3" fmla="*/ 3188 h 3504"/>
                <a:gd name="T4" fmla="*/ 286 w 3504"/>
                <a:gd name="T5" fmla="*/ 3310 h 3504"/>
                <a:gd name="T6" fmla="*/ 440 w 3504"/>
                <a:gd name="T7" fmla="*/ 3332 h 3504"/>
                <a:gd name="T8" fmla="*/ 963 w 3504"/>
                <a:gd name="T9" fmla="*/ 2862 h 3504"/>
                <a:gd name="T10" fmla="*/ 1219 w 3504"/>
                <a:gd name="T11" fmla="*/ 2604 h 3504"/>
                <a:gd name="T12" fmla="*/ 1999 w 3504"/>
                <a:gd name="T13" fmla="*/ 193 h 3504"/>
                <a:gd name="T14" fmla="*/ 1640 w 3504"/>
                <a:gd name="T15" fmla="*/ 342 h 3504"/>
                <a:gd name="T16" fmla="*/ 1351 w 3504"/>
                <a:gd name="T17" fmla="*/ 611 h 3504"/>
                <a:gd name="T18" fmla="*/ 1177 w 3504"/>
                <a:gd name="T19" fmla="*/ 959 h 3504"/>
                <a:gd name="T20" fmla="*/ 1135 w 3504"/>
                <a:gd name="T21" fmla="*/ 1349 h 3504"/>
                <a:gd name="T22" fmla="*/ 1232 w 3504"/>
                <a:gd name="T23" fmla="*/ 1728 h 3504"/>
                <a:gd name="T24" fmla="*/ 1455 w 3504"/>
                <a:gd name="T25" fmla="*/ 2049 h 3504"/>
                <a:gd name="T26" fmla="*/ 1776 w 3504"/>
                <a:gd name="T27" fmla="*/ 2272 h 3504"/>
                <a:gd name="T28" fmla="*/ 2155 w 3504"/>
                <a:gd name="T29" fmla="*/ 2369 h 3504"/>
                <a:gd name="T30" fmla="*/ 2545 w 3504"/>
                <a:gd name="T31" fmla="*/ 2327 h 3504"/>
                <a:gd name="T32" fmla="*/ 2893 w 3504"/>
                <a:gd name="T33" fmla="*/ 2153 h 3504"/>
                <a:gd name="T34" fmla="*/ 3159 w 3504"/>
                <a:gd name="T35" fmla="*/ 1868 h 3504"/>
                <a:gd name="T36" fmla="*/ 3306 w 3504"/>
                <a:gd name="T37" fmla="*/ 1526 h 3504"/>
                <a:gd name="T38" fmla="*/ 3330 w 3504"/>
                <a:gd name="T39" fmla="*/ 1160 h 3504"/>
                <a:gd name="T40" fmla="*/ 3232 w 3504"/>
                <a:gd name="T41" fmla="*/ 803 h 3504"/>
                <a:gd name="T42" fmla="*/ 3013 w 3504"/>
                <a:gd name="T43" fmla="*/ 491 h 3504"/>
                <a:gd name="T44" fmla="*/ 2692 w 3504"/>
                <a:gd name="T45" fmla="*/ 267 h 3504"/>
                <a:gd name="T46" fmla="*/ 2314 w 3504"/>
                <a:gd name="T47" fmla="*/ 171 h 3504"/>
                <a:gd name="T48" fmla="*/ 2484 w 3504"/>
                <a:gd name="T49" fmla="*/ 25 h 3504"/>
                <a:gd name="T50" fmla="*/ 2868 w 3504"/>
                <a:gd name="T51" fmla="*/ 170 h 3504"/>
                <a:gd name="T52" fmla="*/ 3189 w 3504"/>
                <a:gd name="T53" fmla="*/ 434 h 3504"/>
                <a:gd name="T54" fmla="*/ 3407 w 3504"/>
                <a:gd name="T55" fmla="*/ 784 h 3504"/>
                <a:gd name="T56" fmla="*/ 3500 w 3504"/>
                <a:gd name="T57" fmla="*/ 1185 h 3504"/>
                <a:gd name="T58" fmla="*/ 3460 w 3504"/>
                <a:gd name="T59" fmla="*/ 1600 h 3504"/>
                <a:gd name="T60" fmla="*/ 3291 w 3504"/>
                <a:gd name="T61" fmla="*/ 1973 h 3504"/>
                <a:gd name="T62" fmla="*/ 3006 w 3504"/>
                <a:gd name="T63" fmla="*/ 2278 h 3504"/>
                <a:gd name="T64" fmla="*/ 2643 w 3504"/>
                <a:gd name="T65" fmla="*/ 2472 h 3504"/>
                <a:gd name="T66" fmla="*/ 2235 w 3504"/>
                <a:gd name="T67" fmla="*/ 2539 h 3504"/>
                <a:gd name="T68" fmla="*/ 1825 w 3504"/>
                <a:gd name="T69" fmla="*/ 2471 h 3504"/>
                <a:gd name="T70" fmla="*/ 1463 w 3504"/>
                <a:gd name="T71" fmla="*/ 2278 h 3504"/>
                <a:gd name="T72" fmla="*/ 1417 w 3504"/>
                <a:gd name="T73" fmla="*/ 2578 h 3504"/>
                <a:gd name="T74" fmla="*/ 1397 w 3504"/>
                <a:gd name="T75" fmla="*/ 2664 h 3504"/>
                <a:gd name="T76" fmla="*/ 520 w 3504"/>
                <a:gd name="T77" fmla="*/ 3483 h 3504"/>
                <a:gd name="T78" fmla="*/ 307 w 3504"/>
                <a:gd name="T79" fmla="*/ 3494 h 3504"/>
                <a:gd name="T80" fmla="*/ 115 w 3504"/>
                <a:gd name="T81" fmla="*/ 3389 h 3504"/>
                <a:gd name="T82" fmla="*/ 10 w 3504"/>
                <a:gd name="T83" fmla="*/ 3197 h 3504"/>
                <a:gd name="T84" fmla="*/ 21 w 3504"/>
                <a:gd name="T85" fmla="*/ 2984 h 3504"/>
                <a:gd name="T86" fmla="*/ 840 w 3504"/>
                <a:gd name="T87" fmla="*/ 2107 h 3504"/>
                <a:gd name="T88" fmla="*/ 941 w 3504"/>
                <a:gd name="T89" fmla="*/ 2095 h 3504"/>
                <a:gd name="T90" fmla="*/ 1179 w 3504"/>
                <a:gd name="T91" fmla="*/ 1973 h 3504"/>
                <a:gd name="T92" fmla="*/ 1008 w 3504"/>
                <a:gd name="T93" fmla="*/ 1600 h 3504"/>
                <a:gd name="T94" fmla="*/ 968 w 3504"/>
                <a:gd name="T95" fmla="*/ 1185 h 3504"/>
                <a:gd name="T96" fmla="*/ 1062 w 3504"/>
                <a:gd name="T97" fmla="*/ 784 h 3504"/>
                <a:gd name="T98" fmla="*/ 1280 w 3504"/>
                <a:gd name="T99" fmla="*/ 434 h 3504"/>
                <a:gd name="T100" fmla="*/ 1601 w 3504"/>
                <a:gd name="T101" fmla="*/ 170 h 3504"/>
                <a:gd name="T102" fmla="*/ 1985 w 3504"/>
                <a:gd name="T103" fmla="*/ 25 h 3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504" h="3504">
                  <a:moveTo>
                    <a:pt x="642" y="2541"/>
                  </a:moveTo>
                  <a:lnTo>
                    <a:pt x="233" y="2951"/>
                  </a:lnTo>
                  <a:lnTo>
                    <a:pt x="212" y="2976"/>
                  </a:lnTo>
                  <a:lnTo>
                    <a:pt x="194" y="3004"/>
                  </a:lnTo>
                  <a:lnTo>
                    <a:pt x="181" y="3034"/>
                  </a:lnTo>
                  <a:lnTo>
                    <a:pt x="172" y="3064"/>
                  </a:lnTo>
                  <a:lnTo>
                    <a:pt x="168" y="3096"/>
                  </a:lnTo>
                  <a:lnTo>
                    <a:pt x="168" y="3126"/>
                  </a:lnTo>
                  <a:lnTo>
                    <a:pt x="172" y="3158"/>
                  </a:lnTo>
                  <a:lnTo>
                    <a:pt x="181" y="3188"/>
                  </a:lnTo>
                  <a:lnTo>
                    <a:pt x="194" y="3218"/>
                  </a:lnTo>
                  <a:lnTo>
                    <a:pt x="212" y="3246"/>
                  </a:lnTo>
                  <a:lnTo>
                    <a:pt x="233" y="3271"/>
                  </a:lnTo>
                  <a:lnTo>
                    <a:pt x="258" y="3292"/>
                  </a:lnTo>
                  <a:lnTo>
                    <a:pt x="286" y="3310"/>
                  </a:lnTo>
                  <a:lnTo>
                    <a:pt x="316" y="3323"/>
                  </a:lnTo>
                  <a:lnTo>
                    <a:pt x="346" y="3332"/>
                  </a:lnTo>
                  <a:lnTo>
                    <a:pt x="378" y="3336"/>
                  </a:lnTo>
                  <a:lnTo>
                    <a:pt x="408" y="3336"/>
                  </a:lnTo>
                  <a:lnTo>
                    <a:pt x="440" y="3332"/>
                  </a:lnTo>
                  <a:lnTo>
                    <a:pt x="470" y="3323"/>
                  </a:lnTo>
                  <a:lnTo>
                    <a:pt x="500" y="3310"/>
                  </a:lnTo>
                  <a:lnTo>
                    <a:pt x="528" y="3292"/>
                  </a:lnTo>
                  <a:lnTo>
                    <a:pt x="553" y="3271"/>
                  </a:lnTo>
                  <a:lnTo>
                    <a:pt x="963" y="2862"/>
                  </a:lnTo>
                  <a:lnTo>
                    <a:pt x="642" y="2541"/>
                  </a:lnTo>
                  <a:close/>
                  <a:moveTo>
                    <a:pt x="900" y="2285"/>
                  </a:moveTo>
                  <a:lnTo>
                    <a:pt x="762" y="2423"/>
                  </a:lnTo>
                  <a:lnTo>
                    <a:pt x="1081" y="2742"/>
                  </a:lnTo>
                  <a:lnTo>
                    <a:pt x="1219" y="2604"/>
                  </a:lnTo>
                  <a:lnTo>
                    <a:pt x="900" y="2285"/>
                  </a:lnTo>
                  <a:close/>
                  <a:moveTo>
                    <a:pt x="2235" y="168"/>
                  </a:moveTo>
                  <a:lnTo>
                    <a:pt x="2155" y="171"/>
                  </a:lnTo>
                  <a:lnTo>
                    <a:pt x="2076" y="179"/>
                  </a:lnTo>
                  <a:lnTo>
                    <a:pt x="1999" y="193"/>
                  </a:lnTo>
                  <a:lnTo>
                    <a:pt x="1923" y="213"/>
                  </a:lnTo>
                  <a:lnTo>
                    <a:pt x="1849" y="238"/>
                  </a:lnTo>
                  <a:lnTo>
                    <a:pt x="1776" y="267"/>
                  </a:lnTo>
                  <a:lnTo>
                    <a:pt x="1707" y="301"/>
                  </a:lnTo>
                  <a:lnTo>
                    <a:pt x="1640" y="342"/>
                  </a:lnTo>
                  <a:lnTo>
                    <a:pt x="1575" y="386"/>
                  </a:lnTo>
                  <a:lnTo>
                    <a:pt x="1514" y="436"/>
                  </a:lnTo>
                  <a:lnTo>
                    <a:pt x="1455" y="491"/>
                  </a:lnTo>
                  <a:lnTo>
                    <a:pt x="1401" y="549"/>
                  </a:lnTo>
                  <a:lnTo>
                    <a:pt x="1351" y="611"/>
                  </a:lnTo>
                  <a:lnTo>
                    <a:pt x="1306" y="676"/>
                  </a:lnTo>
                  <a:lnTo>
                    <a:pt x="1267" y="743"/>
                  </a:lnTo>
                  <a:lnTo>
                    <a:pt x="1232" y="812"/>
                  </a:lnTo>
                  <a:lnTo>
                    <a:pt x="1202" y="884"/>
                  </a:lnTo>
                  <a:lnTo>
                    <a:pt x="1177" y="959"/>
                  </a:lnTo>
                  <a:lnTo>
                    <a:pt x="1157" y="1034"/>
                  </a:lnTo>
                  <a:lnTo>
                    <a:pt x="1143" y="1112"/>
                  </a:lnTo>
                  <a:lnTo>
                    <a:pt x="1135" y="1190"/>
                  </a:lnTo>
                  <a:lnTo>
                    <a:pt x="1133" y="1269"/>
                  </a:lnTo>
                  <a:lnTo>
                    <a:pt x="1135" y="1349"/>
                  </a:lnTo>
                  <a:lnTo>
                    <a:pt x="1143" y="1428"/>
                  </a:lnTo>
                  <a:lnTo>
                    <a:pt x="1157" y="1505"/>
                  </a:lnTo>
                  <a:lnTo>
                    <a:pt x="1177" y="1581"/>
                  </a:lnTo>
                  <a:lnTo>
                    <a:pt x="1202" y="1655"/>
                  </a:lnTo>
                  <a:lnTo>
                    <a:pt x="1232" y="1728"/>
                  </a:lnTo>
                  <a:lnTo>
                    <a:pt x="1267" y="1797"/>
                  </a:lnTo>
                  <a:lnTo>
                    <a:pt x="1306" y="1864"/>
                  </a:lnTo>
                  <a:lnTo>
                    <a:pt x="1351" y="1929"/>
                  </a:lnTo>
                  <a:lnTo>
                    <a:pt x="1401" y="1990"/>
                  </a:lnTo>
                  <a:lnTo>
                    <a:pt x="1455" y="2049"/>
                  </a:lnTo>
                  <a:lnTo>
                    <a:pt x="1514" y="2103"/>
                  </a:lnTo>
                  <a:lnTo>
                    <a:pt x="1575" y="2153"/>
                  </a:lnTo>
                  <a:lnTo>
                    <a:pt x="1640" y="2198"/>
                  </a:lnTo>
                  <a:lnTo>
                    <a:pt x="1707" y="2237"/>
                  </a:lnTo>
                  <a:lnTo>
                    <a:pt x="1776" y="2272"/>
                  </a:lnTo>
                  <a:lnTo>
                    <a:pt x="1849" y="2302"/>
                  </a:lnTo>
                  <a:lnTo>
                    <a:pt x="1923" y="2327"/>
                  </a:lnTo>
                  <a:lnTo>
                    <a:pt x="1999" y="2347"/>
                  </a:lnTo>
                  <a:lnTo>
                    <a:pt x="2076" y="2361"/>
                  </a:lnTo>
                  <a:lnTo>
                    <a:pt x="2155" y="2369"/>
                  </a:lnTo>
                  <a:lnTo>
                    <a:pt x="2235" y="2371"/>
                  </a:lnTo>
                  <a:lnTo>
                    <a:pt x="2314" y="2369"/>
                  </a:lnTo>
                  <a:lnTo>
                    <a:pt x="2392" y="2361"/>
                  </a:lnTo>
                  <a:lnTo>
                    <a:pt x="2470" y="2347"/>
                  </a:lnTo>
                  <a:lnTo>
                    <a:pt x="2545" y="2327"/>
                  </a:lnTo>
                  <a:lnTo>
                    <a:pt x="2620" y="2302"/>
                  </a:lnTo>
                  <a:lnTo>
                    <a:pt x="2692" y="2272"/>
                  </a:lnTo>
                  <a:lnTo>
                    <a:pt x="2761" y="2237"/>
                  </a:lnTo>
                  <a:lnTo>
                    <a:pt x="2828" y="2198"/>
                  </a:lnTo>
                  <a:lnTo>
                    <a:pt x="2893" y="2153"/>
                  </a:lnTo>
                  <a:lnTo>
                    <a:pt x="2955" y="2103"/>
                  </a:lnTo>
                  <a:lnTo>
                    <a:pt x="3013" y="2049"/>
                  </a:lnTo>
                  <a:lnTo>
                    <a:pt x="3066" y="1992"/>
                  </a:lnTo>
                  <a:lnTo>
                    <a:pt x="3115" y="1931"/>
                  </a:lnTo>
                  <a:lnTo>
                    <a:pt x="3159" y="1868"/>
                  </a:lnTo>
                  <a:lnTo>
                    <a:pt x="3198" y="1803"/>
                  </a:lnTo>
                  <a:lnTo>
                    <a:pt x="3232" y="1736"/>
                  </a:lnTo>
                  <a:lnTo>
                    <a:pt x="3262" y="1667"/>
                  </a:lnTo>
                  <a:lnTo>
                    <a:pt x="3286" y="1597"/>
                  </a:lnTo>
                  <a:lnTo>
                    <a:pt x="3306" y="1526"/>
                  </a:lnTo>
                  <a:lnTo>
                    <a:pt x="3320" y="1453"/>
                  </a:lnTo>
                  <a:lnTo>
                    <a:pt x="3330" y="1380"/>
                  </a:lnTo>
                  <a:lnTo>
                    <a:pt x="3335" y="1307"/>
                  </a:lnTo>
                  <a:lnTo>
                    <a:pt x="3335" y="1233"/>
                  </a:lnTo>
                  <a:lnTo>
                    <a:pt x="3330" y="1160"/>
                  </a:lnTo>
                  <a:lnTo>
                    <a:pt x="3320" y="1086"/>
                  </a:lnTo>
                  <a:lnTo>
                    <a:pt x="3306" y="1014"/>
                  </a:lnTo>
                  <a:lnTo>
                    <a:pt x="3286" y="943"/>
                  </a:lnTo>
                  <a:lnTo>
                    <a:pt x="3262" y="873"/>
                  </a:lnTo>
                  <a:lnTo>
                    <a:pt x="3232" y="803"/>
                  </a:lnTo>
                  <a:lnTo>
                    <a:pt x="3198" y="736"/>
                  </a:lnTo>
                  <a:lnTo>
                    <a:pt x="3159" y="672"/>
                  </a:lnTo>
                  <a:lnTo>
                    <a:pt x="3115" y="609"/>
                  </a:lnTo>
                  <a:lnTo>
                    <a:pt x="3066" y="548"/>
                  </a:lnTo>
                  <a:lnTo>
                    <a:pt x="3013" y="491"/>
                  </a:lnTo>
                  <a:lnTo>
                    <a:pt x="2955" y="436"/>
                  </a:lnTo>
                  <a:lnTo>
                    <a:pt x="2893" y="386"/>
                  </a:lnTo>
                  <a:lnTo>
                    <a:pt x="2828" y="342"/>
                  </a:lnTo>
                  <a:lnTo>
                    <a:pt x="2761" y="301"/>
                  </a:lnTo>
                  <a:lnTo>
                    <a:pt x="2692" y="267"/>
                  </a:lnTo>
                  <a:lnTo>
                    <a:pt x="2620" y="238"/>
                  </a:lnTo>
                  <a:lnTo>
                    <a:pt x="2545" y="213"/>
                  </a:lnTo>
                  <a:lnTo>
                    <a:pt x="2470" y="193"/>
                  </a:lnTo>
                  <a:lnTo>
                    <a:pt x="2392" y="179"/>
                  </a:lnTo>
                  <a:lnTo>
                    <a:pt x="2314" y="171"/>
                  </a:lnTo>
                  <a:lnTo>
                    <a:pt x="2235" y="168"/>
                  </a:lnTo>
                  <a:close/>
                  <a:moveTo>
                    <a:pt x="2235" y="0"/>
                  </a:moveTo>
                  <a:lnTo>
                    <a:pt x="2319" y="4"/>
                  </a:lnTo>
                  <a:lnTo>
                    <a:pt x="2402" y="12"/>
                  </a:lnTo>
                  <a:lnTo>
                    <a:pt x="2484" y="25"/>
                  </a:lnTo>
                  <a:lnTo>
                    <a:pt x="2564" y="44"/>
                  </a:lnTo>
                  <a:lnTo>
                    <a:pt x="2643" y="67"/>
                  </a:lnTo>
                  <a:lnTo>
                    <a:pt x="2720" y="97"/>
                  </a:lnTo>
                  <a:lnTo>
                    <a:pt x="2795" y="131"/>
                  </a:lnTo>
                  <a:lnTo>
                    <a:pt x="2868" y="170"/>
                  </a:lnTo>
                  <a:lnTo>
                    <a:pt x="2938" y="213"/>
                  </a:lnTo>
                  <a:lnTo>
                    <a:pt x="3006" y="262"/>
                  </a:lnTo>
                  <a:lnTo>
                    <a:pt x="3070" y="315"/>
                  </a:lnTo>
                  <a:lnTo>
                    <a:pt x="3131" y="373"/>
                  </a:lnTo>
                  <a:lnTo>
                    <a:pt x="3189" y="434"/>
                  </a:lnTo>
                  <a:lnTo>
                    <a:pt x="3242" y="498"/>
                  </a:lnTo>
                  <a:lnTo>
                    <a:pt x="3291" y="566"/>
                  </a:lnTo>
                  <a:lnTo>
                    <a:pt x="3335" y="636"/>
                  </a:lnTo>
                  <a:lnTo>
                    <a:pt x="3373" y="709"/>
                  </a:lnTo>
                  <a:lnTo>
                    <a:pt x="3407" y="784"/>
                  </a:lnTo>
                  <a:lnTo>
                    <a:pt x="3437" y="861"/>
                  </a:lnTo>
                  <a:lnTo>
                    <a:pt x="3460" y="940"/>
                  </a:lnTo>
                  <a:lnTo>
                    <a:pt x="3479" y="1020"/>
                  </a:lnTo>
                  <a:lnTo>
                    <a:pt x="3492" y="1102"/>
                  </a:lnTo>
                  <a:lnTo>
                    <a:pt x="3500" y="1185"/>
                  </a:lnTo>
                  <a:lnTo>
                    <a:pt x="3504" y="1269"/>
                  </a:lnTo>
                  <a:lnTo>
                    <a:pt x="3500" y="1354"/>
                  </a:lnTo>
                  <a:lnTo>
                    <a:pt x="3492" y="1437"/>
                  </a:lnTo>
                  <a:lnTo>
                    <a:pt x="3479" y="1519"/>
                  </a:lnTo>
                  <a:lnTo>
                    <a:pt x="3460" y="1600"/>
                  </a:lnTo>
                  <a:lnTo>
                    <a:pt x="3437" y="1679"/>
                  </a:lnTo>
                  <a:lnTo>
                    <a:pt x="3407" y="1755"/>
                  </a:lnTo>
                  <a:lnTo>
                    <a:pt x="3373" y="1831"/>
                  </a:lnTo>
                  <a:lnTo>
                    <a:pt x="3335" y="1903"/>
                  </a:lnTo>
                  <a:lnTo>
                    <a:pt x="3291" y="1973"/>
                  </a:lnTo>
                  <a:lnTo>
                    <a:pt x="3242" y="2040"/>
                  </a:lnTo>
                  <a:lnTo>
                    <a:pt x="3189" y="2105"/>
                  </a:lnTo>
                  <a:lnTo>
                    <a:pt x="3131" y="2167"/>
                  </a:lnTo>
                  <a:lnTo>
                    <a:pt x="3070" y="2224"/>
                  </a:lnTo>
                  <a:lnTo>
                    <a:pt x="3006" y="2278"/>
                  </a:lnTo>
                  <a:lnTo>
                    <a:pt x="2938" y="2327"/>
                  </a:lnTo>
                  <a:lnTo>
                    <a:pt x="2868" y="2370"/>
                  </a:lnTo>
                  <a:lnTo>
                    <a:pt x="2795" y="2408"/>
                  </a:lnTo>
                  <a:lnTo>
                    <a:pt x="2720" y="2442"/>
                  </a:lnTo>
                  <a:lnTo>
                    <a:pt x="2643" y="2472"/>
                  </a:lnTo>
                  <a:lnTo>
                    <a:pt x="2564" y="2496"/>
                  </a:lnTo>
                  <a:lnTo>
                    <a:pt x="2484" y="2515"/>
                  </a:lnTo>
                  <a:lnTo>
                    <a:pt x="2402" y="2528"/>
                  </a:lnTo>
                  <a:lnTo>
                    <a:pt x="2319" y="2536"/>
                  </a:lnTo>
                  <a:lnTo>
                    <a:pt x="2235" y="2539"/>
                  </a:lnTo>
                  <a:lnTo>
                    <a:pt x="2150" y="2536"/>
                  </a:lnTo>
                  <a:lnTo>
                    <a:pt x="2067" y="2528"/>
                  </a:lnTo>
                  <a:lnTo>
                    <a:pt x="1985" y="2515"/>
                  </a:lnTo>
                  <a:lnTo>
                    <a:pt x="1904" y="2496"/>
                  </a:lnTo>
                  <a:lnTo>
                    <a:pt x="1825" y="2471"/>
                  </a:lnTo>
                  <a:lnTo>
                    <a:pt x="1748" y="2442"/>
                  </a:lnTo>
                  <a:lnTo>
                    <a:pt x="1673" y="2408"/>
                  </a:lnTo>
                  <a:lnTo>
                    <a:pt x="1601" y="2370"/>
                  </a:lnTo>
                  <a:lnTo>
                    <a:pt x="1531" y="2325"/>
                  </a:lnTo>
                  <a:lnTo>
                    <a:pt x="1463" y="2278"/>
                  </a:lnTo>
                  <a:lnTo>
                    <a:pt x="1398" y="2224"/>
                  </a:lnTo>
                  <a:lnTo>
                    <a:pt x="1237" y="2386"/>
                  </a:lnTo>
                  <a:lnTo>
                    <a:pt x="1397" y="2546"/>
                  </a:lnTo>
                  <a:lnTo>
                    <a:pt x="1408" y="2561"/>
                  </a:lnTo>
                  <a:lnTo>
                    <a:pt x="1417" y="2578"/>
                  </a:lnTo>
                  <a:lnTo>
                    <a:pt x="1420" y="2596"/>
                  </a:lnTo>
                  <a:lnTo>
                    <a:pt x="1420" y="2614"/>
                  </a:lnTo>
                  <a:lnTo>
                    <a:pt x="1417" y="2632"/>
                  </a:lnTo>
                  <a:lnTo>
                    <a:pt x="1408" y="2649"/>
                  </a:lnTo>
                  <a:lnTo>
                    <a:pt x="1397" y="2664"/>
                  </a:lnTo>
                  <a:lnTo>
                    <a:pt x="671" y="3389"/>
                  </a:lnTo>
                  <a:lnTo>
                    <a:pt x="637" y="3420"/>
                  </a:lnTo>
                  <a:lnTo>
                    <a:pt x="600" y="3446"/>
                  </a:lnTo>
                  <a:lnTo>
                    <a:pt x="561" y="3467"/>
                  </a:lnTo>
                  <a:lnTo>
                    <a:pt x="520" y="3483"/>
                  </a:lnTo>
                  <a:lnTo>
                    <a:pt x="479" y="3494"/>
                  </a:lnTo>
                  <a:lnTo>
                    <a:pt x="436" y="3502"/>
                  </a:lnTo>
                  <a:lnTo>
                    <a:pt x="392" y="3504"/>
                  </a:lnTo>
                  <a:lnTo>
                    <a:pt x="350" y="3502"/>
                  </a:lnTo>
                  <a:lnTo>
                    <a:pt x="307" y="3494"/>
                  </a:lnTo>
                  <a:lnTo>
                    <a:pt x="266" y="3483"/>
                  </a:lnTo>
                  <a:lnTo>
                    <a:pt x="224" y="3467"/>
                  </a:lnTo>
                  <a:lnTo>
                    <a:pt x="186" y="3446"/>
                  </a:lnTo>
                  <a:lnTo>
                    <a:pt x="149" y="3420"/>
                  </a:lnTo>
                  <a:lnTo>
                    <a:pt x="115" y="3389"/>
                  </a:lnTo>
                  <a:lnTo>
                    <a:pt x="84" y="3355"/>
                  </a:lnTo>
                  <a:lnTo>
                    <a:pt x="59" y="3318"/>
                  </a:lnTo>
                  <a:lnTo>
                    <a:pt x="37" y="3280"/>
                  </a:lnTo>
                  <a:lnTo>
                    <a:pt x="21" y="3238"/>
                  </a:lnTo>
                  <a:lnTo>
                    <a:pt x="10" y="3197"/>
                  </a:lnTo>
                  <a:lnTo>
                    <a:pt x="2" y="3154"/>
                  </a:lnTo>
                  <a:lnTo>
                    <a:pt x="0" y="3112"/>
                  </a:lnTo>
                  <a:lnTo>
                    <a:pt x="2" y="3068"/>
                  </a:lnTo>
                  <a:lnTo>
                    <a:pt x="10" y="3025"/>
                  </a:lnTo>
                  <a:lnTo>
                    <a:pt x="21" y="2984"/>
                  </a:lnTo>
                  <a:lnTo>
                    <a:pt x="37" y="2943"/>
                  </a:lnTo>
                  <a:lnTo>
                    <a:pt x="59" y="2904"/>
                  </a:lnTo>
                  <a:lnTo>
                    <a:pt x="84" y="2867"/>
                  </a:lnTo>
                  <a:lnTo>
                    <a:pt x="115" y="2833"/>
                  </a:lnTo>
                  <a:lnTo>
                    <a:pt x="840" y="2107"/>
                  </a:lnTo>
                  <a:lnTo>
                    <a:pt x="857" y="2095"/>
                  </a:lnTo>
                  <a:lnTo>
                    <a:pt x="878" y="2086"/>
                  </a:lnTo>
                  <a:lnTo>
                    <a:pt x="900" y="2083"/>
                  </a:lnTo>
                  <a:lnTo>
                    <a:pt x="921" y="2086"/>
                  </a:lnTo>
                  <a:lnTo>
                    <a:pt x="941" y="2095"/>
                  </a:lnTo>
                  <a:lnTo>
                    <a:pt x="958" y="2107"/>
                  </a:lnTo>
                  <a:lnTo>
                    <a:pt x="1118" y="2267"/>
                  </a:lnTo>
                  <a:lnTo>
                    <a:pt x="1280" y="2106"/>
                  </a:lnTo>
                  <a:lnTo>
                    <a:pt x="1226" y="2042"/>
                  </a:lnTo>
                  <a:lnTo>
                    <a:pt x="1179" y="1973"/>
                  </a:lnTo>
                  <a:lnTo>
                    <a:pt x="1134" y="1903"/>
                  </a:lnTo>
                  <a:lnTo>
                    <a:pt x="1096" y="1831"/>
                  </a:lnTo>
                  <a:lnTo>
                    <a:pt x="1062" y="1756"/>
                  </a:lnTo>
                  <a:lnTo>
                    <a:pt x="1033" y="1679"/>
                  </a:lnTo>
                  <a:lnTo>
                    <a:pt x="1008" y="1600"/>
                  </a:lnTo>
                  <a:lnTo>
                    <a:pt x="989" y="1519"/>
                  </a:lnTo>
                  <a:lnTo>
                    <a:pt x="976" y="1437"/>
                  </a:lnTo>
                  <a:lnTo>
                    <a:pt x="968" y="1354"/>
                  </a:lnTo>
                  <a:lnTo>
                    <a:pt x="965" y="1269"/>
                  </a:lnTo>
                  <a:lnTo>
                    <a:pt x="968" y="1185"/>
                  </a:lnTo>
                  <a:lnTo>
                    <a:pt x="976" y="1102"/>
                  </a:lnTo>
                  <a:lnTo>
                    <a:pt x="989" y="1020"/>
                  </a:lnTo>
                  <a:lnTo>
                    <a:pt x="1008" y="940"/>
                  </a:lnTo>
                  <a:lnTo>
                    <a:pt x="1032" y="861"/>
                  </a:lnTo>
                  <a:lnTo>
                    <a:pt x="1062" y="784"/>
                  </a:lnTo>
                  <a:lnTo>
                    <a:pt x="1096" y="709"/>
                  </a:lnTo>
                  <a:lnTo>
                    <a:pt x="1134" y="636"/>
                  </a:lnTo>
                  <a:lnTo>
                    <a:pt x="1177" y="566"/>
                  </a:lnTo>
                  <a:lnTo>
                    <a:pt x="1226" y="498"/>
                  </a:lnTo>
                  <a:lnTo>
                    <a:pt x="1280" y="434"/>
                  </a:lnTo>
                  <a:lnTo>
                    <a:pt x="1337" y="373"/>
                  </a:lnTo>
                  <a:lnTo>
                    <a:pt x="1399" y="315"/>
                  </a:lnTo>
                  <a:lnTo>
                    <a:pt x="1464" y="262"/>
                  </a:lnTo>
                  <a:lnTo>
                    <a:pt x="1531" y="213"/>
                  </a:lnTo>
                  <a:lnTo>
                    <a:pt x="1601" y="170"/>
                  </a:lnTo>
                  <a:lnTo>
                    <a:pt x="1673" y="131"/>
                  </a:lnTo>
                  <a:lnTo>
                    <a:pt x="1749" y="97"/>
                  </a:lnTo>
                  <a:lnTo>
                    <a:pt x="1825" y="67"/>
                  </a:lnTo>
                  <a:lnTo>
                    <a:pt x="1904" y="44"/>
                  </a:lnTo>
                  <a:lnTo>
                    <a:pt x="1985" y="25"/>
                  </a:lnTo>
                  <a:lnTo>
                    <a:pt x="2067" y="12"/>
                  </a:lnTo>
                  <a:lnTo>
                    <a:pt x="2150" y="4"/>
                  </a:lnTo>
                  <a:lnTo>
                    <a:pt x="2235" y="0"/>
                  </a:lnTo>
                  <a:close/>
                </a:path>
              </a:pathLst>
            </a:custGeom>
            <a:grpFill/>
            <a:ln w="0">
              <a:noFill/>
              <a:prstDash val="solid"/>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cs typeface="+mn-ea"/>
                <a:sym typeface="+mn-lt"/>
              </a:endParaRPr>
            </a:p>
          </p:txBody>
        </p:sp>
        <p:sp>
          <p:nvSpPr>
            <p:cNvPr id="37" name="Freeform 82"/>
            <p:cNvSpPr>
              <a:spLocks noEditPoints="1"/>
            </p:cNvSpPr>
            <p:nvPr/>
          </p:nvSpPr>
          <p:spPr bwMode="auto">
            <a:xfrm>
              <a:off x="869950" y="1979613"/>
              <a:ext cx="277813" cy="277812"/>
            </a:xfrm>
            <a:custGeom>
              <a:avLst/>
              <a:gdLst>
                <a:gd name="T0" fmla="*/ 756 w 1754"/>
                <a:gd name="T1" fmla="*/ 177 h 1753"/>
                <a:gd name="T2" fmla="*/ 582 w 1754"/>
                <a:gd name="T3" fmla="*/ 232 h 1753"/>
                <a:gd name="T4" fmla="*/ 424 w 1754"/>
                <a:gd name="T5" fmla="*/ 332 h 1753"/>
                <a:gd name="T6" fmla="*/ 295 w 1754"/>
                <a:gd name="T7" fmla="*/ 471 h 1753"/>
                <a:gd name="T8" fmla="*/ 210 w 1754"/>
                <a:gd name="T9" fmla="*/ 634 h 1753"/>
                <a:gd name="T10" fmla="*/ 170 w 1754"/>
                <a:gd name="T11" fmla="*/ 815 h 1753"/>
                <a:gd name="T12" fmla="*/ 179 w 1754"/>
                <a:gd name="T13" fmla="*/ 1001 h 1753"/>
                <a:gd name="T14" fmla="*/ 233 w 1754"/>
                <a:gd name="T15" fmla="*/ 1176 h 1753"/>
                <a:gd name="T16" fmla="*/ 333 w 1754"/>
                <a:gd name="T17" fmla="*/ 1333 h 1753"/>
                <a:gd name="T18" fmla="*/ 474 w 1754"/>
                <a:gd name="T19" fmla="*/ 1460 h 1753"/>
                <a:gd name="T20" fmla="*/ 638 w 1754"/>
                <a:gd name="T21" fmla="*/ 1545 h 1753"/>
                <a:gd name="T22" fmla="*/ 817 w 1754"/>
                <a:gd name="T23" fmla="*/ 1584 h 1753"/>
                <a:gd name="T24" fmla="*/ 998 w 1754"/>
                <a:gd name="T25" fmla="*/ 1576 h 1753"/>
                <a:gd name="T26" fmla="*/ 1172 w 1754"/>
                <a:gd name="T27" fmla="*/ 1522 h 1753"/>
                <a:gd name="T28" fmla="*/ 1331 w 1754"/>
                <a:gd name="T29" fmla="*/ 1422 h 1753"/>
                <a:gd name="T30" fmla="*/ 1460 w 1754"/>
                <a:gd name="T31" fmla="*/ 1283 h 1753"/>
                <a:gd name="T32" fmla="*/ 1545 w 1754"/>
                <a:gd name="T33" fmla="*/ 1120 h 1753"/>
                <a:gd name="T34" fmla="*/ 1584 w 1754"/>
                <a:gd name="T35" fmla="*/ 939 h 1753"/>
                <a:gd name="T36" fmla="*/ 1575 w 1754"/>
                <a:gd name="T37" fmla="*/ 753 h 1753"/>
                <a:gd name="T38" fmla="*/ 1521 w 1754"/>
                <a:gd name="T39" fmla="*/ 577 h 1753"/>
                <a:gd name="T40" fmla="*/ 1421 w 1754"/>
                <a:gd name="T41" fmla="*/ 421 h 1753"/>
                <a:gd name="T42" fmla="*/ 1281 w 1754"/>
                <a:gd name="T43" fmla="*/ 293 h 1753"/>
                <a:gd name="T44" fmla="*/ 1116 w 1754"/>
                <a:gd name="T45" fmla="*/ 208 h 1753"/>
                <a:gd name="T46" fmla="*/ 937 w 1754"/>
                <a:gd name="T47" fmla="*/ 170 h 1753"/>
                <a:gd name="T48" fmla="*/ 945 w 1754"/>
                <a:gd name="T49" fmla="*/ 3 h 1753"/>
                <a:gd name="T50" fmla="*/ 1144 w 1754"/>
                <a:gd name="T51" fmla="*/ 41 h 1753"/>
                <a:gd name="T52" fmla="*/ 1331 w 1754"/>
                <a:gd name="T53" fmla="*/ 126 h 1753"/>
                <a:gd name="T54" fmla="*/ 1497 w 1754"/>
                <a:gd name="T55" fmla="*/ 257 h 1753"/>
                <a:gd name="T56" fmla="*/ 1625 w 1754"/>
                <a:gd name="T57" fmla="*/ 420 h 1753"/>
                <a:gd name="T58" fmla="*/ 1712 w 1754"/>
                <a:gd name="T59" fmla="*/ 605 h 1753"/>
                <a:gd name="T60" fmla="*/ 1751 w 1754"/>
                <a:gd name="T61" fmla="*/ 807 h 1753"/>
                <a:gd name="T62" fmla="*/ 1744 w 1754"/>
                <a:gd name="T63" fmla="*/ 1016 h 1753"/>
                <a:gd name="T64" fmla="*/ 1688 w 1754"/>
                <a:gd name="T65" fmla="*/ 1212 h 1753"/>
                <a:gd name="T66" fmla="*/ 1587 w 1754"/>
                <a:gd name="T67" fmla="*/ 1391 h 1753"/>
                <a:gd name="T68" fmla="*/ 1445 w 1754"/>
                <a:gd name="T69" fmla="*/ 1545 h 1753"/>
                <a:gd name="T70" fmla="*/ 1270 w 1754"/>
                <a:gd name="T71" fmla="*/ 1661 h 1753"/>
                <a:gd name="T72" fmla="*/ 1078 w 1754"/>
                <a:gd name="T73" fmla="*/ 1730 h 1753"/>
                <a:gd name="T74" fmla="*/ 878 w 1754"/>
                <a:gd name="T75" fmla="*/ 1753 h 1753"/>
                <a:gd name="T76" fmla="*/ 677 w 1754"/>
                <a:gd name="T77" fmla="*/ 1730 h 1753"/>
                <a:gd name="T78" fmla="*/ 484 w 1754"/>
                <a:gd name="T79" fmla="*/ 1661 h 1753"/>
                <a:gd name="T80" fmla="*/ 310 w 1754"/>
                <a:gd name="T81" fmla="*/ 1545 h 1753"/>
                <a:gd name="T82" fmla="*/ 167 w 1754"/>
                <a:gd name="T83" fmla="*/ 1391 h 1753"/>
                <a:gd name="T84" fmla="*/ 66 w 1754"/>
                <a:gd name="T85" fmla="*/ 1212 h 1753"/>
                <a:gd name="T86" fmla="*/ 11 w 1754"/>
                <a:gd name="T87" fmla="*/ 1016 h 1753"/>
                <a:gd name="T88" fmla="*/ 3 w 1754"/>
                <a:gd name="T89" fmla="*/ 807 h 1753"/>
                <a:gd name="T90" fmla="*/ 43 w 1754"/>
                <a:gd name="T91" fmla="*/ 605 h 1753"/>
                <a:gd name="T92" fmla="*/ 129 w 1754"/>
                <a:gd name="T93" fmla="*/ 420 h 1753"/>
                <a:gd name="T94" fmla="*/ 258 w 1754"/>
                <a:gd name="T95" fmla="*/ 257 h 1753"/>
                <a:gd name="T96" fmla="*/ 424 w 1754"/>
                <a:gd name="T97" fmla="*/ 126 h 1753"/>
                <a:gd name="T98" fmla="*/ 611 w 1754"/>
                <a:gd name="T99" fmla="*/ 41 h 1753"/>
                <a:gd name="T100" fmla="*/ 810 w 1754"/>
                <a:gd name="T101" fmla="*/ 3 h 17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754" h="1753">
                  <a:moveTo>
                    <a:pt x="878" y="168"/>
                  </a:moveTo>
                  <a:lnTo>
                    <a:pt x="817" y="170"/>
                  </a:lnTo>
                  <a:lnTo>
                    <a:pt x="756" y="177"/>
                  </a:lnTo>
                  <a:lnTo>
                    <a:pt x="697" y="190"/>
                  </a:lnTo>
                  <a:lnTo>
                    <a:pt x="638" y="208"/>
                  </a:lnTo>
                  <a:lnTo>
                    <a:pt x="582" y="232"/>
                  </a:lnTo>
                  <a:lnTo>
                    <a:pt x="527" y="259"/>
                  </a:lnTo>
                  <a:lnTo>
                    <a:pt x="474" y="293"/>
                  </a:lnTo>
                  <a:lnTo>
                    <a:pt x="424" y="332"/>
                  </a:lnTo>
                  <a:lnTo>
                    <a:pt x="376" y="375"/>
                  </a:lnTo>
                  <a:lnTo>
                    <a:pt x="333" y="421"/>
                  </a:lnTo>
                  <a:lnTo>
                    <a:pt x="295" y="471"/>
                  </a:lnTo>
                  <a:lnTo>
                    <a:pt x="262" y="522"/>
                  </a:lnTo>
                  <a:lnTo>
                    <a:pt x="233" y="577"/>
                  </a:lnTo>
                  <a:lnTo>
                    <a:pt x="210" y="634"/>
                  </a:lnTo>
                  <a:lnTo>
                    <a:pt x="192" y="692"/>
                  </a:lnTo>
                  <a:lnTo>
                    <a:pt x="179" y="753"/>
                  </a:lnTo>
                  <a:lnTo>
                    <a:pt x="170" y="815"/>
                  </a:lnTo>
                  <a:lnTo>
                    <a:pt x="167" y="876"/>
                  </a:lnTo>
                  <a:lnTo>
                    <a:pt x="170" y="939"/>
                  </a:lnTo>
                  <a:lnTo>
                    <a:pt x="179" y="1001"/>
                  </a:lnTo>
                  <a:lnTo>
                    <a:pt x="192" y="1061"/>
                  </a:lnTo>
                  <a:lnTo>
                    <a:pt x="210" y="1120"/>
                  </a:lnTo>
                  <a:lnTo>
                    <a:pt x="233" y="1176"/>
                  </a:lnTo>
                  <a:lnTo>
                    <a:pt x="262" y="1230"/>
                  </a:lnTo>
                  <a:lnTo>
                    <a:pt x="295" y="1283"/>
                  </a:lnTo>
                  <a:lnTo>
                    <a:pt x="333" y="1333"/>
                  </a:lnTo>
                  <a:lnTo>
                    <a:pt x="376" y="1378"/>
                  </a:lnTo>
                  <a:lnTo>
                    <a:pt x="424" y="1422"/>
                  </a:lnTo>
                  <a:lnTo>
                    <a:pt x="474" y="1460"/>
                  </a:lnTo>
                  <a:lnTo>
                    <a:pt x="527" y="1494"/>
                  </a:lnTo>
                  <a:lnTo>
                    <a:pt x="582" y="1522"/>
                  </a:lnTo>
                  <a:lnTo>
                    <a:pt x="638" y="1545"/>
                  </a:lnTo>
                  <a:lnTo>
                    <a:pt x="697" y="1563"/>
                  </a:lnTo>
                  <a:lnTo>
                    <a:pt x="756" y="1576"/>
                  </a:lnTo>
                  <a:lnTo>
                    <a:pt x="817" y="1584"/>
                  </a:lnTo>
                  <a:lnTo>
                    <a:pt x="878" y="1586"/>
                  </a:lnTo>
                  <a:lnTo>
                    <a:pt x="937" y="1584"/>
                  </a:lnTo>
                  <a:lnTo>
                    <a:pt x="998" y="1576"/>
                  </a:lnTo>
                  <a:lnTo>
                    <a:pt x="1057" y="1563"/>
                  </a:lnTo>
                  <a:lnTo>
                    <a:pt x="1116" y="1545"/>
                  </a:lnTo>
                  <a:lnTo>
                    <a:pt x="1172" y="1522"/>
                  </a:lnTo>
                  <a:lnTo>
                    <a:pt x="1228" y="1494"/>
                  </a:lnTo>
                  <a:lnTo>
                    <a:pt x="1281" y="1460"/>
                  </a:lnTo>
                  <a:lnTo>
                    <a:pt x="1331" y="1422"/>
                  </a:lnTo>
                  <a:lnTo>
                    <a:pt x="1379" y="1378"/>
                  </a:lnTo>
                  <a:lnTo>
                    <a:pt x="1421" y="1333"/>
                  </a:lnTo>
                  <a:lnTo>
                    <a:pt x="1460" y="1283"/>
                  </a:lnTo>
                  <a:lnTo>
                    <a:pt x="1492" y="1230"/>
                  </a:lnTo>
                  <a:lnTo>
                    <a:pt x="1521" y="1176"/>
                  </a:lnTo>
                  <a:lnTo>
                    <a:pt x="1545" y="1120"/>
                  </a:lnTo>
                  <a:lnTo>
                    <a:pt x="1563" y="1061"/>
                  </a:lnTo>
                  <a:lnTo>
                    <a:pt x="1575" y="1001"/>
                  </a:lnTo>
                  <a:lnTo>
                    <a:pt x="1584" y="939"/>
                  </a:lnTo>
                  <a:lnTo>
                    <a:pt x="1587" y="876"/>
                  </a:lnTo>
                  <a:lnTo>
                    <a:pt x="1584" y="815"/>
                  </a:lnTo>
                  <a:lnTo>
                    <a:pt x="1575" y="753"/>
                  </a:lnTo>
                  <a:lnTo>
                    <a:pt x="1563" y="692"/>
                  </a:lnTo>
                  <a:lnTo>
                    <a:pt x="1545" y="634"/>
                  </a:lnTo>
                  <a:lnTo>
                    <a:pt x="1521" y="577"/>
                  </a:lnTo>
                  <a:lnTo>
                    <a:pt x="1492" y="522"/>
                  </a:lnTo>
                  <a:lnTo>
                    <a:pt x="1460" y="471"/>
                  </a:lnTo>
                  <a:lnTo>
                    <a:pt x="1421" y="421"/>
                  </a:lnTo>
                  <a:lnTo>
                    <a:pt x="1379" y="375"/>
                  </a:lnTo>
                  <a:lnTo>
                    <a:pt x="1331" y="332"/>
                  </a:lnTo>
                  <a:lnTo>
                    <a:pt x="1281" y="293"/>
                  </a:lnTo>
                  <a:lnTo>
                    <a:pt x="1228" y="259"/>
                  </a:lnTo>
                  <a:lnTo>
                    <a:pt x="1172" y="232"/>
                  </a:lnTo>
                  <a:lnTo>
                    <a:pt x="1116" y="208"/>
                  </a:lnTo>
                  <a:lnTo>
                    <a:pt x="1057" y="190"/>
                  </a:lnTo>
                  <a:lnTo>
                    <a:pt x="998" y="177"/>
                  </a:lnTo>
                  <a:lnTo>
                    <a:pt x="937" y="170"/>
                  </a:lnTo>
                  <a:lnTo>
                    <a:pt x="878" y="168"/>
                  </a:lnTo>
                  <a:close/>
                  <a:moveTo>
                    <a:pt x="878" y="0"/>
                  </a:moveTo>
                  <a:lnTo>
                    <a:pt x="945" y="3"/>
                  </a:lnTo>
                  <a:lnTo>
                    <a:pt x="1012" y="11"/>
                  </a:lnTo>
                  <a:lnTo>
                    <a:pt x="1078" y="23"/>
                  </a:lnTo>
                  <a:lnTo>
                    <a:pt x="1144" y="41"/>
                  </a:lnTo>
                  <a:lnTo>
                    <a:pt x="1207" y="65"/>
                  </a:lnTo>
                  <a:lnTo>
                    <a:pt x="1270" y="92"/>
                  </a:lnTo>
                  <a:lnTo>
                    <a:pt x="1331" y="126"/>
                  </a:lnTo>
                  <a:lnTo>
                    <a:pt x="1388" y="165"/>
                  </a:lnTo>
                  <a:lnTo>
                    <a:pt x="1445" y="208"/>
                  </a:lnTo>
                  <a:lnTo>
                    <a:pt x="1497" y="257"/>
                  </a:lnTo>
                  <a:lnTo>
                    <a:pt x="1545" y="308"/>
                  </a:lnTo>
                  <a:lnTo>
                    <a:pt x="1587" y="363"/>
                  </a:lnTo>
                  <a:lnTo>
                    <a:pt x="1625" y="420"/>
                  </a:lnTo>
                  <a:lnTo>
                    <a:pt x="1659" y="480"/>
                  </a:lnTo>
                  <a:lnTo>
                    <a:pt x="1688" y="541"/>
                  </a:lnTo>
                  <a:lnTo>
                    <a:pt x="1712" y="605"/>
                  </a:lnTo>
                  <a:lnTo>
                    <a:pt x="1730" y="671"/>
                  </a:lnTo>
                  <a:lnTo>
                    <a:pt x="1744" y="738"/>
                  </a:lnTo>
                  <a:lnTo>
                    <a:pt x="1751" y="807"/>
                  </a:lnTo>
                  <a:lnTo>
                    <a:pt x="1754" y="876"/>
                  </a:lnTo>
                  <a:lnTo>
                    <a:pt x="1751" y="947"/>
                  </a:lnTo>
                  <a:lnTo>
                    <a:pt x="1744" y="1016"/>
                  </a:lnTo>
                  <a:lnTo>
                    <a:pt x="1730" y="1083"/>
                  </a:lnTo>
                  <a:lnTo>
                    <a:pt x="1712" y="1149"/>
                  </a:lnTo>
                  <a:lnTo>
                    <a:pt x="1688" y="1212"/>
                  </a:lnTo>
                  <a:lnTo>
                    <a:pt x="1659" y="1274"/>
                  </a:lnTo>
                  <a:lnTo>
                    <a:pt x="1625" y="1334"/>
                  </a:lnTo>
                  <a:lnTo>
                    <a:pt x="1587" y="1391"/>
                  </a:lnTo>
                  <a:lnTo>
                    <a:pt x="1545" y="1445"/>
                  </a:lnTo>
                  <a:lnTo>
                    <a:pt x="1497" y="1496"/>
                  </a:lnTo>
                  <a:lnTo>
                    <a:pt x="1445" y="1545"/>
                  </a:lnTo>
                  <a:lnTo>
                    <a:pt x="1388" y="1589"/>
                  </a:lnTo>
                  <a:lnTo>
                    <a:pt x="1331" y="1627"/>
                  </a:lnTo>
                  <a:lnTo>
                    <a:pt x="1270" y="1661"/>
                  </a:lnTo>
                  <a:lnTo>
                    <a:pt x="1207" y="1689"/>
                  </a:lnTo>
                  <a:lnTo>
                    <a:pt x="1144" y="1712"/>
                  </a:lnTo>
                  <a:lnTo>
                    <a:pt x="1078" y="1730"/>
                  </a:lnTo>
                  <a:lnTo>
                    <a:pt x="1012" y="1743"/>
                  </a:lnTo>
                  <a:lnTo>
                    <a:pt x="945" y="1751"/>
                  </a:lnTo>
                  <a:lnTo>
                    <a:pt x="878" y="1753"/>
                  </a:lnTo>
                  <a:lnTo>
                    <a:pt x="810" y="1751"/>
                  </a:lnTo>
                  <a:lnTo>
                    <a:pt x="743" y="1743"/>
                  </a:lnTo>
                  <a:lnTo>
                    <a:pt x="677" y="1730"/>
                  </a:lnTo>
                  <a:lnTo>
                    <a:pt x="611" y="1712"/>
                  </a:lnTo>
                  <a:lnTo>
                    <a:pt x="547" y="1689"/>
                  </a:lnTo>
                  <a:lnTo>
                    <a:pt x="484" y="1661"/>
                  </a:lnTo>
                  <a:lnTo>
                    <a:pt x="424" y="1627"/>
                  </a:lnTo>
                  <a:lnTo>
                    <a:pt x="366" y="1589"/>
                  </a:lnTo>
                  <a:lnTo>
                    <a:pt x="310" y="1545"/>
                  </a:lnTo>
                  <a:lnTo>
                    <a:pt x="258" y="1496"/>
                  </a:lnTo>
                  <a:lnTo>
                    <a:pt x="210" y="1445"/>
                  </a:lnTo>
                  <a:lnTo>
                    <a:pt x="167" y="1391"/>
                  </a:lnTo>
                  <a:lnTo>
                    <a:pt x="129" y="1334"/>
                  </a:lnTo>
                  <a:lnTo>
                    <a:pt x="95" y="1274"/>
                  </a:lnTo>
                  <a:lnTo>
                    <a:pt x="66" y="1212"/>
                  </a:lnTo>
                  <a:lnTo>
                    <a:pt x="43" y="1149"/>
                  </a:lnTo>
                  <a:lnTo>
                    <a:pt x="25" y="1083"/>
                  </a:lnTo>
                  <a:lnTo>
                    <a:pt x="11" y="1016"/>
                  </a:lnTo>
                  <a:lnTo>
                    <a:pt x="3" y="947"/>
                  </a:lnTo>
                  <a:lnTo>
                    <a:pt x="0" y="876"/>
                  </a:lnTo>
                  <a:lnTo>
                    <a:pt x="3" y="807"/>
                  </a:lnTo>
                  <a:lnTo>
                    <a:pt x="11" y="738"/>
                  </a:lnTo>
                  <a:lnTo>
                    <a:pt x="25" y="671"/>
                  </a:lnTo>
                  <a:lnTo>
                    <a:pt x="43" y="605"/>
                  </a:lnTo>
                  <a:lnTo>
                    <a:pt x="66" y="541"/>
                  </a:lnTo>
                  <a:lnTo>
                    <a:pt x="95" y="480"/>
                  </a:lnTo>
                  <a:lnTo>
                    <a:pt x="129" y="420"/>
                  </a:lnTo>
                  <a:lnTo>
                    <a:pt x="167" y="363"/>
                  </a:lnTo>
                  <a:lnTo>
                    <a:pt x="210" y="308"/>
                  </a:lnTo>
                  <a:lnTo>
                    <a:pt x="258" y="257"/>
                  </a:lnTo>
                  <a:lnTo>
                    <a:pt x="310" y="208"/>
                  </a:lnTo>
                  <a:lnTo>
                    <a:pt x="366" y="165"/>
                  </a:lnTo>
                  <a:lnTo>
                    <a:pt x="424" y="126"/>
                  </a:lnTo>
                  <a:lnTo>
                    <a:pt x="484" y="92"/>
                  </a:lnTo>
                  <a:lnTo>
                    <a:pt x="547" y="65"/>
                  </a:lnTo>
                  <a:lnTo>
                    <a:pt x="611" y="41"/>
                  </a:lnTo>
                  <a:lnTo>
                    <a:pt x="677" y="23"/>
                  </a:lnTo>
                  <a:lnTo>
                    <a:pt x="743" y="11"/>
                  </a:lnTo>
                  <a:lnTo>
                    <a:pt x="810" y="3"/>
                  </a:lnTo>
                  <a:lnTo>
                    <a:pt x="878" y="0"/>
                  </a:lnTo>
                  <a:close/>
                </a:path>
              </a:pathLst>
            </a:custGeom>
            <a:grpFill/>
            <a:ln w="0">
              <a:noFill/>
              <a:prstDash val="solid"/>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cs typeface="+mn-ea"/>
                <a:sym typeface="+mn-lt"/>
              </a:endParaRPr>
            </a:p>
          </p:txBody>
        </p:sp>
        <p:sp>
          <p:nvSpPr>
            <p:cNvPr id="38" name="Freeform 83"/>
            <p:cNvSpPr/>
            <p:nvPr/>
          </p:nvSpPr>
          <p:spPr bwMode="auto">
            <a:xfrm>
              <a:off x="952500" y="2105025"/>
              <a:ext cx="112713" cy="26987"/>
            </a:xfrm>
            <a:custGeom>
              <a:avLst/>
              <a:gdLst>
                <a:gd name="T0" fmla="*/ 84 w 714"/>
                <a:gd name="T1" fmla="*/ 0 h 167"/>
                <a:gd name="T2" fmla="*/ 630 w 714"/>
                <a:gd name="T3" fmla="*/ 0 h 167"/>
                <a:gd name="T4" fmla="*/ 652 w 714"/>
                <a:gd name="T5" fmla="*/ 4 h 167"/>
                <a:gd name="T6" fmla="*/ 673 w 714"/>
                <a:gd name="T7" fmla="*/ 12 h 167"/>
                <a:gd name="T8" fmla="*/ 690 w 714"/>
                <a:gd name="T9" fmla="*/ 25 h 167"/>
                <a:gd name="T10" fmla="*/ 702 w 714"/>
                <a:gd name="T11" fmla="*/ 42 h 167"/>
                <a:gd name="T12" fmla="*/ 711 w 714"/>
                <a:gd name="T13" fmla="*/ 62 h 167"/>
                <a:gd name="T14" fmla="*/ 714 w 714"/>
                <a:gd name="T15" fmla="*/ 83 h 167"/>
                <a:gd name="T16" fmla="*/ 711 w 714"/>
                <a:gd name="T17" fmla="*/ 106 h 167"/>
                <a:gd name="T18" fmla="*/ 702 w 714"/>
                <a:gd name="T19" fmla="*/ 126 h 167"/>
                <a:gd name="T20" fmla="*/ 690 w 714"/>
                <a:gd name="T21" fmla="*/ 143 h 167"/>
                <a:gd name="T22" fmla="*/ 673 w 714"/>
                <a:gd name="T23" fmla="*/ 156 h 167"/>
                <a:gd name="T24" fmla="*/ 652 w 714"/>
                <a:gd name="T25" fmla="*/ 164 h 167"/>
                <a:gd name="T26" fmla="*/ 630 w 714"/>
                <a:gd name="T27" fmla="*/ 167 h 167"/>
                <a:gd name="T28" fmla="*/ 84 w 714"/>
                <a:gd name="T29" fmla="*/ 167 h 167"/>
                <a:gd name="T30" fmla="*/ 62 w 714"/>
                <a:gd name="T31" fmla="*/ 164 h 167"/>
                <a:gd name="T32" fmla="*/ 42 w 714"/>
                <a:gd name="T33" fmla="*/ 156 h 167"/>
                <a:gd name="T34" fmla="*/ 25 w 714"/>
                <a:gd name="T35" fmla="*/ 143 h 167"/>
                <a:gd name="T36" fmla="*/ 12 w 714"/>
                <a:gd name="T37" fmla="*/ 126 h 167"/>
                <a:gd name="T38" fmla="*/ 4 w 714"/>
                <a:gd name="T39" fmla="*/ 106 h 167"/>
                <a:gd name="T40" fmla="*/ 0 w 714"/>
                <a:gd name="T41" fmla="*/ 83 h 167"/>
                <a:gd name="T42" fmla="*/ 4 w 714"/>
                <a:gd name="T43" fmla="*/ 62 h 167"/>
                <a:gd name="T44" fmla="*/ 12 w 714"/>
                <a:gd name="T45" fmla="*/ 42 h 167"/>
                <a:gd name="T46" fmla="*/ 25 w 714"/>
                <a:gd name="T47" fmla="*/ 25 h 167"/>
                <a:gd name="T48" fmla="*/ 42 w 714"/>
                <a:gd name="T49" fmla="*/ 12 h 167"/>
                <a:gd name="T50" fmla="*/ 62 w 714"/>
                <a:gd name="T51" fmla="*/ 4 h 167"/>
                <a:gd name="T52" fmla="*/ 84 w 714"/>
                <a:gd name="T53"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14" h="167">
                  <a:moveTo>
                    <a:pt x="84" y="0"/>
                  </a:moveTo>
                  <a:lnTo>
                    <a:pt x="630" y="0"/>
                  </a:lnTo>
                  <a:lnTo>
                    <a:pt x="652" y="4"/>
                  </a:lnTo>
                  <a:lnTo>
                    <a:pt x="673" y="12"/>
                  </a:lnTo>
                  <a:lnTo>
                    <a:pt x="690" y="25"/>
                  </a:lnTo>
                  <a:lnTo>
                    <a:pt x="702" y="42"/>
                  </a:lnTo>
                  <a:lnTo>
                    <a:pt x="711" y="62"/>
                  </a:lnTo>
                  <a:lnTo>
                    <a:pt x="714" y="83"/>
                  </a:lnTo>
                  <a:lnTo>
                    <a:pt x="711" y="106"/>
                  </a:lnTo>
                  <a:lnTo>
                    <a:pt x="702" y="126"/>
                  </a:lnTo>
                  <a:lnTo>
                    <a:pt x="690" y="143"/>
                  </a:lnTo>
                  <a:lnTo>
                    <a:pt x="673" y="156"/>
                  </a:lnTo>
                  <a:lnTo>
                    <a:pt x="652" y="164"/>
                  </a:lnTo>
                  <a:lnTo>
                    <a:pt x="630" y="167"/>
                  </a:lnTo>
                  <a:lnTo>
                    <a:pt x="84" y="167"/>
                  </a:lnTo>
                  <a:lnTo>
                    <a:pt x="62" y="164"/>
                  </a:lnTo>
                  <a:lnTo>
                    <a:pt x="42" y="156"/>
                  </a:lnTo>
                  <a:lnTo>
                    <a:pt x="25" y="143"/>
                  </a:lnTo>
                  <a:lnTo>
                    <a:pt x="12" y="126"/>
                  </a:lnTo>
                  <a:lnTo>
                    <a:pt x="4" y="106"/>
                  </a:lnTo>
                  <a:lnTo>
                    <a:pt x="0" y="83"/>
                  </a:lnTo>
                  <a:lnTo>
                    <a:pt x="4" y="62"/>
                  </a:lnTo>
                  <a:lnTo>
                    <a:pt x="12" y="42"/>
                  </a:lnTo>
                  <a:lnTo>
                    <a:pt x="25" y="25"/>
                  </a:lnTo>
                  <a:lnTo>
                    <a:pt x="42" y="12"/>
                  </a:lnTo>
                  <a:lnTo>
                    <a:pt x="62" y="4"/>
                  </a:lnTo>
                  <a:lnTo>
                    <a:pt x="84" y="0"/>
                  </a:lnTo>
                  <a:close/>
                </a:path>
              </a:pathLst>
            </a:custGeom>
            <a:grpFill/>
            <a:ln w="0">
              <a:noFill/>
              <a:prstDash val="solid"/>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cs typeface="+mn-ea"/>
                <a:sym typeface="+mn-lt"/>
              </a:endParaRPr>
            </a:p>
          </p:txBody>
        </p:sp>
      </p:grpSp>
      <p:pic>
        <p:nvPicPr>
          <p:cNvPr id="42" name="图片 41"/>
          <p:cNvPicPr>
            <a:picLocks noChangeAspect="1"/>
          </p:cNvPicPr>
          <p:nvPr/>
        </p:nvPicPr>
        <p:blipFill>
          <a:blip r:embed="rId3" cstate="print"/>
          <a:stretch>
            <a:fillRect/>
          </a:stretch>
        </p:blipFill>
        <p:spPr>
          <a:xfrm>
            <a:off x="10200005" y="116840"/>
            <a:ext cx="1642110" cy="580390"/>
          </a:xfrm>
          <a:prstGeom prst="rect">
            <a:avLst/>
          </a:prstGeom>
        </p:spPr>
      </p:pic>
      <p:sp>
        <p:nvSpPr>
          <p:cNvPr id="43" name="六边形 42"/>
          <p:cNvSpPr/>
          <p:nvPr/>
        </p:nvSpPr>
        <p:spPr>
          <a:xfrm>
            <a:off x="262890" y="188595"/>
            <a:ext cx="720090" cy="575945"/>
          </a:xfrm>
          <a:prstGeom prst="hexagon">
            <a:avLst/>
          </a:prstGeom>
          <a:solidFill>
            <a:schemeClr val="accent5"/>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4" name="直接连接符 43"/>
          <p:cNvCxnSpPr>
            <a:stCxn id="43" idx="1"/>
          </p:cNvCxnSpPr>
          <p:nvPr/>
        </p:nvCxnSpPr>
        <p:spPr>
          <a:xfrm>
            <a:off x="838835" y="764540"/>
            <a:ext cx="10945495" cy="0"/>
          </a:xfrm>
          <a:prstGeom prst="line">
            <a:avLst/>
          </a:prstGeom>
        </p:spPr>
        <p:style>
          <a:lnRef idx="1">
            <a:schemeClr val="accent1"/>
          </a:lnRef>
          <a:fillRef idx="0">
            <a:schemeClr val="accent1"/>
          </a:fillRef>
          <a:effectRef idx="0">
            <a:schemeClr val="accent1"/>
          </a:effectRef>
          <a:fontRef idx="minor">
            <a:schemeClr val="tx1"/>
          </a:fontRef>
        </p:style>
      </p:cxnSp>
      <p:sp>
        <p:nvSpPr>
          <p:cNvPr id="45" name="文本框 44"/>
          <p:cNvSpPr txBox="1"/>
          <p:nvPr/>
        </p:nvSpPr>
        <p:spPr>
          <a:xfrm>
            <a:off x="1199515" y="215265"/>
            <a:ext cx="6576695" cy="521970"/>
          </a:xfrm>
          <a:prstGeom prst="rect">
            <a:avLst/>
          </a:prstGeom>
          <a:noFill/>
        </p:spPr>
        <p:txBody>
          <a:bodyPr wrap="square" rtlCol="0">
            <a:spAutoFit/>
          </a:bodyPr>
          <a:lstStyle/>
          <a:p>
            <a:r>
              <a:rPr lang="zh-CN" altLang="en-US" sz="2800" b="1"/>
              <a:t>项目背景</a:t>
            </a:r>
          </a:p>
        </p:txBody>
      </p:sp>
      <p:pic>
        <p:nvPicPr>
          <p:cNvPr id="2" name="图片 1"/>
          <p:cNvPicPr>
            <a:picLocks noChangeAspect="1"/>
          </p:cNvPicPr>
          <p:nvPr/>
        </p:nvPicPr>
        <p:blipFill>
          <a:blip r:embed="rId4"/>
          <a:stretch>
            <a:fillRect/>
          </a:stretch>
        </p:blipFill>
        <p:spPr>
          <a:xfrm>
            <a:off x="695325" y="857250"/>
            <a:ext cx="10710545" cy="5760720"/>
          </a:xfrm>
          <a:prstGeom prst="rect">
            <a:avLst/>
          </a:prstGeom>
        </p:spPr>
      </p:pic>
      <p:sp>
        <p:nvSpPr>
          <p:cNvPr id="4" name="文本框 3">
            <a:extLst>
              <a:ext uri="{FF2B5EF4-FFF2-40B4-BE49-F238E27FC236}">
                <a16:creationId xmlns:a16="http://schemas.microsoft.com/office/drawing/2014/main" id="{E86C0A1E-1EDF-2BFE-6270-C6FA56671769}"/>
              </a:ext>
            </a:extLst>
          </p:cNvPr>
          <p:cNvSpPr txBox="1"/>
          <p:nvPr/>
        </p:nvSpPr>
        <p:spPr>
          <a:xfrm>
            <a:off x="11640185" y="6554470"/>
            <a:ext cx="357505" cy="368300"/>
          </a:xfrm>
          <a:prstGeom prst="rect">
            <a:avLst/>
          </a:prstGeom>
          <a:noFill/>
        </p:spPr>
        <p:txBody>
          <a:bodyPr wrap="square" rtlCol="0">
            <a:spAutoFit/>
          </a:bodyPr>
          <a:lstStyle/>
          <a:p>
            <a:r>
              <a:rPr lang="en-US" altLang="zh-CN" b="1">
                <a:solidFill>
                  <a:schemeClr val="bg1"/>
                </a:solidFill>
              </a:rPr>
              <a:t>2</a:t>
            </a:r>
          </a:p>
        </p:txBody>
      </p:sp>
      <p:sp>
        <p:nvSpPr>
          <p:cNvPr id="5" name="矩形 4">
            <a:extLst>
              <a:ext uri="{FF2B5EF4-FFF2-40B4-BE49-F238E27FC236}">
                <a16:creationId xmlns:a16="http://schemas.microsoft.com/office/drawing/2014/main" id="{0697FB73-05C9-F4C5-0D13-AC4DF43BA3C9}"/>
              </a:ext>
            </a:extLst>
          </p:cNvPr>
          <p:cNvSpPr/>
          <p:nvPr/>
        </p:nvSpPr>
        <p:spPr>
          <a:xfrm>
            <a:off x="152400" y="6771640"/>
            <a:ext cx="11208385" cy="238760"/>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a:extLst>
              <a:ext uri="{FF2B5EF4-FFF2-40B4-BE49-F238E27FC236}">
                <a16:creationId xmlns:a16="http://schemas.microsoft.com/office/drawing/2014/main" id="{62CB8BC7-4081-BDB1-A398-C6B03844B7C4}"/>
              </a:ext>
            </a:extLst>
          </p:cNvPr>
          <p:cNvSpPr/>
          <p:nvPr/>
        </p:nvSpPr>
        <p:spPr>
          <a:xfrm>
            <a:off x="11360785" y="6771640"/>
            <a:ext cx="983615" cy="2387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a:extLst>
              <a:ext uri="{FF2B5EF4-FFF2-40B4-BE49-F238E27FC236}">
                <a16:creationId xmlns:a16="http://schemas.microsoft.com/office/drawing/2014/main" id="{97640BE7-9187-DDED-B6A1-B2125882D821}"/>
              </a:ext>
            </a:extLst>
          </p:cNvPr>
          <p:cNvSpPr txBox="1"/>
          <p:nvPr/>
        </p:nvSpPr>
        <p:spPr>
          <a:xfrm>
            <a:off x="11792585" y="6706870"/>
            <a:ext cx="357505" cy="368300"/>
          </a:xfrm>
          <a:prstGeom prst="rect">
            <a:avLst/>
          </a:prstGeom>
          <a:noFill/>
        </p:spPr>
        <p:txBody>
          <a:bodyPr wrap="square" rtlCol="0">
            <a:spAutoFit/>
          </a:bodyPr>
          <a:lstStyle/>
          <a:p>
            <a:r>
              <a:rPr lang="en-US" altLang="zh-CN" b="1" dirty="0">
                <a:solidFill>
                  <a:schemeClr val="bg1"/>
                </a:solidFill>
              </a:rPr>
              <a:t>1</a:t>
            </a:r>
          </a:p>
        </p:txBody>
      </p:sp>
    </p:spTree>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p:cTn id="7" dur="500" fill="hold"/>
                                        <p:tgtEl>
                                          <p:spTgt spid="35"/>
                                        </p:tgtEl>
                                        <p:attrNameLst>
                                          <p:attrName>ppt_w</p:attrName>
                                        </p:attrNameLst>
                                      </p:cBhvr>
                                      <p:tavLst>
                                        <p:tav tm="0">
                                          <p:val>
                                            <p:fltVal val="0"/>
                                          </p:val>
                                        </p:tav>
                                        <p:tav tm="100000">
                                          <p:val>
                                            <p:strVal val="#ppt_w"/>
                                          </p:val>
                                        </p:tav>
                                      </p:tavLst>
                                    </p:anim>
                                    <p:anim calcmode="lin" valueType="num">
                                      <p:cBhvr>
                                        <p:cTn id="8" dur="500" fill="hold"/>
                                        <p:tgtEl>
                                          <p:spTgt spid="35"/>
                                        </p:tgtEl>
                                        <p:attrNameLst>
                                          <p:attrName>ppt_h</p:attrName>
                                        </p:attrNameLst>
                                      </p:cBhvr>
                                      <p:tavLst>
                                        <p:tav tm="0">
                                          <p:val>
                                            <p:fltVal val="0"/>
                                          </p:val>
                                        </p:tav>
                                        <p:tav tm="100000">
                                          <p:val>
                                            <p:strVal val="#ppt_h"/>
                                          </p:val>
                                        </p:tav>
                                      </p:tavLst>
                                    </p:anim>
                                    <p:animEffect transition="in" filter="fade">
                                      <p:cBhvr>
                                        <p:cTn id="9"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文本框 32"/>
          <p:cNvSpPr txBox="1"/>
          <p:nvPr/>
        </p:nvSpPr>
        <p:spPr>
          <a:xfrm>
            <a:off x="8999810" y="4564880"/>
            <a:ext cx="1545747" cy="752514"/>
          </a:xfrm>
          <a:prstGeom prst="rect">
            <a:avLst/>
          </a:prstGeom>
          <a:noFill/>
        </p:spPr>
        <p:txBody>
          <a:bodyPr wrap="square" rtlCol="0">
            <a:spAutoFit/>
          </a:bodyPr>
          <a:lstStyle/>
          <a:p>
            <a:pPr marL="0" marR="0" lvl="0" indent="0" algn="ctr" defTabSz="914400" rtl="0" eaLnBrk="1" fontAlgn="auto" latinLnBrk="0" hangingPunct="1">
              <a:lnSpc>
                <a:spcPct val="130000"/>
              </a:lnSpc>
              <a:spcBef>
                <a:spcPts val="0"/>
              </a:spcBef>
              <a:spcAft>
                <a:spcPts val="0"/>
              </a:spcAft>
              <a:buClrTx/>
              <a:buSzTx/>
              <a:buFontTx/>
              <a:buNone/>
              <a:defRPr/>
            </a:pPr>
            <a:r>
              <a:rPr kumimoji="1" lang="zh-CN" altLang="en-US" sz="1100" b="0" i="0" u="none" strike="noStrike" kern="1200" cap="none" spc="0" normalizeH="0" baseline="0" noProof="0" dirty="0">
                <a:ln>
                  <a:noFill/>
                </a:ln>
                <a:solidFill>
                  <a:prstClr val="white"/>
                </a:solidFill>
                <a:effectLst/>
                <a:uLnTx/>
                <a:uFillTx/>
                <a:cs typeface="+mn-ea"/>
                <a:sym typeface="+mn-lt"/>
              </a:rPr>
              <a:t>感谢您使用我们的</a:t>
            </a:r>
            <a:r>
              <a:rPr kumimoji="1" lang="en-US" altLang="zh-CN" sz="1100" b="0" i="0" u="none" strike="noStrike" kern="1200" cap="none" spc="0" normalizeH="0" baseline="0" noProof="0" dirty="0">
                <a:ln>
                  <a:noFill/>
                </a:ln>
                <a:solidFill>
                  <a:prstClr val="white"/>
                </a:solidFill>
                <a:effectLst/>
                <a:uLnTx/>
                <a:uFillTx/>
                <a:cs typeface="+mn-ea"/>
                <a:sym typeface="+mn-lt"/>
              </a:rPr>
              <a:t>PPT</a:t>
            </a:r>
            <a:r>
              <a:rPr kumimoji="1" lang="zh-CN" altLang="en-US" sz="1100" b="0" i="0" u="none" strike="noStrike" kern="1200" cap="none" spc="0" normalizeH="0" baseline="0" noProof="0" dirty="0">
                <a:ln>
                  <a:noFill/>
                </a:ln>
                <a:solidFill>
                  <a:prstClr val="white"/>
                </a:solidFill>
                <a:effectLst/>
                <a:uLnTx/>
                <a:uFillTx/>
                <a:cs typeface="+mn-ea"/>
                <a:sym typeface="+mn-lt"/>
              </a:rPr>
              <a:t>模板，请在此输入您需要的文字内容</a:t>
            </a:r>
          </a:p>
        </p:txBody>
      </p:sp>
      <p:sp>
        <p:nvSpPr>
          <p:cNvPr id="34" name="文本框 33"/>
          <p:cNvSpPr txBox="1"/>
          <p:nvPr/>
        </p:nvSpPr>
        <p:spPr>
          <a:xfrm>
            <a:off x="9177902" y="4215665"/>
            <a:ext cx="1189562" cy="307777"/>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1" lang="zh-CN" altLang="en-US" sz="1400" b="0" i="0" u="none" strike="noStrike" kern="1200" cap="none" spc="0" normalizeH="0" baseline="0" noProof="0" dirty="0">
                <a:ln>
                  <a:noFill/>
                </a:ln>
                <a:solidFill>
                  <a:prstClr val="white"/>
                </a:solidFill>
                <a:effectLst/>
                <a:uLnTx/>
                <a:uFillTx/>
                <a:cs typeface="+mn-ea"/>
                <a:sym typeface="+mn-lt"/>
              </a:rPr>
              <a:t>请输入标题</a:t>
            </a:r>
          </a:p>
        </p:txBody>
      </p:sp>
      <p:grpSp>
        <p:nvGrpSpPr>
          <p:cNvPr id="35" name="Group 114"/>
          <p:cNvGrpSpPr/>
          <p:nvPr/>
        </p:nvGrpSpPr>
        <p:grpSpPr>
          <a:xfrm>
            <a:off x="9494871" y="3459739"/>
            <a:ext cx="555625" cy="555625"/>
            <a:chOff x="654050" y="1917700"/>
            <a:chExt cx="555625" cy="555625"/>
          </a:xfrm>
          <a:solidFill>
            <a:schemeClr val="bg1"/>
          </a:solidFill>
        </p:grpSpPr>
        <p:sp>
          <p:nvSpPr>
            <p:cNvPr id="36" name="Freeform 81"/>
            <p:cNvSpPr>
              <a:spLocks noEditPoints="1"/>
            </p:cNvSpPr>
            <p:nvPr/>
          </p:nvSpPr>
          <p:spPr bwMode="auto">
            <a:xfrm>
              <a:off x="654050" y="1917700"/>
              <a:ext cx="555625" cy="555625"/>
            </a:xfrm>
            <a:custGeom>
              <a:avLst/>
              <a:gdLst>
                <a:gd name="T0" fmla="*/ 181 w 3504"/>
                <a:gd name="T1" fmla="*/ 3034 h 3504"/>
                <a:gd name="T2" fmla="*/ 181 w 3504"/>
                <a:gd name="T3" fmla="*/ 3188 h 3504"/>
                <a:gd name="T4" fmla="*/ 286 w 3504"/>
                <a:gd name="T5" fmla="*/ 3310 h 3504"/>
                <a:gd name="T6" fmla="*/ 440 w 3504"/>
                <a:gd name="T7" fmla="*/ 3332 h 3504"/>
                <a:gd name="T8" fmla="*/ 963 w 3504"/>
                <a:gd name="T9" fmla="*/ 2862 h 3504"/>
                <a:gd name="T10" fmla="*/ 1219 w 3504"/>
                <a:gd name="T11" fmla="*/ 2604 h 3504"/>
                <a:gd name="T12" fmla="*/ 1999 w 3504"/>
                <a:gd name="T13" fmla="*/ 193 h 3504"/>
                <a:gd name="T14" fmla="*/ 1640 w 3504"/>
                <a:gd name="T15" fmla="*/ 342 h 3504"/>
                <a:gd name="T16" fmla="*/ 1351 w 3504"/>
                <a:gd name="T17" fmla="*/ 611 h 3504"/>
                <a:gd name="T18" fmla="*/ 1177 w 3504"/>
                <a:gd name="T19" fmla="*/ 959 h 3504"/>
                <a:gd name="T20" fmla="*/ 1135 w 3504"/>
                <a:gd name="T21" fmla="*/ 1349 h 3504"/>
                <a:gd name="T22" fmla="*/ 1232 w 3504"/>
                <a:gd name="T23" fmla="*/ 1728 h 3504"/>
                <a:gd name="T24" fmla="*/ 1455 w 3504"/>
                <a:gd name="T25" fmla="*/ 2049 h 3504"/>
                <a:gd name="T26" fmla="*/ 1776 w 3504"/>
                <a:gd name="T27" fmla="*/ 2272 h 3504"/>
                <a:gd name="T28" fmla="*/ 2155 w 3504"/>
                <a:gd name="T29" fmla="*/ 2369 h 3504"/>
                <a:gd name="T30" fmla="*/ 2545 w 3504"/>
                <a:gd name="T31" fmla="*/ 2327 h 3504"/>
                <a:gd name="T32" fmla="*/ 2893 w 3504"/>
                <a:gd name="T33" fmla="*/ 2153 h 3504"/>
                <a:gd name="T34" fmla="*/ 3159 w 3504"/>
                <a:gd name="T35" fmla="*/ 1868 h 3504"/>
                <a:gd name="T36" fmla="*/ 3306 w 3504"/>
                <a:gd name="T37" fmla="*/ 1526 h 3504"/>
                <a:gd name="T38" fmla="*/ 3330 w 3504"/>
                <a:gd name="T39" fmla="*/ 1160 h 3504"/>
                <a:gd name="T40" fmla="*/ 3232 w 3504"/>
                <a:gd name="T41" fmla="*/ 803 h 3504"/>
                <a:gd name="T42" fmla="*/ 3013 w 3504"/>
                <a:gd name="T43" fmla="*/ 491 h 3504"/>
                <a:gd name="T44" fmla="*/ 2692 w 3504"/>
                <a:gd name="T45" fmla="*/ 267 h 3504"/>
                <a:gd name="T46" fmla="*/ 2314 w 3504"/>
                <a:gd name="T47" fmla="*/ 171 h 3504"/>
                <a:gd name="T48" fmla="*/ 2484 w 3504"/>
                <a:gd name="T49" fmla="*/ 25 h 3504"/>
                <a:gd name="T50" fmla="*/ 2868 w 3504"/>
                <a:gd name="T51" fmla="*/ 170 h 3504"/>
                <a:gd name="T52" fmla="*/ 3189 w 3504"/>
                <a:gd name="T53" fmla="*/ 434 h 3504"/>
                <a:gd name="T54" fmla="*/ 3407 w 3504"/>
                <a:gd name="T55" fmla="*/ 784 h 3504"/>
                <a:gd name="T56" fmla="*/ 3500 w 3504"/>
                <a:gd name="T57" fmla="*/ 1185 h 3504"/>
                <a:gd name="T58" fmla="*/ 3460 w 3504"/>
                <a:gd name="T59" fmla="*/ 1600 h 3504"/>
                <a:gd name="T60" fmla="*/ 3291 w 3504"/>
                <a:gd name="T61" fmla="*/ 1973 h 3504"/>
                <a:gd name="T62" fmla="*/ 3006 w 3504"/>
                <a:gd name="T63" fmla="*/ 2278 h 3504"/>
                <a:gd name="T64" fmla="*/ 2643 w 3504"/>
                <a:gd name="T65" fmla="*/ 2472 h 3504"/>
                <a:gd name="T66" fmla="*/ 2235 w 3504"/>
                <a:gd name="T67" fmla="*/ 2539 h 3504"/>
                <a:gd name="T68" fmla="*/ 1825 w 3504"/>
                <a:gd name="T69" fmla="*/ 2471 h 3504"/>
                <a:gd name="T70" fmla="*/ 1463 w 3504"/>
                <a:gd name="T71" fmla="*/ 2278 h 3504"/>
                <a:gd name="T72" fmla="*/ 1417 w 3504"/>
                <a:gd name="T73" fmla="*/ 2578 h 3504"/>
                <a:gd name="T74" fmla="*/ 1397 w 3504"/>
                <a:gd name="T75" fmla="*/ 2664 h 3504"/>
                <a:gd name="T76" fmla="*/ 520 w 3504"/>
                <a:gd name="T77" fmla="*/ 3483 h 3504"/>
                <a:gd name="T78" fmla="*/ 307 w 3504"/>
                <a:gd name="T79" fmla="*/ 3494 h 3504"/>
                <a:gd name="T80" fmla="*/ 115 w 3504"/>
                <a:gd name="T81" fmla="*/ 3389 h 3504"/>
                <a:gd name="T82" fmla="*/ 10 w 3504"/>
                <a:gd name="T83" fmla="*/ 3197 h 3504"/>
                <a:gd name="T84" fmla="*/ 21 w 3504"/>
                <a:gd name="T85" fmla="*/ 2984 h 3504"/>
                <a:gd name="T86" fmla="*/ 840 w 3504"/>
                <a:gd name="T87" fmla="*/ 2107 h 3504"/>
                <a:gd name="T88" fmla="*/ 941 w 3504"/>
                <a:gd name="T89" fmla="*/ 2095 h 3504"/>
                <a:gd name="T90" fmla="*/ 1179 w 3504"/>
                <a:gd name="T91" fmla="*/ 1973 h 3504"/>
                <a:gd name="T92" fmla="*/ 1008 w 3504"/>
                <a:gd name="T93" fmla="*/ 1600 h 3504"/>
                <a:gd name="T94" fmla="*/ 968 w 3504"/>
                <a:gd name="T95" fmla="*/ 1185 h 3504"/>
                <a:gd name="T96" fmla="*/ 1062 w 3504"/>
                <a:gd name="T97" fmla="*/ 784 h 3504"/>
                <a:gd name="T98" fmla="*/ 1280 w 3504"/>
                <a:gd name="T99" fmla="*/ 434 h 3504"/>
                <a:gd name="T100" fmla="*/ 1601 w 3504"/>
                <a:gd name="T101" fmla="*/ 170 h 3504"/>
                <a:gd name="T102" fmla="*/ 1985 w 3504"/>
                <a:gd name="T103" fmla="*/ 25 h 3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504" h="3504">
                  <a:moveTo>
                    <a:pt x="642" y="2541"/>
                  </a:moveTo>
                  <a:lnTo>
                    <a:pt x="233" y="2951"/>
                  </a:lnTo>
                  <a:lnTo>
                    <a:pt x="212" y="2976"/>
                  </a:lnTo>
                  <a:lnTo>
                    <a:pt x="194" y="3004"/>
                  </a:lnTo>
                  <a:lnTo>
                    <a:pt x="181" y="3034"/>
                  </a:lnTo>
                  <a:lnTo>
                    <a:pt x="172" y="3064"/>
                  </a:lnTo>
                  <a:lnTo>
                    <a:pt x="168" y="3096"/>
                  </a:lnTo>
                  <a:lnTo>
                    <a:pt x="168" y="3126"/>
                  </a:lnTo>
                  <a:lnTo>
                    <a:pt x="172" y="3158"/>
                  </a:lnTo>
                  <a:lnTo>
                    <a:pt x="181" y="3188"/>
                  </a:lnTo>
                  <a:lnTo>
                    <a:pt x="194" y="3218"/>
                  </a:lnTo>
                  <a:lnTo>
                    <a:pt x="212" y="3246"/>
                  </a:lnTo>
                  <a:lnTo>
                    <a:pt x="233" y="3271"/>
                  </a:lnTo>
                  <a:lnTo>
                    <a:pt x="258" y="3292"/>
                  </a:lnTo>
                  <a:lnTo>
                    <a:pt x="286" y="3310"/>
                  </a:lnTo>
                  <a:lnTo>
                    <a:pt x="316" y="3323"/>
                  </a:lnTo>
                  <a:lnTo>
                    <a:pt x="346" y="3332"/>
                  </a:lnTo>
                  <a:lnTo>
                    <a:pt x="378" y="3336"/>
                  </a:lnTo>
                  <a:lnTo>
                    <a:pt x="408" y="3336"/>
                  </a:lnTo>
                  <a:lnTo>
                    <a:pt x="440" y="3332"/>
                  </a:lnTo>
                  <a:lnTo>
                    <a:pt x="470" y="3323"/>
                  </a:lnTo>
                  <a:lnTo>
                    <a:pt x="500" y="3310"/>
                  </a:lnTo>
                  <a:lnTo>
                    <a:pt x="528" y="3292"/>
                  </a:lnTo>
                  <a:lnTo>
                    <a:pt x="553" y="3271"/>
                  </a:lnTo>
                  <a:lnTo>
                    <a:pt x="963" y="2862"/>
                  </a:lnTo>
                  <a:lnTo>
                    <a:pt x="642" y="2541"/>
                  </a:lnTo>
                  <a:close/>
                  <a:moveTo>
                    <a:pt x="900" y="2285"/>
                  </a:moveTo>
                  <a:lnTo>
                    <a:pt x="762" y="2423"/>
                  </a:lnTo>
                  <a:lnTo>
                    <a:pt x="1081" y="2742"/>
                  </a:lnTo>
                  <a:lnTo>
                    <a:pt x="1219" y="2604"/>
                  </a:lnTo>
                  <a:lnTo>
                    <a:pt x="900" y="2285"/>
                  </a:lnTo>
                  <a:close/>
                  <a:moveTo>
                    <a:pt x="2235" y="168"/>
                  </a:moveTo>
                  <a:lnTo>
                    <a:pt x="2155" y="171"/>
                  </a:lnTo>
                  <a:lnTo>
                    <a:pt x="2076" y="179"/>
                  </a:lnTo>
                  <a:lnTo>
                    <a:pt x="1999" y="193"/>
                  </a:lnTo>
                  <a:lnTo>
                    <a:pt x="1923" y="213"/>
                  </a:lnTo>
                  <a:lnTo>
                    <a:pt x="1849" y="238"/>
                  </a:lnTo>
                  <a:lnTo>
                    <a:pt x="1776" y="267"/>
                  </a:lnTo>
                  <a:lnTo>
                    <a:pt x="1707" y="301"/>
                  </a:lnTo>
                  <a:lnTo>
                    <a:pt x="1640" y="342"/>
                  </a:lnTo>
                  <a:lnTo>
                    <a:pt x="1575" y="386"/>
                  </a:lnTo>
                  <a:lnTo>
                    <a:pt x="1514" y="436"/>
                  </a:lnTo>
                  <a:lnTo>
                    <a:pt x="1455" y="491"/>
                  </a:lnTo>
                  <a:lnTo>
                    <a:pt x="1401" y="549"/>
                  </a:lnTo>
                  <a:lnTo>
                    <a:pt x="1351" y="611"/>
                  </a:lnTo>
                  <a:lnTo>
                    <a:pt x="1306" y="676"/>
                  </a:lnTo>
                  <a:lnTo>
                    <a:pt x="1267" y="743"/>
                  </a:lnTo>
                  <a:lnTo>
                    <a:pt x="1232" y="812"/>
                  </a:lnTo>
                  <a:lnTo>
                    <a:pt x="1202" y="884"/>
                  </a:lnTo>
                  <a:lnTo>
                    <a:pt x="1177" y="959"/>
                  </a:lnTo>
                  <a:lnTo>
                    <a:pt x="1157" y="1034"/>
                  </a:lnTo>
                  <a:lnTo>
                    <a:pt x="1143" y="1112"/>
                  </a:lnTo>
                  <a:lnTo>
                    <a:pt x="1135" y="1190"/>
                  </a:lnTo>
                  <a:lnTo>
                    <a:pt x="1133" y="1269"/>
                  </a:lnTo>
                  <a:lnTo>
                    <a:pt x="1135" y="1349"/>
                  </a:lnTo>
                  <a:lnTo>
                    <a:pt x="1143" y="1428"/>
                  </a:lnTo>
                  <a:lnTo>
                    <a:pt x="1157" y="1505"/>
                  </a:lnTo>
                  <a:lnTo>
                    <a:pt x="1177" y="1581"/>
                  </a:lnTo>
                  <a:lnTo>
                    <a:pt x="1202" y="1655"/>
                  </a:lnTo>
                  <a:lnTo>
                    <a:pt x="1232" y="1728"/>
                  </a:lnTo>
                  <a:lnTo>
                    <a:pt x="1267" y="1797"/>
                  </a:lnTo>
                  <a:lnTo>
                    <a:pt x="1306" y="1864"/>
                  </a:lnTo>
                  <a:lnTo>
                    <a:pt x="1351" y="1929"/>
                  </a:lnTo>
                  <a:lnTo>
                    <a:pt x="1401" y="1990"/>
                  </a:lnTo>
                  <a:lnTo>
                    <a:pt x="1455" y="2049"/>
                  </a:lnTo>
                  <a:lnTo>
                    <a:pt x="1514" y="2103"/>
                  </a:lnTo>
                  <a:lnTo>
                    <a:pt x="1575" y="2153"/>
                  </a:lnTo>
                  <a:lnTo>
                    <a:pt x="1640" y="2198"/>
                  </a:lnTo>
                  <a:lnTo>
                    <a:pt x="1707" y="2237"/>
                  </a:lnTo>
                  <a:lnTo>
                    <a:pt x="1776" y="2272"/>
                  </a:lnTo>
                  <a:lnTo>
                    <a:pt x="1849" y="2302"/>
                  </a:lnTo>
                  <a:lnTo>
                    <a:pt x="1923" y="2327"/>
                  </a:lnTo>
                  <a:lnTo>
                    <a:pt x="1999" y="2347"/>
                  </a:lnTo>
                  <a:lnTo>
                    <a:pt x="2076" y="2361"/>
                  </a:lnTo>
                  <a:lnTo>
                    <a:pt x="2155" y="2369"/>
                  </a:lnTo>
                  <a:lnTo>
                    <a:pt x="2235" y="2371"/>
                  </a:lnTo>
                  <a:lnTo>
                    <a:pt x="2314" y="2369"/>
                  </a:lnTo>
                  <a:lnTo>
                    <a:pt x="2392" y="2361"/>
                  </a:lnTo>
                  <a:lnTo>
                    <a:pt x="2470" y="2347"/>
                  </a:lnTo>
                  <a:lnTo>
                    <a:pt x="2545" y="2327"/>
                  </a:lnTo>
                  <a:lnTo>
                    <a:pt x="2620" y="2302"/>
                  </a:lnTo>
                  <a:lnTo>
                    <a:pt x="2692" y="2272"/>
                  </a:lnTo>
                  <a:lnTo>
                    <a:pt x="2761" y="2237"/>
                  </a:lnTo>
                  <a:lnTo>
                    <a:pt x="2828" y="2198"/>
                  </a:lnTo>
                  <a:lnTo>
                    <a:pt x="2893" y="2153"/>
                  </a:lnTo>
                  <a:lnTo>
                    <a:pt x="2955" y="2103"/>
                  </a:lnTo>
                  <a:lnTo>
                    <a:pt x="3013" y="2049"/>
                  </a:lnTo>
                  <a:lnTo>
                    <a:pt x="3066" y="1992"/>
                  </a:lnTo>
                  <a:lnTo>
                    <a:pt x="3115" y="1931"/>
                  </a:lnTo>
                  <a:lnTo>
                    <a:pt x="3159" y="1868"/>
                  </a:lnTo>
                  <a:lnTo>
                    <a:pt x="3198" y="1803"/>
                  </a:lnTo>
                  <a:lnTo>
                    <a:pt x="3232" y="1736"/>
                  </a:lnTo>
                  <a:lnTo>
                    <a:pt x="3262" y="1667"/>
                  </a:lnTo>
                  <a:lnTo>
                    <a:pt x="3286" y="1597"/>
                  </a:lnTo>
                  <a:lnTo>
                    <a:pt x="3306" y="1526"/>
                  </a:lnTo>
                  <a:lnTo>
                    <a:pt x="3320" y="1453"/>
                  </a:lnTo>
                  <a:lnTo>
                    <a:pt x="3330" y="1380"/>
                  </a:lnTo>
                  <a:lnTo>
                    <a:pt x="3335" y="1307"/>
                  </a:lnTo>
                  <a:lnTo>
                    <a:pt x="3335" y="1233"/>
                  </a:lnTo>
                  <a:lnTo>
                    <a:pt x="3330" y="1160"/>
                  </a:lnTo>
                  <a:lnTo>
                    <a:pt x="3320" y="1086"/>
                  </a:lnTo>
                  <a:lnTo>
                    <a:pt x="3306" y="1014"/>
                  </a:lnTo>
                  <a:lnTo>
                    <a:pt x="3286" y="943"/>
                  </a:lnTo>
                  <a:lnTo>
                    <a:pt x="3262" y="873"/>
                  </a:lnTo>
                  <a:lnTo>
                    <a:pt x="3232" y="803"/>
                  </a:lnTo>
                  <a:lnTo>
                    <a:pt x="3198" y="736"/>
                  </a:lnTo>
                  <a:lnTo>
                    <a:pt x="3159" y="672"/>
                  </a:lnTo>
                  <a:lnTo>
                    <a:pt x="3115" y="609"/>
                  </a:lnTo>
                  <a:lnTo>
                    <a:pt x="3066" y="548"/>
                  </a:lnTo>
                  <a:lnTo>
                    <a:pt x="3013" y="491"/>
                  </a:lnTo>
                  <a:lnTo>
                    <a:pt x="2955" y="436"/>
                  </a:lnTo>
                  <a:lnTo>
                    <a:pt x="2893" y="386"/>
                  </a:lnTo>
                  <a:lnTo>
                    <a:pt x="2828" y="342"/>
                  </a:lnTo>
                  <a:lnTo>
                    <a:pt x="2761" y="301"/>
                  </a:lnTo>
                  <a:lnTo>
                    <a:pt x="2692" y="267"/>
                  </a:lnTo>
                  <a:lnTo>
                    <a:pt x="2620" y="238"/>
                  </a:lnTo>
                  <a:lnTo>
                    <a:pt x="2545" y="213"/>
                  </a:lnTo>
                  <a:lnTo>
                    <a:pt x="2470" y="193"/>
                  </a:lnTo>
                  <a:lnTo>
                    <a:pt x="2392" y="179"/>
                  </a:lnTo>
                  <a:lnTo>
                    <a:pt x="2314" y="171"/>
                  </a:lnTo>
                  <a:lnTo>
                    <a:pt x="2235" y="168"/>
                  </a:lnTo>
                  <a:close/>
                  <a:moveTo>
                    <a:pt x="2235" y="0"/>
                  </a:moveTo>
                  <a:lnTo>
                    <a:pt x="2319" y="4"/>
                  </a:lnTo>
                  <a:lnTo>
                    <a:pt x="2402" y="12"/>
                  </a:lnTo>
                  <a:lnTo>
                    <a:pt x="2484" y="25"/>
                  </a:lnTo>
                  <a:lnTo>
                    <a:pt x="2564" y="44"/>
                  </a:lnTo>
                  <a:lnTo>
                    <a:pt x="2643" y="67"/>
                  </a:lnTo>
                  <a:lnTo>
                    <a:pt x="2720" y="97"/>
                  </a:lnTo>
                  <a:lnTo>
                    <a:pt x="2795" y="131"/>
                  </a:lnTo>
                  <a:lnTo>
                    <a:pt x="2868" y="170"/>
                  </a:lnTo>
                  <a:lnTo>
                    <a:pt x="2938" y="213"/>
                  </a:lnTo>
                  <a:lnTo>
                    <a:pt x="3006" y="262"/>
                  </a:lnTo>
                  <a:lnTo>
                    <a:pt x="3070" y="315"/>
                  </a:lnTo>
                  <a:lnTo>
                    <a:pt x="3131" y="373"/>
                  </a:lnTo>
                  <a:lnTo>
                    <a:pt x="3189" y="434"/>
                  </a:lnTo>
                  <a:lnTo>
                    <a:pt x="3242" y="498"/>
                  </a:lnTo>
                  <a:lnTo>
                    <a:pt x="3291" y="566"/>
                  </a:lnTo>
                  <a:lnTo>
                    <a:pt x="3335" y="636"/>
                  </a:lnTo>
                  <a:lnTo>
                    <a:pt x="3373" y="709"/>
                  </a:lnTo>
                  <a:lnTo>
                    <a:pt x="3407" y="784"/>
                  </a:lnTo>
                  <a:lnTo>
                    <a:pt x="3437" y="861"/>
                  </a:lnTo>
                  <a:lnTo>
                    <a:pt x="3460" y="940"/>
                  </a:lnTo>
                  <a:lnTo>
                    <a:pt x="3479" y="1020"/>
                  </a:lnTo>
                  <a:lnTo>
                    <a:pt x="3492" y="1102"/>
                  </a:lnTo>
                  <a:lnTo>
                    <a:pt x="3500" y="1185"/>
                  </a:lnTo>
                  <a:lnTo>
                    <a:pt x="3504" y="1269"/>
                  </a:lnTo>
                  <a:lnTo>
                    <a:pt x="3500" y="1354"/>
                  </a:lnTo>
                  <a:lnTo>
                    <a:pt x="3492" y="1437"/>
                  </a:lnTo>
                  <a:lnTo>
                    <a:pt x="3479" y="1519"/>
                  </a:lnTo>
                  <a:lnTo>
                    <a:pt x="3460" y="1600"/>
                  </a:lnTo>
                  <a:lnTo>
                    <a:pt x="3437" y="1679"/>
                  </a:lnTo>
                  <a:lnTo>
                    <a:pt x="3407" y="1755"/>
                  </a:lnTo>
                  <a:lnTo>
                    <a:pt x="3373" y="1831"/>
                  </a:lnTo>
                  <a:lnTo>
                    <a:pt x="3335" y="1903"/>
                  </a:lnTo>
                  <a:lnTo>
                    <a:pt x="3291" y="1973"/>
                  </a:lnTo>
                  <a:lnTo>
                    <a:pt x="3242" y="2040"/>
                  </a:lnTo>
                  <a:lnTo>
                    <a:pt x="3189" y="2105"/>
                  </a:lnTo>
                  <a:lnTo>
                    <a:pt x="3131" y="2167"/>
                  </a:lnTo>
                  <a:lnTo>
                    <a:pt x="3070" y="2224"/>
                  </a:lnTo>
                  <a:lnTo>
                    <a:pt x="3006" y="2278"/>
                  </a:lnTo>
                  <a:lnTo>
                    <a:pt x="2938" y="2327"/>
                  </a:lnTo>
                  <a:lnTo>
                    <a:pt x="2868" y="2370"/>
                  </a:lnTo>
                  <a:lnTo>
                    <a:pt x="2795" y="2408"/>
                  </a:lnTo>
                  <a:lnTo>
                    <a:pt x="2720" y="2442"/>
                  </a:lnTo>
                  <a:lnTo>
                    <a:pt x="2643" y="2472"/>
                  </a:lnTo>
                  <a:lnTo>
                    <a:pt x="2564" y="2496"/>
                  </a:lnTo>
                  <a:lnTo>
                    <a:pt x="2484" y="2515"/>
                  </a:lnTo>
                  <a:lnTo>
                    <a:pt x="2402" y="2528"/>
                  </a:lnTo>
                  <a:lnTo>
                    <a:pt x="2319" y="2536"/>
                  </a:lnTo>
                  <a:lnTo>
                    <a:pt x="2235" y="2539"/>
                  </a:lnTo>
                  <a:lnTo>
                    <a:pt x="2150" y="2536"/>
                  </a:lnTo>
                  <a:lnTo>
                    <a:pt x="2067" y="2528"/>
                  </a:lnTo>
                  <a:lnTo>
                    <a:pt x="1985" y="2515"/>
                  </a:lnTo>
                  <a:lnTo>
                    <a:pt x="1904" y="2496"/>
                  </a:lnTo>
                  <a:lnTo>
                    <a:pt x="1825" y="2471"/>
                  </a:lnTo>
                  <a:lnTo>
                    <a:pt x="1748" y="2442"/>
                  </a:lnTo>
                  <a:lnTo>
                    <a:pt x="1673" y="2408"/>
                  </a:lnTo>
                  <a:lnTo>
                    <a:pt x="1601" y="2370"/>
                  </a:lnTo>
                  <a:lnTo>
                    <a:pt x="1531" y="2325"/>
                  </a:lnTo>
                  <a:lnTo>
                    <a:pt x="1463" y="2278"/>
                  </a:lnTo>
                  <a:lnTo>
                    <a:pt x="1398" y="2224"/>
                  </a:lnTo>
                  <a:lnTo>
                    <a:pt x="1237" y="2386"/>
                  </a:lnTo>
                  <a:lnTo>
                    <a:pt x="1397" y="2546"/>
                  </a:lnTo>
                  <a:lnTo>
                    <a:pt x="1408" y="2561"/>
                  </a:lnTo>
                  <a:lnTo>
                    <a:pt x="1417" y="2578"/>
                  </a:lnTo>
                  <a:lnTo>
                    <a:pt x="1420" y="2596"/>
                  </a:lnTo>
                  <a:lnTo>
                    <a:pt x="1420" y="2614"/>
                  </a:lnTo>
                  <a:lnTo>
                    <a:pt x="1417" y="2632"/>
                  </a:lnTo>
                  <a:lnTo>
                    <a:pt x="1408" y="2649"/>
                  </a:lnTo>
                  <a:lnTo>
                    <a:pt x="1397" y="2664"/>
                  </a:lnTo>
                  <a:lnTo>
                    <a:pt x="671" y="3389"/>
                  </a:lnTo>
                  <a:lnTo>
                    <a:pt x="637" y="3420"/>
                  </a:lnTo>
                  <a:lnTo>
                    <a:pt x="600" y="3446"/>
                  </a:lnTo>
                  <a:lnTo>
                    <a:pt x="561" y="3467"/>
                  </a:lnTo>
                  <a:lnTo>
                    <a:pt x="520" y="3483"/>
                  </a:lnTo>
                  <a:lnTo>
                    <a:pt x="479" y="3494"/>
                  </a:lnTo>
                  <a:lnTo>
                    <a:pt x="436" y="3502"/>
                  </a:lnTo>
                  <a:lnTo>
                    <a:pt x="392" y="3504"/>
                  </a:lnTo>
                  <a:lnTo>
                    <a:pt x="350" y="3502"/>
                  </a:lnTo>
                  <a:lnTo>
                    <a:pt x="307" y="3494"/>
                  </a:lnTo>
                  <a:lnTo>
                    <a:pt x="266" y="3483"/>
                  </a:lnTo>
                  <a:lnTo>
                    <a:pt x="224" y="3467"/>
                  </a:lnTo>
                  <a:lnTo>
                    <a:pt x="186" y="3446"/>
                  </a:lnTo>
                  <a:lnTo>
                    <a:pt x="149" y="3420"/>
                  </a:lnTo>
                  <a:lnTo>
                    <a:pt x="115" y="3389"/>
                  </a:lnTo>
                  <a:lnTo>
                    <a:pt x="84" y="3355"/>
                  </a:lnTo>
                  <a:lnTo>
                    <a:pt x="59" y="3318"/>
                  </a:lnTo>
                  <a:lnTo>
                    <a:pt x="37" y="3280"/>
                  </a:lnTo>
                  <a:lnTo>
                    <a:pt x="21" y="3238"/>
                  </a:lnTo>
                  <a:lnTo>
                    <a:pt x="10" y="3197"/>
                  </a:lnTo>
                  <a:lnTo>
                    <a:pt x="2" y="3154"/>
                  </a:lnTo>
                  <a:lnTo>
                    <a:pt x="0" y="3112"/>
                  </a:lnTo>
                  <a:lnTo>
                    <a:pt x="2" y="3068"/>
                  </a:lnTo>
                  <a:lnTo>
                    <a:pt x="10" y="3025"/>
                  </a:lnTo>
                  <a:lnTo>
                    <a:pt x="21" y="2984"/>
                  </a:lnTo>
                  <a:lnTo>
                    <a:pt x="37" y="2943"/>
                  </a:lnTo>
                  <a:lnTo>
                    <a:pt x="59" y="2904"/>
                  </a:lnTo>
                  <a:lnTo>
                    <a:pt x="84" y="2867"/>
                  </a:lnTo>
                  <a:lnTo>
                    <a:pt x="115" y="2833"/>
                  </a:lnTo>
                  <a:lnTo>
                    <a:pt x="840" y="2107"/>
                  </a:lnTo>
                  <a:lnTo>
                    <a:pt x="857" y="2095"/>
                  </a:lnTo>
                  <a:lnTo>
                    <a:pt x="878" y="2086"/>
                  </a:lnTo>
                  <a:lnTo>
                    <a:pt x="900" y="2083"/>
                  </a:lnTo>
                  <a:lnTo>
                    <a:pt x="921" y="2086"/>
                  </a:lnTo>
                  <a:lnTo>
                    <a:pt x="941" y="2095"/>
                  </a:lnTo>
                  <a:lnTo>
                    <a:pt x="958" y="2107"/>
                  </a:lnTo>
                  <a:lnTo>
                    <a:pt x="1118" y="2267"/>
                  </a:lnTo>
                  <a:lnTo>
                    <a:pt x="1280" y="2106"/>
                  </a:lnTo>
                  <a:lnTo>
                    <a:pt x="1226" y="2042"/>
                  </a:lnTo>
                  <a:lnTo>
                    <a:pt x="1179" y="1973"/>
                  </a:lnTo>
                  <a:lnTo>
                    <a:pt x="1134" y="1903"/>
                  </a:lnTo>
                  <a:lnTo>
                    <a:pt x="1096" y="1831"/>
                  </a:lnTo>
                  <a:lnTo>
                    <a:pt x="1062" y="1756"/>
                  </a:lnTo>
                  <a:lnTo>
                    <a:pt x="1033" y="1679"/>
                  </a:lnTo>
                  <a:lnTo>
                    <a:pt x="1008" y="1600"/>
                  </a:lnTo>
                  <a:lnTo>
                    <a:pt x="989" y="1519"/>
                  </a:lnTo>
                  <a:lnTo>
                    <a:pt x="976" y="1437"/>
                  </a:lnTo>
                  <a:lnTo>
                    <a:pt x="968" y="1354"/>
                  </a:lnTo>
                  <a:lnTo>
                    <a:pt x="965" y="1269"/>
                  </a:lnTo>
                  <a:lnTo>
                    <a:pt x="968" y="1185"/>
                  </a:lnTo>
                  <a:lnTo>
                    <a:pt x="976" y="1102"/>
                  </a:lnTo>
                  <a:lnTo>
                    <a:pt x="989" y="1020"/>
                  </a:lnTo>
                  <a:lnTo>
                    <a:pt x="1008" y="940"/>
                  </a:lnTo>
                  <a:lnTo>
                    <a:pt x="1032" y="861"/>
                  </a:lnTo>
                  <a:lnTo>
                    <a:pt x="1062" y="784"/>
                  </a:lnTo>
                  <a:lnTo>
                    <a:pt x="1096" y="709"/>
                  </a:lnTo>
                  <a:lnTo>
                    <a:pt x="1134" y="636"/>
                  </a:lnTo>
                  <a:lnTo>
                    <a:pt x="1177" y="566"/>
                  </a:lnTo>
                  <a:lnTo>
                    <a:pt x="1226" y="498"/>
                  </a:lnTo>
                  <a:lnTo>
                    <a:pt x="1280" y="434"/>
                  </a:lnTo>
                  <a:lnTo>
                    <a:pt x="1337" y="373"/>
                  </a:lnTo>
                  <a:lnTo>
                    <a:pt x="1399" y="315"/>
                  </a:lnTo>
                  <a:lnTo>
                    <a:pt x="1464" y="262"/>
                  </a:lnTo>
                  <a:lnTo>
                    <a:pt x="1531" y="213"/>
                  </a:lnTo>
                  <a:lnTo>
                    <a:pt x="1601" y="170"/>
                  </a:lnTo>
                  <a:lnTo>
                    <a:pt x="1673" y="131"/>
                  </a:lnTo>
                  <a:lnTo>
                    <a:pt x="1749" y="97"/>
                  </a:lnTo>
                  <a:lnTo>
                    <a:pt x="1825" y="67"/>
                  </a:lnTo>
                  <a:lnTo>
                    <a:pt x="1904" y="44"/>
                  </a:lnTo>
                  <a:lnTo>
                    <a:pt x="1985" y="25"/>
                  </a:lnTo>
                  <a:lnTo>
                    <a:pt x="2067" y="12"/>
                  </a:lnTo>
                  <a:lnTo>
                    <a:pt x="2150" y="4"/>
                  </a:lnTo>
                  <a:lnTo>
                    <a:pt x="2235" y="0"/>
                  </a:lnTo>
                  <a:close/>
                </a:path>
              </a:pathLst>
            </a:custGeom>
            <a:grpFill/>
            <a:ln w="0">
              <a:noFill/>
              <a:prstDash val="solid"/>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cs typeface="+mn-ea"/>
                <a:sym typeface="+mn-lt"/>
              </a:endParaRPr>
            </a:p>
          </p:txBody>
        </p:sp>
        <p:sp>
          <p:nvSpPr>
            <p:cNvPr id="37" name="Freeform 82"/>
            <p:cNvSpPr>
              <a:spLocks noEditPoints="1"/>
            </p:cNvSpPr>
            <p:nvPr/>
          </p:nvSpPr>
          <p:spPr bwMode="auto">
            <a:xfrm>
              <a:off x="869950" y="1979613"/>
              <a:ext cx="277813" cy="277812"/>
            </a:xfrm>
            <a:custGeom>
              <a:avLst/>
              <a:gdLst>
                <a:gd name="T0" fmla="*/ 756 w 1754"/>
                <a:gd name="T1" fmla="*/ 177 h 1753"/>
                <a:gd name="T2" fmla="*/ 582 w 1754"/>
                <a:gd name="T3" fmla="*/ 232 h 1753"/>
                <a:gd name="T4" fmla="*/ 424 w 1754"/>
                <a:gd name="T5" fmla="*/ 332 h 1753"/>
                <a:gd name="T6" fmla="*/ 295 w 1754"/>
                <a:gd name="T7" fmla="*/ 471 h 1753"/>
                <a:gd name="T8" fmla="*/ 210 w 1754"/>
                <a:gd name="T9" fmla="*/ 634 h 1753"/>
                <a:gd name="T10" fmla="*/ 170 w 1754"/>
                <a:gd name="T11" fmla="*/ 815 h 1753"/>
                <a:gd name="T12" fmla="*/ 179 w 1754"/>
                <a:gd name="T13" fmla="*/ 1001 h 1753"/>
                <a:gd name="T14" fmla="*/ 233 w 1754"/>
                <a:gd name="T15" fmla="*/ 1176 h 1753"/>
                <a:gd name="T16" fmla="*/ 333 w 1754"/>
                <a:gd name="T17" fmla="*/ 1333 h 1753"/>
                <a:gd name="T18" fmla="*/ 474 w 1754"/>
                <a:gd name="T19" fmla="*/ 1460 h 1753"/>
                <a:gd name="T20" fmla="*/ 638 w 1754"/>
                <a:gd name="T21" fmla="*/ 1545 h 1753"/>
                <a:gd name="T22" fmla="*/ 817 w 1754"/>
                <a:gd name="T23" fmla="*/ 1584 h 1753"/>
                <a:gd name="T24" fmla="*/ 998 w 1754"/>
                <a:gd name="T25" fmla="*/ 1576 h 1753"/>
                <a:gd name="T26" fmla="*/ 1172 w 1754"/>
                <a:gd name="T27" fmla="*/ 1522 h 1753"/>
                <a:gd name="T28" fmla="*/ 1331 w 1754"/>
                <a:gd name="T29" fmla="*/ 1422 h 1753"/>
                <a:gd name="T30" fmla="*/ 1460 w 1754"/>
                <a:gd name="T31" fmla="*/ 1283 h 1753"/>
                <a:gd name="T32" fmla="*/ 1545 w 1754"/>
                <a:gd name="T33" fmla="*/ 1120 h 1753"/>
                <a:gd name="T34" fmla="*/ 1584 w 1754"/>
                <a:gd name="T35" fmla="*/ 939 h 1753"/>
                <a:gd name="T36" fmla="*/ 1575 w 1754"/>
                <a:gd name="T37" fmla="*/ 753 h 1753"/>
                <a:gd name="T38" fmla="*/ 1521 w 1754"/>
                <a:gd name="T39" fmla="*/ 577 h 1753"/>
                <a:gd name="T40" fmla="*/ 1421 w 1754"/>
                <a:gd name="T41" fmla="*/ 421 h 1753"/>
                <a:gd name="T42" fmla="*/ 1281 w 1754"/>
                <a:gd name="T43" fmla="*/ 293 h 1753"/>
                <a:gd name="T44" fmla="*/ 1116 w 1754"/>
                <a:gd name="T45" fmla="*/ 208 h 1753"/>
                <a:gd name="T46" fmla="*/ 937 w 1754"/>
                <a:gd name="T47" fmla="*/ 170 h 1753"/>
                <a:gd name="T48" fmla="*/ 945 w 1754"/>
                <a:gd name="T49" fmla="*/ 3 h 1753"/>
                <a:gd name="T50" fmla="*/ 1144 w 1754"/>
                <a:gd name="T51" fmla="*/ 41 h 1753"/>
                <a:gd name="T52" fmla="*/ 1331 w 1754"/>
                <a:gd name="T53" fmla="*/ 126 h 1753"/>
                <a:gd name="T54" fmla="*/ 1497 w 1754"/>
                <a:gd name="T55" fmla="*/ 257 h 1753"/>
                <a:gd name="T56" fmla="*/ 1625 w 1754"/>
                <a:gd name="T57" fmla="*/ 420 h 1753"/>
                <a:gd name="T58" fmla="*/ 1712 w 1754"/>
                <a:gd name="T59" fmla="*/ 605 h 1753"/>
                <a:gd name="T60" fmla="*/ 1751 w 1754"/>
                <a:gd name="T61" fmla="*/ 807 h 1753"/>
                <a:gd name="T62" fmla="*/ 1744 w 1754"/>
                <a:gd name="T63" fmla="*/ 1016 h 1753"/>
                <a:gd name="T64" fmla="*/ 1688 w 1754"/>
                <a:gd name="T65" fmla="*/ 1212 h 1753"/>
                <a:gd name="T66" fmla="*/ 1587 w 1754"/>
                <a:gd name="T67" fmla="*/ 1391 h 1753"/>
                <a:gd name="T68" fmla="*/ 1445 w 1754"/>
                <a:gd name="T69" fmla="*/ 1545 h 1753"/>
                <a:gd name="T70" fmla="*/ 1270 w 1754"/>
                <a:gd name="T71" fmla="*/ 1661 h 1753"/>
                <a:gd name="T72" fmla="*/ 1078 w 1754"/>
                <a:gd name="T73" fmla="*/ 1730 h 1753"/>
                <a:gd name="T74" fmla="*/ 878 w 1754"/>
                <a:gd name="T75" fmla="*/ 1753 h 1753"/>
                <a:gd name="T76" fmla="*/ 677 w 1754"/>
                <a:gd name="T77" fmla="*/ 1730 h 1753"/>
                <a:gd name="T78" fmla="*/ 484 w 1754"/>
                <a:gd name="T79" fmla="*/ 1661 h 1753"/>
                <a:gd name="T80" fmla="*/ 310 w 1754"/>
                <a:gd name="T81" fmla="*/ 1545 h 1753"/>
                <a:gd name="T82" fmla="*/ 167 w 1754"/>
                <a:gd name="T83" fmla="*/ 1391 h 1753"/>
                <a:gd name="T84" fmla="*/ 66 w 1754"/>
                <a:gd name="T85" fmla="*/ 1212 h 1753"/>
                <a:gd name="T86" fmla="*/ 11 w 1754"/>
                <a:gd name="T87" fmla="*/ 1016 h 1753"/>
                <a:gd name="T88" fmla="*/ 3 w 1754"/>
                <a:gd name="T89" fmla="*/ 807 h 1753"/>
                <a:gd name="T90" fmla="*/ 43 w 1754"/>
                <a:gd name="T91" fmla="*/ 605 h 1753"/>
                <a:gd name="T92" fmla="*/ 129 w 1754"/>
                <a:gd name="T93" fmla="*/ 420 h 1753"/>
                <a:gd name="T94" fmla="*/ 258 w 1754"/>
                <a:gd name="T95" fmla="*/ 257 h 1753"/>
                <a:gd name="T96" fmla="*/ 424 w 1754"/>
                <a:gd name="T97" fmla="*/ 126 h 1753"/>
                <a:gd name="T98" fmla="*/ 611 w 1754"/>
                <a:gd name="T99" fmla="*/ 41 h 1753"/>
                <a:gd name="T100" fmla="*/ 810 w 1754"/>
                <a:gd name="T101" fmla="*/ 3 h 17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754" h="1753">
                  <a:moveTo>
                    <a:pt x="878" y="168"/>
                  </a:moveTo>
                  <a:lnTo>
                    <a:pt x="817" y="170"/>
                  </a:lnTo>
                  <a:lnTo>
                    <a:pt x="756" y="177"/>
                  </a:lnTo>
                  <a:lnTo>
                    <a:pt x="697" y="190"/>
                  </a:lnTo>
                  <a:lnTo>
                    <a:pt x="638" y="208"/>
                  </a:lnTo>
                  <a:lnTo>
                    <a:pt x="582" y="232"/>
                  </a:lnTo>
                  <a:lnTo>
                    <a:pt x="527" y="259"/>
                  </a:lnTo>
                  <a:lnTo>
                    <a:pt x="474" y="293"/>
                  </a:lnTo>
                  <a:lnTo>
                    <a:pt x="424" y="332"/>
                  </a:lnTo>
                  <a:lnTo>
                    <a:pt x="376" y="375"/>
                  </a:lnTo>
                  <a:lnTo>
                    <a:pt x="333" y="421"/>
                  </a:lnTo>
                  <a:lnTo>
                    <a:pt x="295" y="471"/>
                  </a:lnTo>
                  <a:lnTo>
                    <a:pt x="262" y="522"/>
                  </a:lnTo>
                  <a:lnTo>
                    <a:pt x="233" y="577"/>
                  </a:lnTo>
                  <a:lnTo>
                    <a:pt x="210" y="634"/>
                  </a:lnTo>
                  <a:lnTo>
                    <a:pt x="192" y="692"/>
                  </a:lnTo>
                  <a:lnTo>
                    <a:pt x="179" y="753"/>
                  </a:lnTo>
                  <a:lnTo>
                    <a:pt x="170" y="815"/>
                  </a:lnTo>
                  <a:lnTo>
                    <a:pt x="167" y="876"/>
                  </a:lnTo>
                  <a:lnTo>
                    <a:pt x="170" y="939"/>
                  </a:lnTo>
                  <a:lnTo>
                    <a:pt x="179" y="1001"/>
                  </a:lnTo>
                  <a:lnTo>
                    <a:pt x="192" y="1061"/>
                  </a:lnTo>
                  <a:lnTo>
                    <a:pt x="210" y="1120"/>
                  </a:lnTo>
                  <a:lnTo>
                    <a:pt x="233" y="1176"/>
                  </a:lnTo>
                  <a:lnTo>
                    <a:pt x="262" y="1230"/>
                  </a:lnTo>
                  <a:lnTo>
                    <a:pt x="295" y="1283"/>
                  </a:lnTo>
                  <a:lnTo>
                    <a:pt x="333" y="1333"/>
                  </a:lnTo>
                  <a:lnTo>
                    <a:pt x="376" y="1378"/>
                  </a:lnTo>
                  <a:lnTo>
                    <a:pt x="424" y="1422"/>
                  </a:lnTo>
                  <a:lnTo>
                    <a:pt x="474" y="1460"/>
                  </a:lnTo>
                  <a:lnTo>
                    <a:pt x="527" y="1494"/>
                  </a:lnTo>
                  <a:lnTo>
                    <a:pt x="582" y="1522"/>
                  </a:lnTo>
                  <a:lnTo>
                    <a:pt x="638" y="1545"/>
                  </a:lnTo>
                  <a:lnTo>
                    <a:pt x="697" y="1563"/>
                  </a:lnTo>
                  <a:lnTo>
                    <a:pt x="756" y="1576"/>
                  </a:lnTo>
                  <a:lnTo>
                    <a:pt x="817" y="1584"/>
                  </a:lnTo>
                  <a:lnTo>
                    <a:pt x="878" y="1586"/>
                  </a:lnTo>
                  <a:lnTo>
                    <a:pt x="937" y="1584"/>
                  </a:lnTo>
                  <a:lnTo>
                    <a:pt x="998" y="1576"/>
                  </a:lnTo>
                  <a:lnTo>
                    <a:pt x="1057" y="1563"/>
                  </a:lnTo>
                  <a:lnTo>
                    <a:pt x="1116" y="1545"/>
                  </a:lnTo>
                  <a:lnTo>
                    <a:pt x="1172" y="1522"/>
                  </a:lnTo>
                  <a:lnTo>
                    <a:pt x="1228" y="1494"/>
                  </a:lnTo>
                  <a:lnTo>
                    <a:pt x="1281" y="1460"/>
                  </a:lnTo>
                  <a:lnTo>
                    <a:pt x="1331" y="1422"/>
                  </a:lnTo>
                  <a:lnTo>
                    <a:pt x="1379" y="1378"/>
                  </a:lnTo>
                  <a:lnTo>
                    <a:pt x="1421" y="1333"/>
                  </a:lnTo>
                  <a:lnTo>
                    <a:pt x="1460" y="1283"/>
                  </a:lnTo>
                  <a:lnTo>
                    <a:pt x="1492" y="1230"/>
                  </a:lnTo>
                  <a:lnTo>
                    <a:pt x="1521" y="1176"/>
                  </a:lnTo>
                  <a:lnTo>
                    <a:pt x="1545" y="1120"/>
                  </a:lnTo>
                  <a:lnTo>
                    <a:pt x="1563" y="1061"/>
                  </a:lnTo>
                  <a:lnTo>
                    <a:pt x="1575" y="1001"/>
                  </a:lnTo>
                  <a:lnTo>
                    <a:pt x="1584" y="939"/>
                  </a:lnTo>
                  <a:lnTo>
                    <a:pt x="1587" y="876"/>
                  </a:lnTo>
                  <a:lnTo>
                    <a:pt x="1584" y="815"/>
                  </a:lnTo>
                  <a:lnTo>
                    <a:pt x="1575" y="753"/>
                  </a:lnTo>
                  <a:lnTo>
                    <a:pt x="1563" y="692"/>
                  </a:lnTo>
                  <a:lnTo>
                    <a:pt x="1545" y="634"/>
                  </a:lnTo>
                  <a:lnTo>
                    <a:pt x="1521" y="577"/>
                  </a:lnTo>
                  <a:lnTo>
                    <a:pt x="1492" y="522"/>
                  </a:lnTo>
                  <a:lnTo>
                    <a:pt x="1460" y="471"/>
                  </a:lnTo>
                  <a:lnTo>
                    <a:pt x="1421" y="421"/>
                  </a:lnTo>
                  <a:lnTo>
                    <a:pt x="1379" y="375"/>
                  </a:lnTo>
                  <a:lnTo>
                    <a:pt x="1331" y="332"/>
                  </a:lnTo>
                  <a:lnTo>
                    <a:pt x="1281" y="293"/>
                  </a:lnTo>
                  <a:lnTo>
                    <a:pt x="1228" y="259"/>
                  </a:lnTo>
                  <a:lnTo>
                    <a:pt x="1172" y="232"/>
                  </a:lnTo>
                  <a:lnTo>
                    <a:pt x="1116" y="208"/>
                  </a:lnTo>
                  <a:lnTo>
                    <a:pt x="1057" y="190"/>
                  </a:lnTo>
                  <a:lnTo>
                    <a:pt x="998" y="177"/>
                  </a:lnTo>
                  <a:lnTo>
                    <a:pt x="937" y="170"/>
                  </a:lnTo>
                  <a:lnTo>
                    <a:pt x="878" y="168"/>
                  </a:lnTo>
                  <a:close/>
                  <a:moveTo>
                    <a:pt x="878" y="0"/>
                  </a:moveTo>
                  <a:lnTo>
                    <a:pt x="945" y="3"/>
                  </a:lnTo>
                  <a:lnTo>
                    <a:pt x="1012" y="11"/>
                  </a:lnTo>
                  <a:lnTo>
                    <a:pt x="1078" y="23"/>
                  </a:lnTo>
                  <a:lnTo>
                    <a:pt x="1144" y="41"/>
                  </a:lnTo>
                  <a:lnTo>
                    <a:pt x="1207" y="65"/>
                  </a:lnTo>
                  <a:lnTo>
                    <a:pt x="1270" y="92"/>
                  </a:lnTo>
                  <a:lnTo>
                    <a:pt x="1331" y="126"/>
                  </a:lnTo>
                  <a:lnTo>
                    <a:pt x="1388" y="165"/>
                  </a:lnTo>
                  <a:lnTo>
                    <a:pt x="1445" y="208"/>
                  </a:lnTo>
                  <a:lnTo>
                    <a:pt x="1497" y="257"/>
                  </a:lnTo>
                  <a:lnTo>
                    <a:pt x="1545" y="308"/>
                  </a:lnTo>
                  <a:lnTo>
                    <a:pt x="1587" y="363"/>
                  </a:lnTo>
                  <a:lnTo>
                    <a:pt x="1625" y="420"/>
                  </a:lnTo>
                  <a:lnTo>
                    <a:pt x="1659" y="480"/>
                  </a:lnTo>
                  <a:lnTo>
                    <a:pt x="1688" y="541"/>
                  </a:lnTo>
                  <a:lnTo>
                    <a:pt x="1712" y="605"/>
                  </a:lnTo>
                  <a:lnTo>
                    <a:pt x="1730" y="671"/>
                  </a:lnTo>
                  <a:lnTo>
                    <a:pt x="1744" y="738"/>
                  </a:lnTo>
                  <a:lnTo>
                    <a:pt x="1751" y="807"/>
                  </a:lnTo>
                  <a:lnTo>
                    <a:pt x="1754" y="876"/>
                  </a:lnTo>
                  <a:lnTo>
                    <a:pt x="1751" y="947"/>
                  </a:lnTo>
                  <a:lnTo>
                    <a:pt x="1744" y="1016"/>
                  </a:lnTo>
                  <a:lnTo>
                    <a:pt x="1730" y="1083"/>
                  </a:lnTo>
                  <a:lnTo>
                    <a:pt x="1712" y="1149"/>
                  </a:lnTo>
                  <a:lnTo>
                    <a:pt x="1688" y="1212"/>
                  </a:lnTo>
                  <a:lnTo>
                    <a:pt x="1659" y="1274"/>
                  </a:lnTo>
                  <a:lnTo>
                    <a:pt x="1625" y="1334"/>
                  </a:lnTo>
                  <a:lnTo>
                    <a:pt x="1587" y="1391"/>
                  </a:lnTo>
                  <a:lnTo>
                    <a:pt x="1545" y="1445"/>
                  </a:lnTo>
                  <a:lnTo>
                    <a:pt x="1497" y="1496"/>
                  </a:lnTo>
                  <a:lnTo>
                    <a:pt x="1445" y="1545"/>
                  </a:lnTo>
                  <a:lnTo>
                    <a:pt x="1388" y="1589"/>
                  </a:lnTo>
                  <a:lnTo>
                    <a:pt x="1331" y="1627"/>
                  </a:lnTo>
                  <a:lnTo>
                    <a:pt x="1270" y="1661"/>
                  </a:lnTo>
                  <a:lnTo>
                    <a:pt x="1207" y="1689"/>
                  </a:lnTo>
                  <a:lnTo>
                    <a:pt x="1144" y="1712"/>
                  </a:lnTo>
                  <a:lnTo>
                    <a:pt x="1078" y="1730"/>
                  </a:lnTo>
                  <a:lnTo>
                    <a:pt x="1012" y="1743"/>
                  </a:lnTo>
                  <a:lnTo>
                    <a:pt x="945" y="1751"/>
                  </a:lnTo>
                  <a:lnTo>
                    <a:pt x="878" y="1753"/>
                  </a:lnTo>
                  <a:lnTo>
                    <a:pt x="810" y="1751"/>
                  </a:lnTo>
                  <a:lnTo>
                    <a:pt x="743" y="1743"/>
                  </a:lnTo>
                  <a:lnTo>
                    <a:pt x="677" y="1730"/>
                  </a:lnTo>
                  <a:lnTo>
                    <a:pt x="611" y="1712"/>
                  </a:lnTo>
                  <a:lnTo>
                    <a:pt x="547" y="1689"/>
                  </a:lnTo>
                  <a:lnTo>
                    <a:pt x="484" y="1661"/>
                  </a:lnTo>
                  <a:lnTo>
                    <a:pt x="424" y="1627"/>
                  </a:lnTo>
                  <a:lnTo>
                    <a:pt x="366" y="1589"/>
                  </a:lnTo>
                  <a:lnTo>
                    <a:pt x="310" y="1545"/>
                  </a:lnTo>
                  <a:lnTo>
                    <a:pt x="258" y="1496"/>
                  </a:lnTo>
                  <a:lnTo>
                    <a:pt x="210" y="1445"/>
                  </a:lnTo>
                  <a:lnTo>
                    <a:pt x="167" y="1391"/>
                  </a:lnTo>
                  <a:lnTo>
                    <a:pt x="129" y="1334"/>
                  </a:lnTo>
                  <a:lnTo>
                    <a:pt x="95" y="1274"/>
                  </a:lnTo>
                  <a:lnTo>
                    <a:pt x="66" y="1212"/>
                  </a:lnTo>
                  <a:lnTo>
                    <a:pt x="43" y="1149"/>
                  </a:lnTo>
                  <a:lnTo>
                    <a:pt x="25" y="1083"/>
                  </a:lnTo>
                  <a:lnTo>
                    <a:pt x="11" y="1016"/>
                  </a:lnTo>
                  <a:lnTo>
                    <a:pt x="3" y="947"/>
                  </a:lnTo>
                  <a:lnTo>
                    <a:pt x="0" y="876"/>
                  </a:lnTo>
                  <a:lnTo>
                    <a:pt x="3" y="807"/>
                  </a:lnTo>
                  <a:lnTo>
                    <a:pt x="11" y="738"/>
                  </a:lnTo>
                  <a:lnTo>
                    <a:pt x="25" y="671"/>
                  </a:lnTo>
                  <a:lnTo>
                    <a:pt x="43" y="605"/>
                  </a:lnTo>
                  <a:lnTo>
                    <a:pt x="66" y="541"/>
                  </a:lnTo>
                  <a:lnTo>
                    <a:pt x="95" y="480"/>
                  </a:lnTo>
                  <a:lnTo>
                    <a:pt x="129" y="420"/>
                  </a:lnTo>
                  <a:lnTo>
                    <a:pt x="167" y="363"/>
                  </a:lnTo>
                  <a:lnTo>
                    <a:pt x="210" y="308"/>
                  </a:lnTo>
                  <a:lnTo>
                    <a:pt x="258" y="257"/>
                  </a:lnTo>
                  <a:lnTo>
                    <a:pt x="310" y="208"/>
                  </a:lnTo>
                  <a:lnTo>
                    <a:pt x="366" y="165"/>
                  </a:lnTo>
                  <a:lnTo>
                    <a:pt x="424" y="126"/>
                  </a:lnTo>
                  <a:lnTo>
                    <a:pt x="484" y="92"/>
                  </a:lnTo>
                  <a:lnTo>
                    <a:pt x="547" y="65"/>
                  </a:lnTo>
                  <a:lnTo>
                    <a:pt x="611" y="41"/>
                  </a:lnTo>
                  <a:lnTo>
                    <a:pt x="677" y="23"/>
                  </a:lnTo>
                  <a:lnTo>
                    <a:pt x="743" y="11"/>
                  </a:lnTo>
                  <a:lnTo>
                    <a:pt x="810" y="3"/>
                  </a:lnTo>
                  <a:lnTo>
                    <a:pt x="878" y="0"/>
                  </a:lnTo>
                  <a:close/>
                </a:path>
              </a:pathLst>
            </a:custGeom>
            <a:grpFill/>
            <a:ln w="0">
              <a:noFill/>
              <a:prstDash val="solid"/>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cs typeface="+mn-ea"/>
                <a:sym typeface="+mn-lt"/>
              </a:endParaRPr>
            </a:p>
          </p:txBody>
        </p:sp>
        <p:sp>
          <p:nvSpPr>
            <p:cNvPr id="38" name="Freeform 83"/>
            <p:cNvSpPr/>
            <p:nvPr/>
          </p:nvSpPr>
          <p:spPr bwMode="auto">
            <a:xfrm>
              <a:off x="952500" y="2105025"/>
              <a:ext cx="112713" cy="26987"/>
            </a:xfrm>
            <a:custGeom>
              <a:avLst/>
              <a:gdLst>
                <a:gd name="T0" fmla="*/ 84 w 714"/>
                <a:gd name="T1" fmla="*/ 0 h 167"/>
                <a:gd name="T2" fmla="*/ 630 w 714"/>
                <a:gd name="T3" fmla="*/ 0 h 167"/>
                <a:gd name="T4" fmla="*/ 652 w 714"/>
                <a:gd name="T5" fmla="*/ 4 h 167"/>
                <a:gd name="T6" fmla="*/ 673 w 714"/>
                <a:gd name="T7" fmla="*/ 12 h 167"/>
                <a:gd name="T8" fmla="*/ 690 w 714"/>
                <a:gd name="T9" fmla="*/ 25 h 167"/>
                <a:gd name="T10" fmla="*/ 702 w 714"/>
                <a:gd name="T11" fmla="*/ 42 h 167"/>
                <a:gd name="T12" fmla="*/ 711 w 714"/>
                <a:gd name="T13" fmla="*/ 62 h 167"/>
                <a:gd name="T14" fmla="*/ 714 w 714"/>
                <a:gd name="T15" fmla="*/ 83 h 167"/>
                <a:gd name="T16" fmla="*/ 711 w 714"/>
                <a:gd name="T17" fmla="*/ 106 h 167"/>
                <a:gd name="T18" fmla="*/ 702 w 714"/>
                <a:gd name="T19" fmla="*/ 126 h 167"/>
                <a:gd name="T20" fmla="*/ 690 w 714"/>
                <a:gd name="T21" fmla="*/ 143 h 167"/>
                <a:gd name="T22" fmla="*/ 673 w 714"/>
                <a:gd name="T23" fmla="*/ 156 h 167"/>
                <a:gd name="T24" fmla="*/ 652 w 714"/>
                <a:gd name="T25" fmla="*/ 164 h 167"/>
                <a:gd name="T26" fmla="*/ 630 w 714"/>
                <a:gd name="T27" fmla="*/ 167 h 167"/>
                <a:gd name="T28" fmla="*/ 84 w 714"/>
                <a:gd name="T29" fmla="*/ 167 h 167"/>
                <a:gd name="T30" fmla="*/ 62 w 714"/>
                <a:gd name="T31" fmla="*/ 164 h 167"/>
                <a:gd name="T32" fmla="*/ 42 w 714"/>
                <a:gd name="T33" fmla="*/ 156 h 167"/>
                <a:gd name="T34" fmla="*/ 25 w 714"/>
                <a:gd name="T35" fmla="*/ 143 h 167"/>
                <a:gd name="T36" fmla="*/ 12 w 714"/>
                <a:gd name="T37" fmla="*/ 126 h 167"/>
                <a:gd name="T38" fmla="*/ 4 w 714"/>
                <a:gd name="T39" fmla="*/ 106 h 167"/>
                <a:gd name="T40" fmla="*/ 0 w 714"/>
                <a:gd name="T41" fmla="*/ 83 h 167"/>
                <a:gd name="T42" fmla="*/ 4 w 714"/>
                <a:gd name="T43" fmla="*/ 62 h 167"/>
                <a:gd name="T44" fmla="*/ 12 w 714"/>
                <a:gd name="T45" fmla="*/ 42 h 167"/>
                <a:gd name="T46" fmla="*/ 25 w 714"/>
                <a:gd name="T47" fmla="*/ 25 h 167"/>
                <a:gd name="T48" fmla="*/ 42 w 714"/>
                <a:gd name="T49" fmla="*/ 12 h 167"/>
                <a:gd name="T50" fmla="*/ 62 w 714"/>
                <a:gd name="T51" fmla="*/ 4 h 167"/>
                <a:gd name="T52" fmla="*/ 84 w 714"/>
                <a:gd name="T53"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14" h="167">
                  <a:moveTo>
                    <a:pt x="84" y="0"/>
                  </a:moveTo>
                  <a:lnTo>
                    <a:pt x="630" y="0"/>
                  </a:lnTo>
                  <a:lnTo>
                    <a:pt x="652" y="4"/>
                  </a:lnTo>
                  <a:lnTo>
                    <a:pt x="673" y="12"/>
                  </a:lnTo>
                  <a:lnTo>
                    <a:pt x="690" y="25"/>
                  </a:lnTo>
                  <a:lnTo>
                    <a:pt x="702" y="42"/>
                  </a:lnTo>
                  <a:lnTo>
                    <a:pt x="711" y="62"/>
                  </a:lnTo>
                  <a:lnTo>
                    <a:pt x="714" y="83"/>
                  </a:lnTo>
                  <a:lnTo>
                    <a:pt x="711" y="106"/>
                  </a:lnTo>
                  <a:lnTo>
                    <a:pt x="702" y="126"/>
                  </a:lnTo>
                  <a:lnTo>
                    <a:pt x="690" y="143"/>
                  </a:lnTo>
                  <a:lnTo>
                    <a:pt x="673" y="156"/>
                  </a:lnTo>
                  <a:lnTo>
                    <a:pt x="652" y="164"/>
                  </a:lnTo>
                  <a:lnTo>
                    <a:pt x="630" y="167"/>
                  </a:lnTo>
                  <a:lnTo>
                    <a:pt x="84" y="167"/>
                  </a:lnTo>
                  <a:lnTo>
                    <a:pt x="62" y="164"/>
                  </a:lnTo>
                  <a:lnTo>
                    <a:pt x="42" y="156"/>
                  </a:lnTo>
                  <a:lnTo>
                    <a:pt x="25" y="143"/>
                  </a:lnTo>
                  <a:lnTo>
                    <a:pt x="12" y="126"/>
                  </a:lnTo>
                  <a:lnTo>
                    <a:pt x="4" y="106"/>
                  </a:lnTo>
                  <a:lnTo>
                    <a:pt x="0" y="83"/>
                  </a:lnTo>
                  <a:lnTo>
                    <a:pt x="4" y="62"/>
                  </a:lnTo>
                  <a:lnTo>
                    <a:pt x="12" y="42"/>
                  </a:lnTo>
                  <a:lnTo>
                    <a:pt x="25" y="25"/>
                  </a:lnTo>
                  <a:lnTo>
                    <a:pt x="42" y="12"/>
                  </a:lnTo>
                  <a:lnTo>
                    <a:pt x="62" y="4"/>
                  </a:lnTo>
                  <a:lnTo>
                    <a:pt x="84" y="0"/>
                  </a:lnTo>
                  <a:close/>
                </a:path>
              </a:pathLst>
            </a:custGeom>
            <a:grpFill/>
            <a:ln w="0">
              <a:noFill/>
              <a:prstDash val="solid"/>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cs typeface="+mn-ea"/>
                <a:sym typeface="+mn-lt"/>
              </a:endParaRPr>
            </a:p>
          </p:txBody>
        </p:sp>
      </p:grpSp>
      <p:pic>
        <p:nvPicPr>
          <p:cNvPr id="42" name="图片 41"/>
          <p:cNvPicPr>
            <a:picLocks noChangeAspect="1"/>
          </p:cNvPicPr>
          <p:nvPr/>
        </p:nvPicPr>
        <p:blipFill>
          <a:blip r:embed="rId3" cstate="print"/>
          <a:stretch>
            <a:fillRect/>
          </a:stretch>
        </p:blipFill>
        <p:spPr>
          <a:xfrm>
            <a:off x="10200005" y="116840"/>
            <a:ext cx="1642110" cy="580390"/>
          </a:xfrm>
          <a:prstGeom prst="rect">
            <a:avLst/>
          </a:prstGeom>
        </p:spPr>
      </p:pic>
      <p:sp>
        <p:nvSpPr>
          <p:cNvPr id="43" name="六边形 42"/>
          <p:cNvSpPr/>
          <p:nvPr/>
        </p:nvSpPr>
        <p:spPr>
          <a:xfrm>
            <a:off x="262890" y="188595"/>
            <a:ext cx="720090" cy="575945"/>
          </a:xfrm>
          <a:prstGeom prst="hexagon">
            <a:avLst/>
          </a:prstGeom>
          <a:solidFill>
            <a:schemeClr val="accent5"/>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4" name="直接连接符 43"/>
          <p:cNvCxnSpPr>
            <a:stCxn id="43" idx="1"/>
          </p:cNvCxnSpPr>
          <p:nvPr/>
        </p:nvCxnSpPr>
        <p:spPr>
          <a:xfrm>
            <a:off x="838835" y="764540"/>
            <a:ext cx="10945495" cy="0"/>
          </a:xfrm>
          <a:prstGeom prst="line">
            <a:avLst/>
          </a:prstGeom>
        </p:spPr>
        <p:style>
          <a:lnRef idx="1">
            <a:schemeClr val="accent1"/>
          </a:lnRef>
          <a:fillRef idx="0">
            <a:schemeClr val="accent1"/>
          </a:fillRef>
          <a:effectRef idx="0">
            <a:schemeClr val="accent1"/>
          </a:effectRef>
          <a:fontRef idx="minor">
            <a:schemeClr val="tx1"/>
          </a:fontRef>
        </p:style>
      </p:cxnSp>
      <p:sp>
        <p:nvSpPr>
          <p:cNvPr id="45" name="文本框 44"/>
          <p:cNvSpPr txBox="1"/>
          <p:nvPr/>
        </p:nvSpPr>
        <p:spPr>
          <a:xfrm>
            <a:off x="1199515" y="215265"/>
            <a:ext cx="6576695" cy="521970"/>
          </a:xfrm>
          <a:prstGeom prst="rect">
            <a:avLst/>
          </a:prstGeom>
          <a:noFill/>
        </p:spPr>
        <p:txBody>
          <a:bodyPr wrap="square" rtlCol="0">
            <a:spAutoFit/>
          </a:bodyPr>
          <a:lstStyle/>
          <a:p>
            <a:r>
              <a:rPr lang="zh-CN" altLang="en-US" sz="2800" b="1"/>
              <a:t>项目背景</a:t>
            </a:r>
          </a:p>
        </p:txBody>
      </p:sp>
      <p:pic>
        <p:nvPicPr>
          <p:cNvPr id="3" name="图片 2"/>
          <p:cNvPicPr>
            <a:picLocks noChangeAspect="1"/>
          </p:cNvPicPr>
          <p:nvPr/>
        </p:nvPicPr>
        <p:blipFill>
          <a:blip r:embed="rId4"/>
          <a:stretch>
            <a:fillRect/>
          </a:stretch>
        </p:blipFill>
        <p:spPr>
          <a:xfrm>
            <a:off x="832485" y="1196751"/>
            <a:ext cx="10527030" cy="5513293"/>
          </a:xfrm>
          <a:prstGeom prst="rect">
            <a:avLst/>
          </a:prstGeom>
        </p:spPr>
      </p:pic>
      <p:sp>
        <p:nvSpPr>
          <p:cNvPr id="4" name="文本框 3">
            <a:extLst>
              <a:ext uri="{FF2B5EF4-FFF2-40B4-BE49-F238E27FC236}">
                <a16:creationId xmlns:a16="http://schemas.microsoft.com/office/drawing/2014/main" id="{18E21D51-166F-A3BF-472A-EC57CC344589}"/>
              </a:ext>
            </a:extLst>
          </p:cNvPr>
          <p:cNvSpPr txBox="1"/>
          <p:nvPr/>
        </p:nvSpPr>
        <p:spPr>
          <a:xfrm>
            <a:off x="11640185" y="6554470"/>
            <a:ext cx="357505" cy="368300"/>
          </a:xfrm>
          <a:prstGeom prst="rect">
            <a:avLst/>
          </a:prstGeom>
          <a:noFill/>
        </p:spPr>
        <p:txBody>
          <a:bodyPr wrap="square" rtlCol="0">
            <a:spAutoFit/>
          </a:bodyPr>
          <a:lstStyle/>
          <a:p>
            <a:r>
              <a:rPr lang="en-US" altLang="zh-CN" b="1">
                <a:solidFill>
                  <a:schemeClr val="bg1"/>
                </a:solidFill>
              </a:rPr>
              <a:t>2</a:t>
            </a:r>
          </a:p>
        </p:txBody>
      </p:sp>
      <p:sp>
        <p:nvSpPr>
          <p:cNvPr id="5" name="矩形 4">
            <a:extLst>
              <a:ext uri="{FF2B5EF4-FFF2-40B4-BE49-F238E27FC236}">
                <a16:creationId xmlns:a16="http://schemas.microsoft.com/office/drawing/2014/main" id="{92B50147-E3DF-5FFD-0F46-C0251BE61C56}"/>
              </a:ext>
            </a:extLst>
          </p:cNvPr>
          <p:cNvSpPr/>
          <p:nvPr/>
        </p:nvSpPr>
        <p:spPr>
          <a:xfrm>
            <a:off x="152400" y="6771640"/>
            <a:ext cx="11208385" cy="238760"/>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a:extLst>
              <a:ext uri="{FF2B5EF4-FFF2-40B4-BE49-F238E27FC236}">
                <a16:creationId xmlns:a16="http://schemas.microsoft.com/office/drawing/2014/main" id="{64CF4F4C-68F7-6798-1D1F-57D4090513F5}"/>
              </a:ext>
            </a:extLst>
          </p:cNvPr>
          <p:cNvSpPr/>
          <p:nvPr/>
        </p:nvSpPr>
        <p:spPr>
          <a:xfrm>
            <a:off x="11360785" y="6771640"/>
            <a:ext cx="983615" cy="2387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a:extLst>
              <a:ext uri="{FF2B5EF4-FFF2-40B4-BE49-F238E27FC236}">
                <a16:creationId xmlns:a16="http://schemas.microsoft.com/office/drawing/2014/main" id="{1AB52715-623C-9501-F4D1-DA14455B638B}"/>
              </a:ext>
            </a:extLst>
          </p:cNvPr>
          <p:cNvSpPr txBox="1"/>
          <p:nvPr/>
        </p:nvSpPr>
        <p:spPr>
          <a:xfrm>
            <a:off x="11792585" y="6706870"/>
            <a:ext cx="357505" cy="368300"/>
          </a:xfrm>
          <a:prstGeom prst="rect">
            <a:avLst/>
          </a:prstGeom>
          <a:noFill/>
        </p:spPr>
        <p:txBody>
          <a:bodyPr wrap="square" rtlCol="0">
            <a:spAutoFit/>
          </a:bodyPr>
          <a:lstStyle/>
          <a:p>
            <a:r>
              <a:rPr lang="en-US" altLang="zh-CN" b="1">
                <a:solidFill>
                  <a:schemeClr val="bg1"/>
                </a:solidFill>
              </a:rPr>
              <a:t>2</a:t>
            </a:r>
          </a:p>
        </p:txBody>
      </p:sp>
      <p:sp>
        <p:nvSpPr>
          <p:cNvPr id="2" name="文本框 1">
            <a:extLst>
              <a:ext uri="{FF2B5EF4-FFF2-40B4-BE49-F238E27FC236}">
                <a16:creationId xmlns:a16="http://schemas.microsoft.com/office/drawing/2014/main" id="{8257FFC5-5F2F-3FED-672F-368C6164A647}"/>
              </a:ext>
            </a:extLst>
          </p:cNvPr>
          <p:cNvSpPr txBox="1"/>
          <p:nvPr/>
        </p:nvSpPr>
        <p:spPr>
          <a:xfrm>
            <a:off x="695400" y="762000"/>
            <a:ext cx="10665385" cy="369332"/>
          </a:xfrm>
          <a:prstGeom prst="rect">
            <a:avLst/>
          </a:prstGeom>
          <a:noFill/>
        </p:spPr>
        <p:txBody>
          <a:bodyPr wrap="square" rtlCol="0">
            <a:spAutoFit/>
          </a:bodyPr>
          <a:lstStyle/>
          <a:p>
            <a:r>
              <a:rPr lang="zh-CN" altLang="en-US" sz="1800">
                <a:solidFill>
                  <a:srgbClr val="FF0000"/>
                </a:solidFill>
                <a:latin typeface="微软雅黑" panose="020B0503020204020204" charset="-122"/>
                <a:ea typeface="微软雅黑" panose="020B0503020204020204" charset="-122"/>
              </a:rPr>
              <a:t>随着氢能源的广泛应用和推广，氢气加气站的需求量越来越大，</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p:cTn id="7" dur="500" fill="hold"/>
                                        <p:tgtEl>
                                          <p:spTgt spid="35"/>
                                        </p:tgtEl>
                                        <p:attrNameLst>
                                          <p:attrName>ppt_w</p:attrName>
                                        </p:attrNameLst>
                                      </p:cBhvr>
                                      <p:tavLst>
                                        <p:tav tm="0">
                                          <p:val>
                                            <p:fltVal val="0"/>
                                          </p:val>
                                        </p:tav>
                                        <p:tav tm="100000">
                                          <p:val>
                                            <p:strVal val="#ppt_w"/>
                                          </p:val>
                                        </p:tav>
                                      </p:tavLst>
                                    </p:anim>
                                    <p:anim calcmode="lin" valueType="num">
                                      <p:cBhvr>
                                        <p:cTn id="8" dur="500" fill="hold"/>
                                        <p:tgtEl>
                                          <p:spTgt spid="35"/>
                                        </p:tgtEl>
                                        <p:attrNameLst>
                                          <p:attrName>ppt_h</p:attrName>
                                        </p:attrNameLst>
                                      </p:cBhvr>
                                      <p:tavLst>
                                        <p:tav tm="0">
                                          <p:val>
                                            <p:fltVal val="0"/>
                                          </p:val>
                                        </p:tav>
                                        <p:tav tm="100000">
                                          <p:val>
                                            <p:strVal val="#ppt_h"/>
                                          </p:val>
                                        </p:tav>
                                      </p:tavLst>
                                    </p:anim>
                                    <p:animEffect transition="in" filter="fade">
                                      <p:cBhvr>
                                        <p:cTn id="9"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文本框 32"/>
          <p:cNvSpPr txBox="1"/>
          <p:nvPr/>
        </p:nvSpPr>
        <p:spPr>
          <a:xfrm>
            <a:off x="8999810" y="4564880"/>
            <a:ext cx="1545747" cy="752514"/>
          </a:xfrm>
          <a:prstGeom prst="rect">
            <a:avLst/>
          </a:prstGeom>
          <a:noFill/>
        </p:spPr>
        <p:txBody>
          <a:bodyPr wrap="square" rtlCol="0">
            <a:spAutoFit/>
          </a:bodyPr>
          <a:lstStyle/>
          <a:p>
            <a:pPr marL="0" marR="0" lvl="0" indent="0" algn="ctr" defTabSz="914400" rtl="0" eaLnBrk="1" fontAlgn="auto" latinLnBrk="0" hangingPunct="1">
              <a:lnSpc>
                <a:spcPct val="130000"/>
              </a:lnSpc>
              <a:spcBef>
                <a:spcPts val="0"/>
              </a:spcBef>
              <a:spcAft>
                <a:spcPts val="0"/>
              </a:spcAft>
              <a:buClrTx/>
              <a:buSzTx/>
              <a:buFontTx/>
              <a:buNone/>
              <a:defRPr/>
            </a:pPr>
            <a:r>
              <a:rPr kumimoji="1" lang="zh-CN" altLang="en-US" sz="1100" b="0" i="0" u="none" strike="noStrike" kern="1200" cap="none" spc="0" normalizeH="0" baseline="0" noProof="0" dirty="0">
                <a:ln>
                  <a:noFill/>
                </a:ln>
                <a:solidFill>
                  <a:prstClr val="white"/>
                </a:solidFill>
                <a:effectLst/>
                <a:uLnTx/>
                <a:uFillTx/>
                <a:cs typeface="+mn-ea"/>
                <a:sym typeface="+mn-lt"/>
              </a:rPr>
              <a:t>感谢您使用我们的</a:t>
            </a:r>
            <a:r>
              <a:rPr kumimoji="1" lang="en-US" altLang="zh-CN" sz="1100" b="0" i="0" u="none" strike="noStrike" kern="1200" cap="none" spc="0" normalizeH="0" baseline="0" noProof="0" dirty="0">
                <a:ln>
                  <a:noFill/>
                </a:ln>
                <a:solidFill>
                  <a:prstClr val="white"/>
                </a:solidFill>
                <a:effectLst/>
                <a:uLnTx/>
                <a:uFillTx/>
                <a:cs typeface="+mn-ea"/>
                <a:sym typeface="+mn-lt"/>
              </a:rPr>
              <a:t>PPT</a:t>
            </a:r>
            <a:r>
              <a:rPr kumimoji="1" lang="zh-CN" altLang="en-US" sz="1100" b="0" i="0" u="none" strike="noStrike" kern="1200" cap="none" spc="0" normalizeH="0" baseline="0" noProof="0" dirty="0">
                <a:ln>
                  <a:noFill/>
                </a:ln>
                <a:solidFill>
                  <a:prstClr val="white"/>
                </a:solidFill>
                <a:effectLst/>
                <a:uLnTx/>
                <a:uFillTx/>
                <a:cs typeface="+mn-ea"/>
                <a:sym typeface="+mn-lt"/>
              </a:rPr>
              <a:t>模板，请在此输入您需要的文字内容</a:t>
            </a:r>
          </a:p>
        </p:txBody>
      </p:sp>
      <p:sp>
        <p:nvSpPr>
          <p:cNvPr id="34" name="文本框 33"/>
          <p:cNvSpPr txBox="1"/>
          <p:nvPr/>
        </p:nvSpPr>
        <p:spPr>
          <a:xfrm>
            <a:off x="9177902" y="4215665"/>
            <a:ext cx="1189562" cy="307777"/>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1" lang="zh-CN" altLang="en-US" sz="1400" b="0" i="0" u="none" strike="noStrike" kern="1200" cap="none" spc="0" normalizeH="0" baseline="0" noProof="0" dirty="0">
                <a:ln>
                  <a:noFill/>
                </a:ln>
                <a:solidFill>
                  <a:prstClr val="white"/>
                </a:solidFill>
                <a:effectLst/>
                <a:uLnTx/>
                <a:uFillTx/>
                <a:cs typeface="+mn-ea"/>
                <a:sym typeface="+mn-lt"/>
              </a:rPr>
              <a:t>请输入标题</a:t>
            </a:r>
          </a:p>
        </p:txBody>
      </p:sp>
      <p:grpSp>
        <p:nvGrpSpPr>
          <p:cNvPr id="35" name="Group 114"/>
          <p:cNvGrpSpPr/>
          <p:nvPr/>
        </p:nvGrpSpPr>
        <p:grpSpPr>
          <a:xfrm>
            <a:off x="9494871" y="3459739"/>
            <a:ext cx="555625" cy="555625"/>
            <a:chOff x="654050" y="1917700"/>
            <a:chExt cx="555625" cy="555625"/>
          </a:xfrm>
          <a:solidFill>
            <a:schemeClr val="bg1"/>
          </a:solidFill>
        </p:grpSpPr>
        <p:sp>
          <p:nvSpPr>
            <p:cNvPr id="36" name="Freeform 81"/>
            <p:cNvSpPr>
              <a:spLocks noEditPoints="1"/>
            </p:cNvSpPr>
            <p:nvPr/>
          </p:nvSpPr>
          <p:spPr bwMode="auto">
            <a:xfrm>
              <a:off x="654050" y="1917700"/>
              <a:ext cx="555625" cy="555625"/>
            </a:xfrm>
            <a:custGeom>
              <a:avLst/>
              <a:gdLst>
                <a:gd name="T0" fmla="*/ 181 w 3504"/>
                <a:gd name="T1" fmla="*/ 3034 h 3504"/>
                <a:gd name="T2" fmla="*/ 181 w 3504"/>
                <a:gd name="T3" fmla="*/ 3188 h 3504"/>
                <a:gd name="T4" fmla="*/ 286 w 3504"/>
                <a:gd name="T5" fmla="*/ 3310 h 3504"/>
                <a:gd name="T6" fmla="*/ 440 w 3504"/>
                <a:gd name="T7" fmla="*/ 3332 h 3504"/>
                <a:gd name="T8" fmla="*/ 963 w 3504"/>
                <a:gd name="T9" fmla="*/ 2862 h 3504"/>
                <a:gd name="T10" fmla="*/ 1219 w 3504"/>
                <a:gd name="T11" fmla="*/ 2604 h 3504"/>
                <a:gd name="T12" fmla="*/ 1999 w 3504"/>
                <a:gd name="T13" fmla="*/ 193 h 3504"/>
                <a:gd name="T14" fmla="*/ 1640 w 3504"/>
                <a:gd name="T15" fmla="*/ 342 h 3504"/>
                <a:gd name="T16" fmla="*/ 1351 w 3504"/>
                <a:gd name="T17" fmla="*/ 611 h 3504"/>
                <a:gd name="T18" fmla="*/ 1177 w 3504"/>
                <a:gd name="T19" fmla="*/ 959 h 3504"/>
                <a:gd name="T20" fmla="*/ 1135 w 3504"/>
                <a:gd name="T21" fmla="*/ 1349 h 3504"/>
                <a:gd name="T22" fmla="*/ 1232 w 3504"/>
                <a:gd name="T23" fmla="*/ 1728 h 3504"/>
                <a:gd name="T24" fmla="*/ 1455 w 3504"/>
                <a:gd name="T25" fmla="*/ 2049 h 3504"/>
                <a:gd name="T26" fmla="*/ 1776 w 3504"/>
                <a:gd name="T27" fmla="*/ 2272 h 3504"/>
                <a:gd name="T28" fmla="*/ 2155 w 3504"/>
                <a:gd name="T29" fmla="*/ 2369 h 3504"/>
                <a:gd name="T30" fmla="*/ 2545 w 3504"/>
                <a:gd name="T31" fmla="*/ 2327 h 3504"/>
                <a:gd name="T32" fmla="*/ 2893 w 3504"/>
                <a:gd name="T33" fmla="*/ 2153 h 3504"/>
                <a:gd name="T34" fmla="*/ 3159 w 3504"/>
                <a:gd name="T35" fmla="*/ 1868 h 3504"/>
                <a:gd name="T36" fmla="*/ 3306 w 3504"/>
                <a:gd name="T37" fmla="*/ 1526 h 3504"/>
                <a:gd name="T38" fmla="*/ 3330 w 3504"/>
                <a:gd name="T39" fmla="*/ 1160 h 3504"/>
                <a:gd name="T40" fmla="*/ 3232 w 3504"/>
                <a:gd name="T41" fmla="*/ 803 h 3504"/>
                <a:gd name="T42" fmla="*/ 3013 w 3504"/>
                <a:gd name="T43" fmla="*/ 491 h 3504"/>
                <a:gd name="T44" fmla="*/ 2692 w 3504"/>
                <a:gd name="T45" fmla="*/ 267 h 3504"/>
                <a:gd name="T46" fmla="*/ 2314 w 3504"/>
                <a:gd name="T47" fmla="*/ 171 h 3504"/>
                <a:gd name="T48" fmla="*/ 2484 w 3504"/>
                <a:gd name="T49" fmla="*/ 25 h 3504"/>
                <a:gd name="T50" fmla="*/ 2868 w 3504"/>
                <a:gd name="T51" fmla="*/ 170 h 3504"/>
                <a:gd name="T52" fmla="*/ 3189 w 3504"/>
                <a:gd name="T53" fmla="*/ 434 h 3504"/>
                <a:gd name="T54" fmla="*/ 3407 w 3504"/>
                <a:gd name="T55" fmla="*/ 784 h 3504"/>
                <a:gd name="T56" fmla="*/ 3500 w 3504"/>
                <a:gd name="T57" fmla="*/ 1185 h 3504"/>
                <a:gd name="T58" fmla="*/ 3460 w 3504"/>
                <a:gd name="T59" fmla="*/ 1600 h 3504"/>
                <a:gd name="T60" fmla="*/ 3291 w 3504"/>
                <a:gd name="T61" fmla="*/ 1973 h 3504"/>
                <a:gd name="T62" fmla="*/ 3006 w 3504"/>
                <a:gd name="T63" fmla="*/ 2278 h 3504"/>
                <a:gd name="T64" fmla="*/ 2643 w 3504"/>
                <a:gd name="T65" fmla="*/ 2472 h 3504"/>
                <a:gd name="T66" fmla="*/ 2235 w 3504"/>
                <a:gd name="T67" fmla="*/ 2539 h 3504"/>
                <a:gd name="T68" fmla="*/ 1825 w 3504"/>
                <a:gd name="T69" fmla="*/ 2471 h 3504"/>
                <a:gd name="T70" fmla="*/ 1463 w 3504"/>
                <a:gd name="T71" fmla="*/ 2278 h 3504"/>
                <a:gd name="T72" fmla="*/ 1417 w 3504"/>
                <a:gd name="T73" fmla="*/ 2578 h 3504"/>
                <a:gd name="T74" fmla="*/ 1397 w 3504"/>
                <a:gd name="T75" fmla="*/ 2664 h 3504"/>
                <a:gd name="T76" fmla="*/ 520 w 3504"/>
                <a:gd name="T77" fmla="*/ 3483 h 3504"/>
                <a:gd name="T78" fmla="*/ 307 w 3504"/>
                <a:gd name="T79" fmla="*/ 3494 h 3504"/>
                <a:gd name="T80" fmla="*/ 115 w 3504"/>
                <a:gd name="T81" fmla="*/ 3389 h 3504"/>
                <a:gd name="T82" fmla="*/ 10 w 3504"/>
                <a:gd name="T83" fmla="*/ 3197 h 3504"/>
                <a:gd name="T84" fmla="*/ 21 w 3504"/>
                <a:gd name="T85" fmla="*/ 2984 h 3504"/>
                <a:gd name="T86" fmla="*/ 840 w 3504"/>
                <a:gd name="T87" fmla="*/ 2107 h 3504"/>
                <a:gd name="T88" fmla="*/ 941 w 3504"/>
                <a:gd name="T89" fmla="*/ 2095 h 3504"/>
                <a:gd name="T90" fmla="*/ 1179 w 3504"/>
                <a:gd name="T91" fmla="*/ 1973 h 3504"/>
                <a:gd name="T92" fmla="*/ 1008 w 3504"/>
                <a:gd name="T93" fmla="*/ 1600 h 3504"/>
                <a:gd name="T94" fmla="*/ 968 w 3504"/>
                <a:gd name="T95" fmla="*/ 1185 h 3504"/>
                <a:gd name="T96" fmla="*/ 1062 w 3504"/>
                <a:gd name="T97" fmla="*/ 784 h 3504"/>
                <a:gd name="T98" fmla="*/ 1280 w 3504"/>
                <a:gd name="T99" fmla="*/ 434 h 3504"/>
                <a:gd name="T100" fmla="*/ 1601 w 3504"/>
                <a:gd name="T101" fmla="*/ 170 h 3504"/>
                <a:gd name="T102" fmla="*/ 1985 w 3504"/>
                <a:gd name="T103" fmla="*/ 25 h 3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504" h="3504">
                  <a:moveTo>
                    <a:pt x="642" y="2541"/>
                  </a:moveTo>
                  <a:lnTo>
                    <a:pt x="233" y="2951"/>
                  </a:lnTo>
                  <a:lnTo>
                    <a:pt x="212" y="2976"/>
                  </a:lnTo>
                  <a:lnTo>
                    <a:pt x="194" y="3004"/>
                  </a:lnTo>
                  <a:lnTo>
                    <a:pt x="181" y="3034"/>
                  </a:lnTo>
                  <a:lnTo>
                    <a:pt x="172" y="3064"/>
                  </a:lnTo>
                  <a:lnTo>
                    <a:pt x="168" y="3096"/>
                  </a:lnTo>
                  <a:lnTo>
                    <a:pt x="168" y="3126"/>
                  </a:lnTo>
                  <a:lnTo>
                    <a:pt x="172" y="3158"/>
                  </a:lnTo>
                  <a:lnTo>
                    <a:pt x="181" y="3188"/>
                  </a:lnTo>
                  <a:lnTo>
                    <a:pt x="194" y="3218"/>
                  </a:lnTo>
                  <a:lnTo>
                    <a:pt x="212" y="3246"/>
                  </a:lnTo>
                  <a:lnTo>
                    <a:pt x="233" y="3271"/>
                  </a:lnTo>
                  <a:lnTo>
                    <a:pt x="258" y="3292"/>
                  </a:lnTo>
                  <a:lnTo>
                    <a:pt x="286" y="3310"/>
                  </a:lnTo>
                  <a:lnTo>
                    <a:pt x="316" y="3323"/>
                  </a:lnTo>
                  <a:lnTo>
                    <a:pt x="346" y="3332"/>
                  </a:lnTo>
                  <a:lnTo>
                    <a:pt x="378" y="3336"/>
                  </a:lnTo>
                  <a:lnTo>
                    <a:pt x="408" y="3336"/>
                  </a:lnTo>
                  <a:lnTo>
                    <a:pt x="440" y="3332"/>
                  </a:lnTo>
                  <a:lnTo>
                    <a:pt x="470" y="3323"/>
                  </a:lnTo>
                  <a:lnTo>
                    <a:pt x="500" y="3310"/>
                  </a:lnTo>
                  <a:lnTo>
                    <a:pt x="528" y="3292"/>
                  </a:lnTo>
                  <a:lnTo>
                    <a:pt x="553" y="3271"/>
                  </a:lnTo>
                  <a:lnTo>
                    <a:pt x="963" y="2862"/>
                  </a:lnTo>
                  <a:lnTo>
                    <a:pt x="642" y="2541"/>
                  </a:lnTo>
                  <a:close/>
                  <a:moveTo>
                    <a:pt x="900" y="2285"/>
                  </a:moveTo>
                  <a:lnTo>
                    <a:pt x="762" y="2423"/>
                  </a:lnTo>
                  <a:lnTo>
                    <a:pt x="1081" y="2742"/>
                  </a:lnTo>
                  <a:lnTo>
                    <a:pt x="1219" y="2604"/>
                  </a:lnTo>
                  <a:lnTo>
                    <a:pt x="900" y="2285"/>
                  </a:lnTo>
                  <a:close/>
                  <a:moveTo>
                    <a:pt x="2235" y="168"/>
                  </a:moveTo>
                  <a:lnTo>
                    <a:pt x="2155" y="171"/>
                  </a:lnTo>
                  <a:lnTo>
                    <a:pt x="2076" y="179"/>
                  </a:lnTo>
                  <a:lnTo>
                    <a:pt x="1999" y="193"/>
                  </a:lnTo>
                  <a:lnTo>
                    <a:pt x="1923" y="213"/>
                  </a:lnTo>
                  <a:lnTo>
                    <a:pt x="1849" y="238"/>
                  </a:lnTo>
                  <a:lnTo>
                    <a:pt x="1776" y="267"/>
                  </a:lnTo>
                  <a:lnTo>
                    <a:pt x="1707" y="301"/>
                  </a:lnTo>
                  <a:lnTo>
                    <a:pt x="1640" y="342"/>
                  </a:lnTo>
                  <a:lnTo>
                    <a:pt x="1575" y="386"/>
                  </a:lnTo>
                  <a:lnTo>
                    <a:pt x="1514" y="436"/>
                  </a:lnTo>
                  <a:lnTo>
                    <a:pt x="1455" y="491"/>
                  </a:lnTo>
                  <a:lnTo>
                    <a:pt x="1401" y="549"/>
                  </a:lnTo>
                  <a:lnTo>
                    <a:pt x="1351" y="611"/>
                  </a:lnTo>
                  <a:lnTo>
                    <a:pt x="1306" y="676"/>
                  </a:lnTo>
                  <a:lnTo>
                    <a:pt x="1267" y="743"/>
                  </a:lnTo>
                  <a:lnTo>
                    <a:pt x="1232" y="812"/>
                  </a:lnTo>
                  <a:lnTo>
                    <a:pt x="1202" y="884"/>
                  </a:lnTo>
                  <a:lnTo>
                    <a:pt x="1177" y="959"/>
                  </a:lnTo>
                  <a:lnTo>
                    <a:pt x="1157" y="1034"/>
                  </a:lnTo>
                  <a:lnTo>
                    <a:pt x="1143" y="1112"/>
                  </a:lnTo>
                  <a:lnTo>
                    <a:pt x="1135" y="1190"/>
                  </a:lnTo>
                  <a:lnTo>
                    <a:pt x="1133" y="1269"/>
                  </a:lnTo>
                  <a:lnTo>
                    <a:pt x="1135" y="1349"/>
                  </a:lnTo>
                  <a:lnTo>
                    <a:pt x="1143" y="1428"/>
                  </a:lnTo>
                  <a:lnTo>
                    <a:pt x="1157" y="1505"/>
                  </a:lnTo>
                  <a:lnTo>
                    <a:pt x="1177" y="1581"/>
                  </a:lnTo>
                  <a:lnTo>
                    <a:pt x="1202" y="1655"/>
                  </a:lnTo>
                  <a:lnTo>
                    <a:pt x="1232" y="1728"/>
                  </a:lnTo>
                  <a:lnTo>
                    <a:pt x="1267" y="1797"/>
                  </a:lnTo>
                  <a:lnTo>
                    <a:pt x="1306" y="1864"/>
                  </a:lnTo>
                  <a:lnTo>
                    <a:pt x="1351" y="1929"/>
                  </a:lnTo>
                  <a:lnTo>
                    <a:pt x="1401" y="1990"/>
                  </a:lnTo>
                  <a:lnTo>
                    <a:pt x="1455" y="2049"/>
                  </a:lnTo>
                  <a:lnTo>
                    <a:pt x="1514" y="2103"/>
                  </a:lnTo>
                  <a:lnTo>
                    <a:pt x="1575" y="2153"/>
                  </a:lnTo>
                  <a:lnTo>
                    <a:pt x="1640" y="2198"/>
                  </a:lnTo>
                  <a:lnTo>
                    <a:pt x="1707" y="2237"/>
                  </a:lnTo>
                  <a:lnTo>
                    <a:pt x="1776" y="2272"/>
                  </a:lnTo>
                  <a:lnTo>
                    <a:pt x="1849" y="2302"/>
                  </a:lnTo>
                  <a:lnTo>
                    <a:pt x="1923" y="2327"/>
                  </a:lnTo>
                  <a:lnTo>
                    <a:pt x="1999" y="2347"/>
                  </a:lnTo>
                  <a:lnTo>
                    <a:pt x="2076" y="2361"/>
                  </a:lnTo>
                  <a:lnTo>
                    <a:pt x="2155" y="2369"/>
                  </a:lnTo>
                  <a:lnTo>
                    <a:pt x="2235" y="2371"/>
                  </a:lnTo>
                  <a:lnTo>
                    <a:pt x="2314" y="2369"/>
                  </a:lnTo>
                  <a:lnTo>
                    <a:pt x="2392" y="2361"/>
                  </a:lnTo>
                  <a:lnTo>
                    <a:pt x="2470" y="2347"/>
                  </a:lnTo>
                  <a:lnTo>
                    <a:pt x="2545" y="2327"/>
                  </a:lnTo>
                  <a:lnTo>
                    <a:pt x="2620" y="2302"/>
                  </a:lnTo>
                  <a:lnTo>
                    <a:pt x="2692" y="2272"/>
                  </a:lnTo>
                  <a:lnTo>
                    <a:pt x="2761" y="2237"/>
                  </a:lnTo>
                  <a:lnTo>
                    <a:pt x="2828" y="2198"/>
                  </a:lnTo>
                  <a:lnTo>
                    <a:pt x="2893" y="2153"/>
                  </a:lnTo>
                  <a:lnTo>
                    <a:pt x="2955" y="2103"/>
                  </a:lnTo>
                  <a:lnTo>
                    <a:pt x="3013" y="2049"/>
                  </a:lnTo>
                  <a:lnTo>
                    <a:pt x="3066" y="1992"/>
                  </a:lnTo>
                  <a:lnTo>
                    <a:pt x="3115" y="1931"/>
                  </a:lnTo>
                  <a:lnTo>
                    <a:pt x="3159" y="1868"/>
                  </a:lnTo>
                  <a:lnTo>
                    <a:pt x="3198" y="1803"/>
                  </a:lnTo>
                  <a:lnTo>
                    <a:pt x="3232" y="1736"/>
                  </a:lnTo>
                  <a:lnTo>
                    <a:pt x="3262" y="1667"/>
                  </a:lnTo>
                  <a:lnTo>
                    <a:pt x="3286" y="1597"/>
                  </a:lnTo>
                  <a:lnTo>
                    <a:pt x="3306" y="1526"/>
                  </a:lnTo>
                  <a:lnTo>
                    <a:pt x="3320" y="1453"/>
                  </a:lnTo>
                  <a:lnTo>
                    <a:pt x="3330" y="1380"/>
                  </a:lnTo>
                  <a:lnTo>
                    <a:pt x="3335" y="1307"/>
                  </a:lnTo>
                  <a:lnTo>
                    <a:pt x="3335" y="1233"/>
                  </a:lnTo>
                  <a:lnTo>
                    <a:pt x="3330" y="1160"/>
                  </a:lnTo>
                  <a:lnTo>
                    <a:pt x="3320" y="1086"/>
                  </a:lnTo>
                  <a:lnTo>
                    <a:pt x="3306" y="1014"/>
                  </a:lnTo>
                  <a:lnTo>
                    <a:pt x="3286" y="943"/>
                  </a:lnTo>
                  <a:lnTo>
                    <a:pt x="3262" y="873"/>
                  </a:lnTo>
                  <a:lnTo>
                    <a:pt x="3232" y="803"/>
                  </a:lnTo>
                  <a:lnTo>
                    <a:pt x="3198" y="736"/>
                  </a:lnTo>
                  <a:lnTo>
                    <a:pt x="3159" y="672"/>
                  </a:lnTo>
                  <a:lnTo>
                    <a:pt x="3115" y="609"/>
                  </a:lnTo>
                  <a:lnTo>
                    <a:pt x="3066" y="548"/>
                  </a:lnTo>
                  <a:lnTo>
                    <a:pt x="3013" y="491"/>
                  </a:lnTo>
                  <a:lnTo>
                    <a:pt x="2955" y="436"/>
                  </a:lnTo>
                  <a:lnTo>
                    <a:pt x="2893" y="386"/>
                  </a:lnTo>
                  <a:lnTo>
                    <a:pt x="2828" y="342"/>
                  </a:lnTo>
                  <a:lnTo>
                    <a:pt x="2761" y="301"/>
                  </a:lnTo>
                  <a:lnTo>
                    <a:pt x="2692" y="267"/>
                  </a:lnTo>
                  <a:lnTo>
                    <a:pt x="2620" y="238"/>
                  </a:lnTo>
                  <a:lnTo>
                    <a:pt x="2545" y="213"/>
                  </a:lnTo>
                  <a:lnTo>
                    <a:pt x="2470" y="193"/>
                  </a:lnTo>
                  <a:lnTo>
                    <a:pt x="2392" y="179"/>
                  </a:lnTo>
                  <a:lnTo>
                    <a:pt x="2314" y="171"/>
                  </a:lnTo>
                  <a:lnTo>
                    <a:pt x="2235" y="168"/>
                  </a:lnTo>
                  <a:close/>
                  <a:moveTo>
                    <a:pt x="2235" y="0"/>
                  </a:moveTo>
                  <a:lnTo>
                    <a:pt x="2319" y="4"/>
                  </a:lnTo>
                  <a:lnTo>
                    <a:pt x="2402" y="12"/>
                  </a:lnTo>
                  <a:lnTo>
                    <a:pt x="2484" y="25"/>
                  </a:lnTo>
                  <a:lnTo>
                    <a:pt x="2564" y="44"/>
                  </a:lnTo>
                  <a:lnTo>
                    <a:pt x="2643" y="67"/>
                  </a:lnTo>
                  <a:lnTo>
                    <a:pt x="2720" y="97"/>
                  </a:lnTo>
                  <a:lnTo>
                    <a:pt x="2795" y="131"/>
                  </a:lnTo>
                  <a:lnTo>
                    <a:pt x="2868" y="170"/>
                  </a:lnTo>
                  <a:lnTo>
                    <a:pt x="2938" y="213"/>
                  </a:lnTo>
                  <a:lnTo>
                    <a:pt x="3006" y="262"/>
                  </a:lnTo>
                  <a:lnTo>
                    <a:pt x="3070" y="315"/>
                  </a:lnTo>
                  <a:lnTo>
                    <a:pt x="3131" y="373"/>
                  </a:lnTo>
                  <a:lnTo>
                    <a:pt x="3189" y="434"/>
                  </a:lnTo>
                  <a:lnTo>
                    <a:pt x="3242" y="498"/>
                  </a:lnTo>
                  <a:lnTo>
                    <a:pt x="3291" y="566"/>
                  </a:lnTo>
                  <a:lnTo>
                    <a:pt x="3335" y="636"/>
                  </a:lnTo>
                  <a:lnTo>
                    <a:pt x="3373" y="709"/>
                  </a:lnTo>
                  <a:lnTo>
                    <a:pt x="3407" y="784"/>
                  </a:lnTo>
                  <a:lnTo>
                    <a:pt x="3437" y="861"/>
                  </a:lnTo>
                  <a:lnTo>
                    <a:pt x="3460" y="940"/>
                  </a:lnTo>
                  <a:lnTo>
                    <a:pt x="3479" y="1020"/>
                  </a:lnTo>
                  <a:lnTo>
                    <a:pt x="3492" y="1102"/>
                  </a:lnTo>
                  <a:lnTo>
                    <a:pt x="3500" y="1185"/>
                  </a:lnTo>
                  <a:lnTo>
                    <a:pt x="3504" y="1269"/>
                  </a:lnTo>
                  <a:lnTo>
                    <a:pt x="3500" y="1354"/>
                  </a:lnTo>
                  <a:lnTo>
                    <a:pt x="3492" y="1437"/>
                  </a:lnTo>
                  <a:lnTo>
                    <a:pt x="3479" y="1519"/>
                  </a:lnTo>
                  <a:lnTo>
                    <a:pt x="3460" y="1600"/>
                  </a:lnTo>
                  <a:lnTo>
                    <a:pt x="3437" y="1679"/>
                  </a:lnTo>
                  <a:lnTo>
                    <a:pt x="3407" y="1755"/>
                  </a:lnTo>
                  <a:lnTo>
                    <a:pt x="3373" y="1831"/>
                  </a:lnTo>
                  <a:lnTo>
                    <a:pt x="3335" y="1903"/>
                  </a:lnTo>
                  <a:lnTo>
                    <a:pt x="3291" y="1973"/>
                  </a:lnTo>
                  <a:lnTo>
                    <a:pt x="3242" y="2040"/>
                  </a:lnTo>
                  <a:lnTo>
                    <a:pt x="3189" y="2105"/>
                  </a:lnTo>
                  <a:lnTo>
                    <a:pt x="3131" y="2167"/>
                  </a:lnTo>
                  <a:lnTo>
                    <a:pt x="3070" y="2224"/>
                  </a:lnTo>
                  <a:lnTo>
                    <a:pt x="3006" y="2278"/>
                  </a:lnTo>
                  <a:lnTo>
                    <a:pt x="2938" y="2327"/>
                  </a:lnTo>
                  <a:lnTo>
                    <a:pt x="2868" y="2370"/>
                  </a:lnTo>
                  <a:lnTo>
                    <a:pt x="2795" y="2408"/>
                  </a:lnTo>
                  <a:lnTo>
                    <a:pt x="2720" y="2442"/>
                  </a:lnTo>
                  <a:lnTo>
                    <a:pt x="2643" y="2472"/>
                  </a:lnTo>
                  <a:lnTo>
                    <a:pt x="2564" y="2496"/>
                  </a:lnTo>
                  <a:lnTo>
                    <a:pt x="2484" y="2515"/>
                  </a:lnTo>
                  <a:lnTo>
                    <a:pt x="2402" y="2528"/>
                  </a:lnTo>
                  <a:lnTo>
                    <a:pt x="2319" y="2536"/>
                  </a:lnTo>
                  <a:lnTo>
                    <a:pt x="2235" y="2539"/>
                  </a:lnTo>
                  <a:lnTo>
                    <a:pt x="2150" y="2536"/>
                  </a:lnTo>
                  <a:lnTo>
                    <a:pt x="2067" y="2528"/>
                  </a:lnTo>
                  <a:lnTo>
                    <a:pt x="1985" y="2515"/>
                  </a:lnTo>
                  <a:lnTo>
                    <a:pt x="1904" y="2496"/>
                  </a:lnTo>
                  <a:lnTo>
                    <a:pt x="1825" y="2471"/>
                  </a:lnTo>
                  <a:lnTo>
                    <a:pt x="1748" y="2442"/>
                  </a:lnTo>
                  <a:lnTo>
                    <a:pt x="1673" y="2408"/>
                  </a:lnTo>
                  <a:lnTo>
                    <a:pt x="1601" y="2370"/>
                  </a:lnTo>
                  <a:lnTo>
                    <a:pt x="1531" y="2325"/>
                  </a:lnTo>
                  <a:lnTo>
                    <a:pt x="1463" y="2278"/>
                  </a:lnTo>
                  <a:lnTo>
                    <a:pt x="1398" y="2224"/>
                  </a:lnTo>
                  <a:lnTo>
                    <a:pt x="1237" y="2386"/>
                  </a:lnTo>
                  <a:lnTo>
                    <a:pt x="1397" y="2546"/>
                  </a:lnTo>
                  <a:lnTo>
                    <a:pt x="1408" y="2561"/>
                  </a:lnTo>
                  <a:lnTo>
                    <a:pt x="1417" y="2578"/>
                  </a:lnTo>
                  <a:lnTo>
                    <a:pt x="1420" y="2596"/>
                  </a:lnTo>
                  <a:lnTo>
                    <a:pt x="1420" y="2614"/>
                  </a:lnTo>
                  <a:lnTo>
                    <a:pt x="1417" y="2632"/>
                  </a:lnTo>
                  <a:lnTo>
                    <a:pt x="1408" y="2649"/>
                  </a:lnTo>
                  <a:lnTo>
                    <a:pt x="1397" y="2664"/>
                  </a:lnTo>
                  <a:lnTo>
                    <a:pt x="671" y="3389"/>
                  </a:lnTo>
                  <a:lnTo>
                    <a:pt x="637" y="3420"/>
                  </a:lnTo>
                  <a:lnTo>
                    <a:pt x="600" y="3446"/>
                  </a:lnTo>
                  <a:lnTo>
                    <a:pt x="561" y="3467"/>
                  </a:lnTo>
                  <a:lnTo>
                    <a:pt x="520" y="3483"/>
                  </a:lnTo>
                  <a:lnTo>
                    <a:pt x="479" y="3494"/>
                  </a:lnTo>
                  <a:lnTo>
                    <a:pt x="436" y="3502"/>
                  </a:lnTo>
                  <a:lnTo>
                    <a:pt x="392" y="3504"/>
                  </a:lnTo>
                  <a:lnTo>
                    <a:pt x="350" y="3502"/>
                  </a:lnTo>
                  <a:lnTo>
                    <a:pt x="307" y="3494"/>
                  </a:lnTo>
                  <a:lnTo>
                    <a:pt x="266" y="3483"/>
                  </a:lnTo>
                  <a:lnTo>
                    <a:pt x="224" y="3467"/>
                  </a:lnTo>
                  <a:lnTo>
                    <a:pt x="186" y="3446"/>
                  </a:lnTo>
                  <a:lnTo>
                    <a:pt x="149" y="3420"/>
                  </a:lnTo>
                  <a:lnTo>
                    <a:pt x="115" y="3389"/>
                  </a:lnTo>
                  <a:lnTo>
                    <a:pt x="84" y="3355"/>
                  </a:lnTo>
                  <a:lnTo>
                    <a:pt x="59" y="3318"/>
                  </a:lnTo>
                  <a:lnTo>
                    <a:pt x="37" y="3280"/>
                  </a:lnTo>
                  <a:lnTo>
                    <a:pt x="21" y="3238"/>
                  </a:lnTo>
                  <a:lnTo>
                    <a:pt x="10" y="3197"/>
                  </a:lnTo>
                  <a:lnTo>
                    <a:pt x="2" y="3154"/>
                  </a:lnTo>
                  <a:lnTo>
                    <a:pt x="0" y="3112"/>
                  </a:lnTo>
                  <a:lnTo>
                    <a:pt x="2" y="3068"/>
                  </a:lnTo>
                  <a:lnTo>
                    <a:pt x="10" y="3025"/>
                  </a:lnTo>
                  <a:lnTo>
                    <a:pt x="21" y="2984"/>
                  </a:lnTo>
                  <a:lnTo>
                    <a:pt x="37" y="2943"/>
                  </a:lnTo>
                  <a:lnTo>
                    <a:pt x="59" y="2904"/>
                  </a:lnTo>
                  <a:lnTo>
                    <a:pt x="84" y="2867"/>
                  </a:lnTo>
                  <a:lnTo>
                    <a:pt x="115" y="2833"/>
                  </a:lnTo>
                  <a:lnTo>
                    <a:pt x="840" y="2107"/>
                  </a:lnTo>
                  <a:lnTo>
                    <a:pt x="857" y="2095"/>
                  </a:lnTo>
                  <a:lnTo>
                    <a:pt x="878" y="2086"/>
                  </a:lnTo>
                  <a:lnTo>
                    <a:pt x="900" y="2083"/>
                  </a:lnTo>
                  <a:lnTo>
                    <a:pt x="921" y="2086"/>
                  </a:lnTo>
                  <a:lnTo>
                    <a:pt x="941" y="2095"/>
                  </a:lnTo>
                  <a:lnTo>
                    <a:pt x="958" y="2107"/>
                  </a:lnTo>
                  <a:lnTo>
                    <a:pt x="1118" y="2267"/>
                  </a:lnTo>
                  <a:lnTo>
                    <a:pt x="1280" y="2106"/>
                  </a:lnTo>
                  <a:lnTo>
                    <a:pt x="1226" y="2042"/>
                  </a:lnTo>
                  <a:lnTo>
                    <a:pt x="1179" y="1973"/>
                  </a:lnTo>
                  <a:lnTo>
                    <a:pt x="1134" y="1903"/>
                  </a:lnTo>
                  <a:lnTo>
                    <a:pt x="1096" y="1831"/>
                  </a:lnTo>
                  <a:lnTo>
                    <a:pt x="1062" y="1756"/>
                  </a:lnTo>
                  <a:lnTo>
                    <a:pt x="1033" y="1679"/>
                  </a:lnTo>
                  <a:lnTo>
                    <a:pt x="1008" y="1600"/>
                  </a:lnTo>
                  <a:lnTo>
                    <a:pt x="989" y="1519"/>
                  </a:lnTo>
                  <a:lnTo>
                    <a:pt x="976" y="1437"/>
                  </a:lnTo>
                  <a:lnTo>
                    <a:pt x="968" y="1354"/>
                  </a:lnTo>
                  <a:lnTo>
                    <a:pt x="965" y="1269"/>
                  </a:lnTo>
                  <a:lnTo>
                    <a:pt x="968" y="1185"/>
                  </a:lnTo>
                  <a:lnTo>
                    <a:pt x="976" y="1102"/>
                  </a:lnTo>
                  <a:lnTo>
                    <a:pt x="989" y="1020"/>
                  </a:lnTo>
                  <a:lnTo>
                    <a:pt x="1008" y="940"/>
                  </a:lnTo>
                  <a:lnTo>
                    <a:pt x="1032" y="861"/>
                  </a:lnTo>
                  <a:lnTo>
                    <a:pt x="1062" y="784"/>
                  </a:lnTo>
                  <a:lnTo>
                    <a:pt x="1096" y="709"/>
                  </a:lnTo>
                  <a:lnTo>
                    <a:pt x="1134" y="636"/>
                  </a:lnTo>
                  <a:lnTo>
                    <a:pt x="1177" y="566"/>
                  </a:lnTo>
                  <a:lnTo>
                    <a:pt x="1226" y="498"/>
                  </a:lnTo>
                  <a:lnTo>
                    <a:pt x="1280" y="434"/>
                  </a:lnTo>
                  <a:lnTo>
                    <a:pt x="1337" y="373"/>
                  </a:lnTo>
                  <a:lnTo>
                    <a:pt x="1399" y="315"/>
                  </a:lnTo>
                  <a:lnTo>
                    <a:pt x="1464" y="262"/>
                  </a:lnTo>
                  <a:lnTo>
                    <a:pt x="1531" y="213"/>
                  </a:lnTo>
                  <a:lnTo>
                    <a:pt x="1601" y="170"/>
                  </a:lnTo>
                  <a:lnTo>
                    <a:pt x="1673" y="131"/>
                  </a:lnTo>
                  <a:lnTo>
                    <a:pt x="1749" y="97"/>
                  </a:lnTo>
                  <a:lnTo>
                    <a:pt x="1825" y="67"/>
                  </a:lnTo>
                  <a:lnTo>
                    <a:pt x="1904" y="44"/>
                  </a:lnTo>
                  <a:lnTo>
                    <a:pt x="1985" y="25"/>
                  </a:lnTo>
                  <a:lnTo>
                    <a:pt x="2067" y="12"/>
                  </a:lnTo>
                  <a:lnTo>
                    <a:pt x="2150" y="4"/>
                  </a:lnTo>
                  <a:lnTo>
                    <a:pt x="2235" y="0"/>
                  </a:lnTo>
                  <a:close/>
                </a:path>
              </a:pathLst>
            </a:custGeom>
            <a:grpFill/>
            <a:ln w="0">
              <a:noFill/>
              <a:prstDash val="solid"/>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cs typeface="+mn-ea"/>
                <a:sym typeface="+mn-lt"/>
              </a:endParaRPr>
            </a:p>
          </p:txBody>
        </p:sp>
        <p:sp>
          <p:nvSpPr>
            <p:cNvPr id="37" name="Freeform 82"/>
            <p:cNvSpPr>
              <a:spLocks noEditPoints="1"/>
            </p:cNvSpPr>
            <p:nvPr/>
          </p:nvSpPr>
          <p:spPr bwMode="auto">
            <a:xfrm>
              <a:off x="869950" y="1979613"/>
              <a:ext cx="277813" cy="277812"/>
            </a:xfrm>
            <a:custGeom>
              <a:avLst/>
              <a:gdLst>
                <a:gd name="T0" fmla="*/ 756 w 1754"/>
                <a:gd name="T1" fmla="*/ 177 h 1753"/>
                <a:gd name="T2" fmla="*/ 582 w 1754"/>
                <a:gd name="T3" fmla="*/ 232 h 1753"/>
                <a:gd name="T4" fmla="*/ 424 w 1754"/>
                <a:gd name="T5" fmla="*/ 332 h 1753"/>
                <a:gd name="T6" fmla="*/ 295 w 1754"/>
                <a:gd name="T7" fmla="*/ 471 h 1753"/>
                <a:gd name="T8" fmla="*/ 210 w 1754"/>
                <a:gd name="T9" fmla="*/ 634 h 1753"/>
                <a:gd name="T10" fmla="*/ 170 w 1754"/>
                <a:gd name="T11" fmla="*/ 815 h 1753"/>
                <a:gd name="T12" fmla="*/ 179 w 1754"/>
                <a:gd name="T13" fmla="*/ 1001 h 1753"/>
                <a:gd name="T14" fmla="*/ 233 w 1754"/>
                <a:gd name="T15" fmla="*/ 1176 h 1753"/>
                <a:gd name="T16" fmla="*/ 333 w 1754"/>
                <a:gd name="T17" fmla="*/ 1333 h 1753"/>
                <a:gd name="T18" fmla="*/ 474 w 1754"/>
                <a:gd name="T19" fmla="*/ 1460 h 1753"/>
                <a:gd name="T20" fmla="*/ 638 w 1754"/>
                <a:gd name="T21" fmla="*/ 1545 h 1753"/>
                <a:gd name="T22" fmla="*/ 817 w 1754"/>
                <a:gd name="T23" fmla="*/ 1584 h 1753"/>
                <a:gd name="T24" fmla="*/ 998 w 1754"/>
                <a:gd name="T25" fmla="*/ 1576 h 1753"/>
                <a:gd name="T26" fmla="*/ 1172 w 1754"/>
                <a:gd name="T27" fmla="*/ 1522 h 1753"/>
                <a:gd name="T28" fmla="*/ 1331 w 1754"/>
                <a:gd name="T29" fmla="*/ 1422 h 1753"/>
                <a:gd name="T30" fmla="*/ 1460 w 1754"/>
                <a:gd name="T31" fmla="*/ 1283 h 1753"/>
                <a:gd name="T32" fmla="*/ 1545 w 1754"/>
                <a:gd name="T33" fmla="*/ 1120 h 1753"/>
                <a:gd name="T34" fmla="*/ 1584 w 1754"/>
                <a:gd name="T35" fmla="*/ 939 h 1753"/>
                <a:gd name="T36" fmla="*/ 1575 w 1754"/>
                <a:gd name="T37" fmla="*/ 753 h 1753"/>
                <a:gd name="T38" fmla="*/ 1521 w 1754"/>
                <a:gd name="T39" fmla="*/ 577 h 1753"/>
                <a:gd name="T40" fmla="*/ 1421 w 1754"/>
                <a:gd name="T41" fmla="*/ 421 h 1753"/>
                <a:gd name="T42" fmla="*/ 1281 w 1754"/>
                <a:gd name="T43" fmla="*/ 293 h 1753"/>
                <a:gd name="T44" fmla="*/ 1116 w 1754"/>
                <a:gd name="T45" fmla="*/ 208 h 1753"/>
                <a:gd name="T46" fmla="*/ 937 w 1754"/>
                <a:gd name="T47" fmla="*/ 170 h 1753"/>
                <a:gd name="T48" fmla="*/ 945 w 1754"/>
                <a:gd name="T49" fmla="*/ 3 h 1753"/>
                <a:gd name="T50" fmla="*/ 1144 w 1754"/>
                <a:gd name="T51" fmla="*/ 41 h 1753"/>
                <a:gd name="T52" fmla="*/ 1331 w 1754"/>
                <a:gd name="T53" fmla="*/ 126 h 1753"/>
                <a:gd name="T54" fmla="*/ 1497 w 1754"/>
                <a:gd name="T55" fmla="*/ 257 h 1753"/>
                <a:gd name="T56" fmla="*/ 1625 w 1754"/>
                <a:gd name="T57" fmla="*/ 420 h 1753"/>
                <a:gd name="T58" fmla="*/ 1712 w 1754"/>
                <a:gd name="T59" fmla="*/ 605 h 1753"/>
                <a:gd name="T60" fmla="*/ 1751 w 1754"/>
                <a:gd name="T61" fmla="*/ 807 h 1753"/>
                <a:gd name="T62" fmla="*/ 1744 w 1754"/>
                <a:gd name="T63" fmla="*/ 1016 h 1753"/>
                <a:gd name="T64" fmla="*/ 1688 w 1754"/>
                <a:gd name="T65" fmla="*/ 1212 h 1753"/>
                <a:gd name="T66" fmla="*/ 1587 w 1754"/>
                <a:gd name="T67" fmla="*/ 1391 h 1753"/>
                <a:gd name="T68" fmla="*/ 1445 w 1754"/>
                <a:gd name="T69" fmla="*/ 1545 h 1753"/>
                <a:gd name="T70" fmla="*/ 1270 w 1754"/>
                <a:gd name="T71" fmla="*/ 1661 h 1753"/>
                <a:gd name="T72" fmla="*/ 1078 w 1754"/>
                <a:gd name="T73" fmla="*/ 1730 h 1753"/>
                <a:gd name="T74" fmla="*/ 878 w 1754"/>
                <a:gd name="T75" fmla="*/ 1753 h 1753"/>
                <a:gd name="T76" fmla="*/ 677 w 1754"/>
                <a:gd name="T77" fmla="*/ 1730 h 1753"/>
                <a:gd name="T78" fmla="*/ 484 w 1754"/>
                <a:gd name="T79" fmla="*/ 1661 h 1753"/>
                <a:gd name="T80" fmla="*/ 310 w 1754"/>
                <a:gd name="T81" fmla="*/ 1545 h 1753"/>
                <a:gd name="T82" fmla="*/ 167 w 1754"/>
                <a:gd name="T83" fmla="*/ 1391 h 1753"/>
                <a:gd name="T84" fmla="*/ 66 w 1754"/>
                <a:gd name="T85" fmla="*/ 1212 h 1753"/>
                <a:gd name="T86" fmla="*/ 11 w 1754"/>
                <a:gd name="T87" fmla="*/ 1016 h 1753"/>
                <a:gd name="T88" fmla="*/ 3 w 1754"/>
                <a:gd name="T89" fmla="*/ 807 h 1753"/>
                <a:gd name="T90" fmla="*/ 43 w 1754"/>
                <a:gd name="T91" fmla="*/ 605 h 1753"/>
                <a:gd name="T92" fmla="*/ 129 w 1754"/>
                <a:gd name="T93" fmla="*/ 420 h 1753"/>
                <a:gd name="T94" fmla="*/ 258 w 1754"/>
                <a:gd name="T95" fmla="*/ 257 h 1753"/>
                <a:gd name="T96" fmla="*/ 424 w 1754"/>
                <a:gd name="T97" fmla="*/ 126 h 1753"/>
                <a:gd name="T98" fmla="*/ 611 w 1754"/>
                <a:gd name="T99" fmla="*/ 41 h 1753"/>
                <a:gd name="T100" fmla="*/ 810 w 1754"/>
                <a:gd name="T101" fmla="*/ 3 h 17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754" h="1753">
                  <a:moveTo>
                    <a:pt x="878" y="168"/>
                  </a:moveTo>
                  <a:lnTo>
                    <a:pt x="817" y="170"/>
                  </a:lnTo>
                  <a:lnTo>
                    <a:pt x="756" y="177"/>
                  </a:lnTo>
                  <a:lnTo>
                    <a:pt x="697" y="190"/>
                  </a:lnTo>
                  <a:lnTo>
                    <a:pt x="638" y="208"/>
                  </a:lnTo>
                  <a:lnTo>
                    <a:pt x="582" y="232"/>
                  </a:lnTo>
                  <a:lnTo>
                    <a:pt x="527" y="259"/>
                  </a:lnTo>
                  <a:lnTo>
                    <a:pt x="474" y="293"/>
                  </a:lnTo>
                  <a:lnTo>
                    <a:pt x="424" y="332"/>
                  </a:lnTo>
                  <a:lnTo>
                    <a:pt x="376" y="375"/>
                  </a:lnTo>
                  <a:lnTo>
                    <a:pt x="333" y="421"/>
                  </a:lnTo>
                  <a:lnTo>
                    <a:pt x="295" y="471"/>
                  </a:lnTo>
                  <a:lnTo>
                    <a:pt x="262" y="522"/>
                  </a:lnTo>
                  <a:lnTo>
                    <a:pt x="233" y="577"/>
                  </a:lnTo>
                  <a:lnTo>
                    <a:pt x="210" y="634"/>
                  </a:lnTo>
                  <a:lnTo>
                    <a:pt x="192" y="692"/>
                  </a:lnTo>
                  <a:lnTo>
                    <a:pt x="179" y="753"/>
                  </a:lnTo>
                  <a:lnTo>
                    <a:pt x="170" y="815"/>
                  </a:lnTo>
                  <a:lnTo>
                    <a:pt x="167" y="876"/>
                  </a:lnTo>
                  <a:lnTo>
                    <a:pt x="170" y="939"/>
                  </a:lnTo>
                  <a:lnTo>
                    <a:pt x="179" y="1001"/>
                  </a:lnTo>
                  <a:lnTo>
                    <a:pt x="192" y="1061"/>
                  </a:lnTo>
                  <a:lnTo>
                    <a:pt x="210" y="1120"/>
                  </a:lnTo>
                  <a:lnTo>
                    <a:pt x="233" y="1176"/>
                  </a:lnTo>
                  <a:lnTo>
                    <a:pt x="262" y="1230"/>
                  </a:lnTo>
                  <a:lnTo>
                    <a:pt x="295" y="1283"/>
                  </a:lnTo>
                  <a:lnTo>
                    <a:pt x="333" y="1333"/>
                  </a:lnTo>
                  <a:lnTo>
                    <a:pt x="376" y="1378"/>
                  </a:lnTo>
                  <a:lnTo>
                    <a:pt x="424" y="1422"/>
                  </a:lnTo>
                  <a:lnTo>
                    <a:pt x="474" y="1460"/>
                  </a:lnTo>
                  <a:lnTo>
                    <a:pt x="527" y="1494"/>
                  </a:lnTo>
                  <a:lnTo>
                    <a:pt x="582" y="1522"/>
                  </a:lnTo>
                  <a:lnTo>
                    <a:pt x="638" y="1545"/>
                  </a:lnTo>
                  <a:lnTo>
                    <a:pt x="697" y="1563"/>
                  </a:lnTo>
                  <a:lnTo>
                    <a:pt x="756" y="1576"/>
                  </a:lnTo>
                  <a:lnTo>
                    <a:pt x="817" y="1584"/>
                  </a:lnTo>
                  <a:lnTo>
                    <a:pt x="878" y="1586"/>
                  </a:lnTo>
                  <a:lnTo>
                    <a:pt x="937" y="1584"/>
                  </a:lnTo>
                  <a:lnTo>
                    <a:pt x="998" y="1576"/>
                  </a:lnTo>
                  <a:lnTo>
                    <a:pt x="1057" y="1563"/>
                  </a:lnTo>
                  <a:lnTo>
                    <a:pt x="1116" y="1545"/>
                  </a:lnTo>
                  <a:lnTo>
                    <a:pt x="1172" y="1522"/>
                  </a:lnTo>
                  <a:lnTo>
                    <a:pt x="1228" y="1494"/>
                  </a:lnTo>
                  <a:lnTo>
                    <a:pt x="1281" y="1460"/>
                  </a:lnTo>
                  <a:lnTo>
                    <a:pt x="1331" y="1422"/>
                  </a:lnTo>
                  <a:lnTo>
                    <a:pt x="1379" y="1378"/>
                  </a:lnTo>
                  <a:lnTo>
                    <a:pt x="1421" y="1333"/>
                  </a:lnTo>
                  <a:lnTo>
                    <a:pt x="1460" y="1283"/>
                  </a:lnTo>
                  <a:lnTo>
                    <a:pt x="1492" y="1230"/>
                  </a:lnTo>
                  <a:lnTo>
                    <a:pt x="1521" y="1176"/>
                  </a:lnTo>
                  <a:lnTo>
                    <a:pt x="1545" y="1120"/>
                  </a:lnTo>
                  <a:lnTo>
                    <a:pt x="1563" y="1061"/>
                  </a:lnTo>
                  <a:lnTo>
                    <a:pt x="1575" y="1001"/>
                  </a:lnTo>
                  <a:lnTo>
                    <a:pt x="1584" y="939"/>
                  </a:lnTo>
                  <a:lnTo>
                    <a:pt x="1587" y="876"/>
                  </a:lnTo>
                  <a:lnTo>
                    <a:pt x="1584" y="815"/>
                  </a:lnTo>
                  <a:lnTo>
                    <a:pt x="1575" y="753"/>
                  </a:lnTo>
                  <a:lnTo>
                    <a:pt x="1563" y="692"/>
                  </a:lnTo>
                  <a:lnTo>
                    <a:pt x="1545" y="634"/>
                  </a:lnTo>
                  <a:lnTo>
                    <a:pt x="1521" y="577"/>
                  </a:lnTo>
                  <a:lnTo>
                    <a:pt x="1492" y="522"/>
                  </a:lnTo>
                  <a:lnTo>
                    <a:pt x="1460" y="471"/>
                  </a:lnTo>
                  <a:lnTo>
                    <a:pt x="1421" y="421"/>
                  </a:lnTo>
                  <a:lnTo>
                    <a:pt x="1379" y="375"/>
                  </a:lnTo>
                  <a:lnTo>
                    <a:pt x="1331" y="332"/>
                  </a:lnTo>
                  <a:lnTo>
                    <a:pt x="1281" y="293"/>
                  </a:lnTo>
                  <a:lnTo>
                    <a:pt x="1228" y="259"/>
                  </a:lnTo>
                  <a:lnTo>
                    <a:pt x="1172" y="232"/>
                  </a:lnTo>
                  <a:lnTo>
                    <a:pt x="1116" y="208"/>
                  </a:lnTo>
                  <a:lnTo>
                    <a:pt x="1057" y="190"/>
                  </a:lnTo>
                  <a:lnTo>
                    <a:pt x="998" y="177"/>
                  </a:lnTo>
                  <a:lnTo>
                    <a:pt x="937" y="170"/>
                  </a:lnTo>
                  <a:lnTo>
                    <a:pt x="878" y="168"/>
                  </a:lnTo>
                  <a:close/>
                  <a:moveTo>
                    <a:pt x="878" y="0"/>
                  </a:moveTo>
                  <a:lnTo>
                    <a:pt x="945" y="3"/>
                  </a:lnTo>
                  <a:lnTo>
                    <a:pt x="1012" y="11"/>
                  </a:lnTo>
                  <a:lnTo>
                    <a:pt x="1078" y="23"/>
                  </a:lnTo>
                  <a:lnTo>
                    <a:pt x="1144" y="41"/>
                  </a:lnTo>
                  <a:lnTo>
                    <a:pt x="1207" y="65"/>
                  </a:lnTo>
                  <a:lnTo>
                    <a:pt x="1270" y="92"/>
                  </a:lnTo>
                  <a:lnTo>
                    <a:pt x="1331" y="126"/>
                  </a:lnTo>
                  <a:lnTo>
                    <a:pt x="1388" y="165"/>
                  </a:lnTo>
                  <a:lnTo>
                    <a:pt x="1445" y="208"/>
                  </a:lnTo>
                  <a:lnTo>
                    <a:pt x="1497" y="257"/>
                  </a:lnTo>
                  <a:lnTo>
                    <a:pt x="1545" y="308"/>
                  </a:lnTo>
                  <a:lnTo>
                    <a:pt x="1587" y="363"/>
                  </a:lnTo>
                  <a:lnTo>
                    <a:pt x="1625" y="420"/>
                  </a:lnTo>
                  <a:lnTo>
                    <a:pt x="1659" y="480"/>
                  </a:lnTo>
                  <a:lnTo>
                    <a:pt x="1688" y="541"/>
                  </a:lnTo>
                  <a:lnTo>
                    <a:pt x="1712" y="605"/>
                  </a:lnTo>
                  <a:lnTo>
                    <a:pt x="1730" y="671"/>
                  </a:lnTo>
                  <a:lnTo>
                    <a:pt x="1744" y="738"/>
                  </a:lnTo>
                  <a:lnTo>
                    <a:pt x="1751" y="807"/>
                  </a:lnTo>
                  <a:lnTo>
                    <a:pt x="1754" y="876"/>
                  </a:lnTo>
                  <a:lnTo>
                    <a:pt x="1751" y="947"/>
                  </a:lnTo>
                  <a:lnTo>
                    <a:pt x="1744" y="1016"/>
                  </a:lnTo>
                  <a:lnTo>
                    <a:pt x="1730" y="1083"/>
                  </a:lnTo>
                  <a:lnTo>
                    <a:pt x="1712" y="1149"/>
                  </a:lnTo>
                  <a:lnTo>
                    <a:pt x="1688" y="1212"/>
                  </a:lnTo>
                  <a:lnTo>
                    <a:pt x="1659" y="1274"/>
                  </a:lnTo>
                  <a:lnTo>
                    <a:pt x="1625" y="1334"/>
                  </a:lnTo>
                  <a:lnTo>
                    <a:pt x="1587" y="1391"/>
                  </a:lnTo>
                  <a:lnTo>
                    <a:pt x="1545" y="1445"/>
                  </a:lnTo>
                  <a:lnTo>
                    <a:pt x="1497" y="1496"/>
                  </a:lnTo>
                  <a:lnTo>
                    <a:pt x="1445" y="1545"/>
                  </a:lnTo>
                  <a:lnTo>
                    <a:pt x="1388" y="1589"/>
                  </a:lnTo>
                  <a:lnTo>
                    <a:pt x="1331" y="1627"/>
                  </a:lnTo>
                  <a:lnTo>
                    <a:pt x="1270" y="1661"/>
                  </a:lnTo>
                  <a:lnTo>
                    <a:pt x="1207" y="1689"/>
                  </a:lnTo>
                  <a:lnTo>
                    <a:pt x="1144" y="1712"/>
                  </a:lnTo>
                  <a:lnTo>
                    <a:pt x="1078" y="1730"/>
                  </a:lnTo>
                  <a:lnTo>
                    <a:pt x="1012" y="1743"/>
                  </a:lnTo>
                  <a:lnTo>
                    <a:pt x="945" y="1751"/>
                  </a:lnTo>
                  <a:lnTo>
                    <a:pt x="878" y="1753"/>
                  </a:lnTo>
                  <a:lnTo>
                    <a:pt x="810" y="1751"/>
                  </a:lnTo>
                  <a:lnTo>
                    <a:pt x="743" y="1743"/>
                  </a:lnTo>
                  <a:lnTo>
                    <a:pt x="677" y="1730"/>
                  </a:lnTo>
                  <a:lnTo>
                    <a:pt x="611" y="1712"/>
                  </a:lnTo>
                  <a:lnTo>
                    <a:pt x="547" y="1689"/>
                  </a:lnTo>
                  <a:lnTo>
                    <a:pt x="484" y="1661"/>
                  </a:lnTo>
                  <a:lnTo>
                    <a:pt x="424" y="1627"/>
                  </a:lnTo>
                  <a:lnTo>
                    <a:pt x="366" y="1589"/>
                  </a:lnTo>
                  <a:lnTo>
                    <a:pt x="310" y="1545"/>
                  </a:lnTo>
                  <a:lnTo>
                    <a:pt x="258" y="1496"/>
                  </a:lnTo>
                  <a:lnTo>
                    <a:pt x="210" y="1445"/>
                  </a:lnTo>
                  <a:lnTo>
                    <a:pt x="167" y="1391"/>
                  </a:lnTo>
                  <a:lnTo>
                    <a:pt x="129" y="1334"/>
                  </a:lnTo>
                  <a:lnTo>
                    <a:pt x="95" y="1274"/>
                  </a:lnTo>
                  <a:lnTo>
                    <a:pt x="66" y="1212"/>
                  </a:lnTo>
                  <a:lnTo>
                    <a:pt x="43" y="1149"/>
                  </a:lnTo>
                  <a:lnTo>
                    <a:pt x="25" y="1083"/>
                  </a:lnTo>
                  <a:lnTo>
                    <a:pt x="11" y="1016"/>
                  </a:lnTo>
                  <a:lnTo>
                    <a:pt x="3" y="947"/>
                  </a:lnTo>
                  <a:lnTo>
                    <a:pt x="0" y="876"/>
                  </a:lnTo>
                  <a:lnTo>
                    <a:pt x="3" y="807"/>
                  </a:lnTo>
                  <a:lnTo>
                    <a:pt x="11" y="738"/>
                  </a:lnTo>
                  <a:lnTo>
                    <a:pt x="25" y="671"/>
                  </a:lnTo>
                  <a:lnTo>
                    <a:pt x="43" y="605"/>
                  </a:lnTo>
                  <a:lnTo>
                    <a:pt x="66" y="541"/>
                  </a:lnTo>
                  <a:lnTo>
                    <a:pt x="95" y="480"/>
                  </a:lnTo>
                  <a:lnTo>
                    <a:pt x="129" y="420"/>
                  </a:lnTo>
                  <a:lnTo>
                    <a:pt x="167" y="363"/>
                  </a:lnTo>
                  <a:lnTo>
                    <a:pt x="210" y="308"/>
                  </a:lnTo>
                  <a:lnTo>
                    <a:pt x="258" y="257"/>
                  </a:lnTo>
                  <a:lnTo>
                    <a:pt x="310" y="208"/>
                  </a:lnTo>
                  <a:lnTo>
                    <a:pt x="366" y="165"/>
                  </a:lnTo>
                  <a:lnTo>
                    <a:pt x="424" y="126"/>
                  </a:lnTo>
                  <a:lnTo>
                    <a:pt x="484" y="92"/>
                  </a:lnTo>
                  <a:lnTo>
                    <a:pt x="547" y="65"/>
                  </a:lnTo>
                  <a:lnTo>
                    <a:pt x="611" y="41"/>
                  </a:lnTo>
                  <a:lnTo>
                    <a:pt x="677" y="23"/>
                  </a:lnTo>
                  <a:lnTo>
                    <a:pt x="743" y="11"/>
                  </a:lnTo>
                  <a:lnTo>
                    <a:pt x="810" y="3"/>
                  </a:lnTo>
                  <a:lnTo>
                    <a:pt x="878" y="0"/>
                  </a:lnTo>
                  <a:close/>
                </a:path>
              </a:pathLst>
            </a:custGeom>
            <a:grpFill/>
            <a:ln w="0">
              <a:noFill/>
              <a:prstDash val="solid"/>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cs typeface="+mn-ea"/>
                <a:sym typeface="+mn-lt"/>
              </a:endParaRPr>
            </a:p>
          </p:txBody>
        </p:sp>
        <p:sp>
          <p:nvSpPr>
            <p:cNvPr id="38" name="Freeform 83"/>
            <p:cNvSpPr/>
            <p:nvPr/>
          </p:nvSpPr>
          <p:spPr bwMode="auto">
            <a:xfrm>
              <a:off x="952500" y="2105025"/>
              <a:ext cx="112713" cy="26987"/>
            </a:xfrm>
            <a:custGeom>
              <a:avLst/>
              <a:gdLst>
                <a:gd name="T0" fmla="*/ 84 w 714"/>
                <a:gd name="T1" fmla="*/ 0 h 167"/>
                <a:gd name="T2" fmla="*/ 630 w 714"/>
                <a:gd name="T3" fmla="*/ 0 h 167"/>
                <a:gd name="T4" fmla="*/ 652 w 714"/>
                <a:gd name="T5" fmla="*/ 4 h 167"/>
                <a:gd name="T6" fmla="*/ 673 w 714"/>
                <a:gd name="T7" fmla="*/ 12 h 167"/>
                <a:gd name="T8" fmla="*/ 690 w 714"/>
                <a:gd name="T9" fmla="*/ 25 h 167"/>
                <a:gd name="T10" fmla="*/ 702 w 714"/>
                <a:gd name="T11" fmla="*/ 42 h 167"/>
                <a:gd name="T12" fmla="*/ 711 w 714"/>
                <a:gd name="T13" fmla="*/ 62 h 167"/>
                <a:gd name="T14" fmla="*/ 714 w 714"/>
                <a:gd name="T15" fmla="*/ 83 h 167"/>
                <a:gd name="T16" fmla="*/ 711 w 714"/>
                <a:gd name="T17" fmla="*/ 106 h 167"/>
                <a:gd name="T18" fmla="*/ 702 w 714"/>
                <a:gd name="T19" fmla="*/ 126 h 167"/>
                <a:gd name="T20" fmla="*/ 690 w 714"/>
                <a:gd name="T21" fmla="*/ 143 h 167"/>
                <a:gd name="T22" fmla="*/ 673 w 714"/>
                <a:gd name="T23" fmla="*/ 156 h 167"/>
                <a:gd name="T24" fmla="*/ 652 w 714"/>
                <a:gd name="T25" fmla="*/ 164 h 167"/>
                <a:gd name="T26" fmla="*/ 630 w 714"/>
                <a:gd name="T27" fmla="*/ 167 h 167"/>
                <a:gd name="T28" fmla="*/ 84 w 714"/>
                <a:gd name="T29" fmla="*/ 167 h 167"/>
                <a:gd name="T30" fmla="*/ 62 w 714"/>
                <a:gd name="T31" fmla="*/ 164 h 167"/>
                <a:gd name="T32" fmla="*/ 42 w 714"/>
                <a:gd name="T33" fmla="*/ 156 h 167"/>
                <a:gd name="T34" fmla="*/ 25 w 714"/>
                <a:gd name="T35" fmla="*/ 143 h 167"/>
                <a:gd name="T36" fmla="*/ 12 w 714"/>
                <a:gd name="T37" fmla="*/ 126 h 167"/>
                <a:gd name="T38" fmla="*/ 4 w 714"/>
                <a:gd name="T39" fmla="*/ 106 h 167"/>
                <a:gd name="T40" fmla="*/ 0 w 714"/>
                <a:gd name="T41" fmla="*/ 83 h 167"/>
                <a:gd name="T42" fmla="*/ 4 w 714"/>
                <a:gd name="T43" fmla="*/ 62 h 167"/>
                <a:gd name="T44" fmla="*/ 12 w 714"/>
                <a:gd name="T45" fmla="*/ 42 h 167"/>
                <a:gd name="T46" fmla="*/ 25 w 714"/>
                <a:gd name="T47" fmla="*/ 25 h 167"/>
                <a:gd name="T48" fmla="*/ 42 w 714"/>
                <a:gd name="T49" fmla="*/ 12 h 167"/>
                <a:gd name="T50" fmla="*/ 62 w 714"/>
                <a:gd name="T51" fmla="*/ 4 h 167"/>
                <a:gd name="T52" fmla="*/ 84 w 714"/>
                <a:gd name="T53"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14" h="167">
                  <a:moveTo>
                    <a:pt x="84" y="0"/>
                  </a:moveTo>
                  <a:lnTo>
                    <a:pt x="630" y="0"/>
                  </a:lnTo>
                  <a:lnTo>
                    <a:pt x="652" y="4"/>
                  </a:lnTo>
                  <a:lnTo>
                    <a:pt x="673" y="12"/>
                  </a:lnTo>
                  <a:lnTo>
                    <a:pt x="690" y="25"/>
                  </a:lnTo>
                  <a:lnTo>
                    <a:pt x="702" y="42"/>
                  </a:lnTo>
                  <a:lnTo>
                    <a:pt x="711" y="62"/>
                  </a:lnTo>
                  <a:lnTo>
                    <a:pt x="714" y="83"/>
                  </a:lnTo>
                  <a:lnTo>
                    <a:pt x="711" y="106"/>
                  </a:lnTo>
                  <a:lnTo>
                    <a:pt x="702" y="126"/>
                  </a:lnTo>
                  <a:lnTo>
                    <a:pt x="690" y="143"/>
                  </a:lnTo>
                  <a:lnTo>
                    <a:pt x="673" y="156"/>
                  </a:lnTo>
                  <a:lnTo>
                    <a:pt x="652" y="164"/>
                  </a:lnTo>
                  <a:lnTo>
                    <a:pt x="630" y="167"/>
                  </a:lnTo>
                  <a:lnTo>
                    <a:pt x="84" y="167"/>
                  </a:lnTo>
                  <a:lnTo>
                    <a:pt x="62" y="164"/>
                  </a:lnTo>
                  <a:lnTo>
                    <a:pt x="42" y="156"/>
                  </a:lnTo>
                  <a:lnTo>
                    <a:pt x="25" y="143"/>
                  </a:lnTo>
                  <a:lnTo>
                    <a:pt x="12" y="126"/>
                  </a:lnTo>
                  <a:lnTo>
                    <a:pt x="4" y="106"/>
                  </a:lnTo>
                  <a:lnTo>
                    <a:pt x="0" y="83"/>
                  </a:lnTo>
                  <a:lnTo>
                    <a:pt x="4" y="62"/>
                  </a:lnTo>
                  <a:lnTo>
                    <a:pt x="12" y="42"/>
                  </a:lnTo>
                  <a:lnTo>
                    <a:pt x="25" y="25"/>
                  </a:lnTo>
                  <a:lnTo>
                    <a:pt x="42" y="12"/>
                  </a:lnTo>
                  <a:lnTo>
                    <a:pt x="62" y="4"/>
                  </a:lnTo>
                  <a:lnTo>
                    <a:pt x="84" y="0"/>
                  </a:lnTo>
                  <a:close/>
                </a:path>
              </a:pathLst>
            </a:custGeom>
            <a:grpFill/>
            <a:ln w="0">
              <a:noFill/>
              <a:prstDash val="solid"/>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cs typeface="+mn-ea"/>
                <a:sym typeface="+mn-lt"/>
              </a:endParaRPr>
            </a:p>
          </p:txBody>
        </p:sp>
      </p:grpSp>
      <p:pic>
        <p:nvPicPr>
          <p:cNvPr id="42" name="图片 41"/>
          <p:cNvPicPr>
            <a:picLocks noChangeAspect="1"/>
          </p:cNvPicPr>
          <p:nvPr/>
        </p:nvPicPr>
        <p:blipFill>
          <a:blip r:embed="rId3" cstate="print"/>
          <a:stretch>
            <a:fillRect/>
          </a:stretch>
        </p:blipFill>
        <p:spPr>
          <a:xfrm>
            <a:off x="10200005" y="116840"/>
            <a:ext cx="1642110" cy="580390"/>
          </a:xfrm>
          <a:prstGeom prst="rect">
            <a:avLst/>
          </a:prstGeom>
        </p:spPr>
      </p:pic>
      <p:sp>
        <p:nvSpPr>
          <p:cNvPr id="43" name="六边形 42"/>
          <p:cNvSpPr/>
          <p:nvPr/>
        </p:nvSpPr>
        <p:spPr>
          <a:xfrm>
            <a:off x="262890" y="188595"/>
            <a:ext cx="720090" cy="575945"/>
          </a:xfrm>
          <a:prstGeom prst="hexagon">
            <a:avLst/>
          </a:prstGeom>
          <a:solidFill>
            <a:schemeClr val="accent5"/>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4" name="直接连接符 43"/>
          <p:cNvCxnSpPr>
            <a:stCxn id="43" idx="1"/>
          </p:cNvCxnSpPr>
          <p:nvPr/>
        </p:nvCxnSpPr>
        <p:spPr>
          <a:xfrm>
            <a:off x="838835" y="764540"/>
            <a:ext cx="10945495" cy="0"/>
          </a:xfrm>
          <a:prstGeom prst="line">
            <a:avLst/>
          </a:prstGeom>
        </p:spPr>
        <p:style>
          <a:lnRef idx="1">
            <a:schemeClr val="accent1"/>
          </a:lnRef>
          <a:fillRef idx="0">
            <a:schemeClr val="accent1"/>
          </a:fillRef>
          <a:effectRef idx="0">
            <a:schemeClr val="accent1"/>
          </a:effectRef>
          <a:fontRef idx="minor">
            <a:schemeClr val="tx1"/>
          </a:fontRef>
        </p:style>
      </p:cxnSp>
      <p:sp>
        <p:nvSpPr>
          <p:cNvPr id="45" name="文本框 44"/>
          <p:cNvSpPr txBox="1"/>
          <p:nvPr/>
        </p:nvSpPr>
        <p:spPr>
          <a:xfrm>
            <a:off x="1199515" y="215265"/>
            <a:ext cx="6576695" cy="521970"/>
          </a:xfrm>
          <a:prstGeom prst="rect">
            <a:avLst/>
          </a:prstGeom>
          <a:noFill/>
        </p:spPr>
        <p:txBody>
          <a:bodyPr wrap="square" rtlCol="0">
            <a:spAutoFit/>
          </a:bodyPr>
          <a:lstStyle/>
          <a:p>
            <a:r>
              <a:rPr lang="zh-CN" altLang="en-US" sz="2800" b="1"/>
              <a:t>项目来源</a:t>
            </a:r>
          </a:p>
        </p:txBody>
      </p:sp>
      <p:sp>
        <p:nvSpPr>
          <p:cNvPr id="31" name="TextBox 30"/>
          <p:cNvSpPr txBox="1"/>
          <p:nvPr/>
        </p:nvSpPr>
        <p:spPr>
          <a:xfrm>
            <a:off x="467995" y="749935"/>
            <a:ext cx="11238230" cy="2132122"/>
          </a:xfrm>
          <a:prstGeom prst="rect">
            <a:avLst/>
          </a:prstGeom>
          <a:noFill/>
        </p:spPr>
        <p:txBody>
          <a:bodyPr wrap="square" rtlCol="0">
            <a:spAutoFit/>
          </a:bodyPr>
          <a:lstStyle/>
          <a:p>
            <a:pPr fontAlgn="auto">
              <a:lnSpc>
                <a:spcPts val="2700"/>
              </a:lnSpc>
            </a:pPr>
            <a:r>
              <a:rPr lang="zh-CN" altLang="en-US" sz="1600" dirty="0">
                <a:latin typeface="微软雅黑" panose="020B0503020204020204" charset="-122"/>
                <a:ea typeface="微软雅黑" panose="020B0503020204020204" charset="-122"/>
              </a:rPr>
              <a:t>       石家庄安瑞科是中集集团旗下、安瑞科控股的全资子公司，石家庄安瑞科长期以来以“国家</a:t>
            </a:r>
            <a:r>
              <a:rPr lang="en-US" altLang="zh-CN" sz="1600" dirty="0">
                <a:latin typeface="微软雅黑" panose="020B0503020204020204" charset="-122"/>
                <a:ea typeface="微软雅黑" panose="020B0503020204020204" charset="-122"/>
              </a:rPr>
              <a:t>3060</a:t>
            </a:r>
            <a:r>
              <a:rPr lang="zh-CN" altLang="en-US" sz="1600" dirty="0">
                <a:latin typeface="微软雅黑" panose="020B0503020204020204" charset="-122"/>
                <a:ea typeface="微软雅黑" panose="020B0503020204020204" charset="-122"/>
              </a:rPr>
              <a:t>双碳目标” 为指引，加快氢能储运装备的研发和推广力度，为降碳减排不遗余力地开展工作。</a:t>
            </a:r>
            <a:r>
              <a:rPr lang="zh-CN" altLang="en-US" sz="1600" dirty="0">
                <a:solidFill>
                  <a:srgbClr val="FF0000"/>
                </a:solidFill>
                <a:latin typeface="微软雅黑" panose="020B0503020204020204" charset="-122"/>
                <a:ea typeface="微软雅黑" panose="020B0503020204020204" charset="-122"/>
              </a:rPr>
              <a:t>站用高压无缝储氢容器作为氢气加气站的关键、核心设备之一，成为严重制约氢气加气站发展的瓶颈。我公司研发成功的</a:t>
            </a:r>
            <a:r>
              <a:rPr lang="en-US" altLang="zh-CN" sz="1600" b="1" u="sng" dirty="0">
                <a:solidFill>
                  <a:srgbClr val="FF0000"/>
                </a:solidFill>
                <a:latin typeface="微软雅黑" panose="020B0503020204020204" charset="-122"/>
                <a:ea typeface="微软雅黑" panose="020B0503020204020204" charset="-122"/>
              </a:rPr>
              <a:t>50/99</a:t>
            </a:r>
            <a:r>
              <a:rPr lang="zh-CN" altLang="en-US" sz="1600" b="1" u="sng" dirty="0">
                <a:solidFill>
                  <a:srgbClr val="FF0000"/>
                </a:solidFill>
                <a:latin typeface="微软雅黑" panose="020B0503020204020204" charset="-122"/>
                <a:ea typeface="微软雅黑" panose="020B0503020204020204" charset="-122"/>
              </a:rPr>
              <a:t>MPa加氢站用钢质无缝储氢容器（组），成为国内首套通过专家技术论证</a:t>
            </a:r>
            <a:r>
              <a:rPr lang="zh-CN" altLang="en-US" sz="1600" b="1" dirty="0">
                <a:solidFill>
                  <a:srgbClr val="FF0000"/>
                </a:solidFill>
                <a:latin typeface="微软雅黑" panose="020B0503020204020204" charset="-122"/>
                <a:ea typeface="微软雅黑" panose="020B0503020204020204" charset="-122"/>
              </a:rPr>
              <a:t>、</a:t>
            </a:r>
            <a:r>
              <a:rPr lang="zh-CN" altLang="en-US" sz="1600" dirty="0">
                <a:solidFill>
                  <a:srgbClr val="FF0000"/>
                </a:solidFill>
                <a:latin typeface="微软雅黑" panose="020B0503020204020204" charset="-122"/>
                <a:ea typeface="微软雅黑" panose="020B0503020204020204" charset="-122"/>
              </a:rPr>
              <a:t>并合规投放市场的储氢容器，</a:t>
            </a:r>
            <a:r>
              <a:rPr lang="zh-CN" altLang="en-US" sz="1600" b="1" u="sng" dirty="0">
                <a:solidFill>
                  <a:srgbClr val="FF0000"/>
                </a:solidFill>
                <a:latin typeface="微软雅黑" panose="020B0503020204020204" charset="-122"/>
                <a:ea typeface="微软雅黑" panose="020B0503020204020204" charset="-122"/>
              </a:rPr>
              <a:t>解决了</a:t>
            </a:r>
            <a:r>
              <a:rPr lang="en-US" altLang="zh-CN" sz="1600" b="1" u="sng" dirty="0">
                <a:solidFill>
                  <a:srgbClr val="FF0000"/>
                </a:solidFill>
                <a:latin typeface="微软雅黑" panose="020B0503020204020204" charset="-122"/>
                <a:ea typeface="微软雅黑" panose="020B0503020204020204" charset="-122"/>
              </a:rPr>
              <a:t>35MPa</a:t>
            </a:r>
            <a:r>
              <a:rPr lang="zh-CN" altLang="en-US" sz="1600" b="1" u="sng" dirty="0">
                <a:solidFill>
                  <a:srgbClr val="FF0000"/>
                </a:solidFill>
                <a:latin typeface="微软雅黑" panose="020B0503020204020204" charset="-122"/>
                <a:ea typeface="微软雅黑" panose="020B0503020204020204" charset="-122"/>
              </a:rPr>
              <a:t>加氢站的批量建设的行业难题。</a:t>
            </a:r>
            <a:endParaRPr lang="en-US" altLang="zh-CN" sz="1600" b="1" dirty="0">
              <a:solidFill>
                <a:srgbClr val="FF0000"/>
              </a:solidFill>
              <a:latin typeface="微软雅黑" panose="020B0503020204020204" charset="-122"/>
              <a:ea typeface="微软雅黑" panose="020B0503020204020204" charset="-122"/>
            </a:endParaRPr>
          </a:p>
          <a:p>
            <a:pPr fontAlgn="auto">
              <a:lnSpc>
                <a:spcPts val="2700"/>
              </a:lnSpc>
            </a:pPr>
            <a:r>
              <a:rPr lang="zh-CN" altLang="en-US" sz="1600" b="1" dirty="0">
                <a:solidFill>
                  <a:schemeClr val="bg1"/>
                </a:solidFill>
                <a:latin typeface="微软雅黑" panose="020B0503020204020204" charset="-122"/>
                <a:ea typeface="微软雅黑" panose="020B0503020204020204" charset="-122"/>
              </a:rPr>
              <a:t>缝储氢容器（组）</a:t>
            </a:r>
            <a:endParaRPr lang="en-US" altLang="zh-CN" sz="1600" dirty="0">
              <a:latin typeface="微软雅黑" panose="020B0503020204020204" charset="-122"/>
              <a:ea typeface="微软雅黑" panose="020B0503020204020204" charset="-122"/>
            </a:endParaRPr>
          </a:p>
          <a:p>
            <a:pPr fontAlgn="auto">
              <a:lnSpc>
                <a:spcPts val="2700"/>
              </a:lnSpc>
            </a:pPr>
            <a:endParaRPr lang="zh-CN" altLang="en-US" sz="1600" dirty="0">
              <a:latin typeface="微软雅黑" panose="020B0503020204020204" charset="-122"/>
              <a:ea typeface="微软雅黑" panose="020B0503020204020204" charset="-122"/>
            </a:endParaRPr>
          </a:p>
        </p:txBody>
      </p:sp>
      <p:pic>
        <p:nvPicPr>
          <p:cNvPr id="7" name="图片 6"/>
          <p:cNvPicPr>
            <a:picLocks noChangeAspect="1"/>
          </p:cNvPicPr>
          <p:nvPr/>
        </p:nvPicPr>
        <p:blipFill>
          <a:blip r:embed="rId4"/>
          <a:stretch>
            <a:fillRect/>
          </a:stretch>
        </p:blipFill>
        <p:spPr>
          <a:xfrm>
            <a:off x="551180" y="4725035"/>
            <a:ext cx="3978910" cy="1694180"/>
          </a:xfrm>
          <a:prstGeom prst="rect">
            <a:avLst/>
          </a:prstGeom>
        </p:spPr>
      </p:pic>
      <p:pic>
        <p:nvPicPr>
          <p:cNvPr id="4" name="图片 3"/>
          <p:cNvPicPr>
            <a:picLocks noChangeAspect="1"/>
          </p:cNvPicPr>
          <p:nvPr/>
        </p:nvPicPr>
        <p:blipFill>
          <a:blip r:embed="rId5"/>
          <a:stretch>
            <a:fillRect/>
          </a:stretch>
        </p:blipFill>
        <p:spPr>
          <a:xfrm>
            <a:off x="6671945" y="4941570"/>
            <a:ext cx="4152900" cy="1714500"/>
          </a:xfrm>
          <a:prstGeom prst="rect">
            <a:avLst/>
          </a:prstGeom>
        </p:spPr>
      </p:pic>
      <p:graphicFrame>
        <p:nvGraphicFramePr>
          <p:cNvPr id="11" name="表格 10"/>
          <p:cNvGraphicFramePr>
            <a:graphicFrameLocks noGrp="1"/>
          </p:cNvGraphicFramePr>
          <p:nvPr/>
        </p:nvGraphicFramePr>
        <p:xfrm>
          <a:off x="6671945" y="2637155"/>
          <a:ext cx="4398010" cy="2060067"/>
        </p:xfrm>
        <a:graphic>
          <a:graphicData uri="http://schemas.openxmlformats.org/drawingml/2006/table">
            <a:tbl>
              <a:tblPr firstRow="1" bandRow="1"/>
              <a:tblGrid>
                <a:gridCol w="1894840">
                  <a:extLst>
                    <a:ext uri="{9D8B030D-6E8A-4147-A177-3AD203B41FA5}">
                      <a16:colId xmlns:a16="http://schemas.microsoft.com/office/drawing/2014/main" val="20000"/>
                    </a:ext>
                  </a:extLst>
                </a:gridCol>
                <a:gridCol w="2503170">
                  <a:extLst>
                    <a:ext uri="{9D8B030D-6E8A-4147-A177-3AD203B41FA5}">
                      <a16:colId xmlns:a16="http://schemas.microsoft.com/office/drawing/2014/main" val="20001"/>
                    </a:ext>
                  </a:extLst>
                </a:gridCol>
              </a:tblGrid>
              <a:tr h="822960">
                <a:tc>
                  <a:txBody>
                    <a:bodyPr/>
                    <a:lstStyle>
                      <a:lvl1pPr marL="0" algn="l" defTabSz="972185" rtl="0" eaLnBrk="1" latinLnBrk="0" hangingPunct="1">
                        <a:defRPr sz="1915" kern="1200">
                          <a:solidFill>
                            <a:schemeClr val="tx1"/>
                          </a:solidFill>
                          <a:latin typeface="Calibri" panose="020F0502020204030204"/>
                        </a:defRPr>
                      </a:lvl1pPr>
                      <a:lvl2pPr marL="485775" algn="l" defTabSz="972185" rtl="0" eaLnBrk="1" latinLnBrk="0" hangingPunct="1">
                        <a:defRPr sz="1915" kern="1200">
                          <a:solidFill>
                            <a:schemeClr val="tx1"/>
                          </a:solidFill>
                          <a:latin typeface="Calibri" panose="020F0502020204030204"/>
                        </a:defRPr>
                      </a:lvl2pPr>
                      <a:lvl3pPr marL="972185" algn="l" defTabSz="972185" rtl="0" eaLnBrk="1" latinLnBrk="0" hangingPunct="1">
                        <a:defRPr sz="1915" kern="1200">
                          <a:solidFill>
                            <a:schemeClr val="tx1"/>
                          </a:solidFill>
                          <a:latin typeface="Calibri" panose="020F0502020204030204"/>
                        </a:defRPr>
                      </a:lvl3pPr>
                      <a:lvl4pPr marL="1457960" algn="l" defTabSz="972185" rtl="0" eaLnBrk="1" latinLnBrk="0" hangingPunct="1">
                        <a:defRPr sz="1915" kern="1200">
                          <a:solidFill>
                            <a:schemeClr val="tx1"/>
                          </a:solidFill>
                          <a:latin typeface="Calibri" panose="020F0502020204030204"/>
                        </a:defRPr>
                      </a:lvl4pPr>
                      <a:lvl5pPr marL="1943735" algn="l" defTabSz="972185" rtl="0" eaLnBrk="1" latinLnBrk="0" hangingPunct="1">
                        <a:defRPr sz="1915" kern="1200">
                          <a:solidFill>
                            <a:schemeClr val="tx1"/>
                          </a:solidFill>
                          <a:latin typeface="Calibri" panose="020F0502020204030204"/>
                        </a:defRPr>
                      </a:lvl5pPr>
                      <a:lvl6pPr marL="2429510" algn="l" defTabSz="972185" rtl="0" eaLnBrk="1" latinLnBrk="0" hangingPunct="1">
                        <a:defRPr sz="1915" kern="1200">
                          <a:solidFill>
                            <a:schemeClr val="tx1"/>
                          </a:solidFill>
                          <a:latin typeface="Calibri" panose="020F0502020204030204"/>
                        </a:defRPr>
                      </a:lvl6pPr>
                      <a:lvl7pPr marL="2915920" algn="l" defTabSz="972185" rtl="0" eaLnBrk="1" latinLnBrk="0" hangingPunct="1">
                        <a:defRPr sz="1915" kern="1200">
                          <a:solidFill>
                            <a:schemeClr val="tx1"/>
                          </a:solidFill>
                          <a:latin typeface="Calibri" panose="020F0502020204030204"/>
                        </a:defRPr>
                      </a:lvl7pPr>
                      <a:lvl8pPr marL="3401695" algn="l" defTabSz="972185" rtl="0" eaLnBrk="1" latinLnBrk="0" hangingPunct="1">
                        <a:defRPr sz="1915" kern="1200">
                          <a:solidFill>
                            <a:schemeClr val="tx1"/>
                          </a:solidFill>
                          <a:latin typeface="Calibri" panose="020F0502020204030204"/>
                        </a:defRPr>
                      </a:lvl8pPr>
                      <a:lvl9pPr marL="3887470" algn="l" defTabSz="972185" rtl="0" eaLnBrk="1" latinLnBrk="0" hangingPunct="1">
                        <a:defRPr sz="1915" kern="1200">
                          <a:solidFill>
                            <a:schemeClr val="tx1"/>
                          </a:solidFill>
                          <a:latin typeface="Calibri" panose="020F0502020204030204"/>
                        </a:defRPr>
                      </a:lvl9pPr>
                    </a:lstStyle>
                    <a:p>
                      <a:pPr algn="ctr">
                        <a:lnSpc>
                          <a:spcPct val="150000"/>
                        </a:lnSpc>
                      </a:pPr>
                      <a:r>
                        <a:rPr lang="zh-CN" altLang="en-US" sz="1600" dirty="0">
                          <a:latin typeface="微软雅黑" panose="020B0503020204020204" charset="-122"/>
                          <a:ea typeface="微软雅黑" panose="020B0503020204020204" charset="-122"/>
                          <a:sym typeface="+mn-ea"/>
                        </a:rPr>
                        <a:t>容器数量</a:t>
                      </a:r>
                      <a:endParaRPr lang="zh-CN" altLang="en-US" sz="1600" dirty="0">
                        <a:latin typeface="微软雅黑" panose="020B0503020204020204" charset="-122"/>
                        <a:ea typeface="微软雅黑" panose="020B0503020204020204" charset="-122"/>
                      </a:endParaRPr>
                    </a:p>
                  </a:txBody>
                  <a:tcPr marL="91441" marR="91441">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72185" rtl="0" eaLnBrk="1" latinLnBrk="0" hangingPunct="1">
                        <a:defRPr sz="1915" kern="1200">
                          <a:solidFill>
                            <a:schemeClr val="tx1"/>
                          </a:solidFill>
                          <a:latin typeface="Calibri" panose="020F0502020204030204"/>
                        </a:defRPr>
                      </a:lvl1pPr>
                      <a:lvl2pPr marL="485775" algn="l" defTabSz="972185" rtl="0" eaLnBrk="1" latinLnBrk="0" hangingPunct="1">
                        <a:defRPr sz="1915" kern="1200">
                          <a:solidFill>
                            <a:schemeClr val="tx1"/>
                          </a:solidFill>
                          <a:latin typeface="Calibri" panose="020F0502020204030204"/>
                        </a:defRPr>
                      </a:lvl2pPr>
                      <a:lvl3pPr marL="972185" algn="l" defTabSz="972185" rtl="0" eaLnBrk="1" latinLnBrk="0" hangingPunct="1">
                        <a:defRPr sz="1915" kern="1200">
                          <a:solidFill>
                            <a:schemeClr val="tx1"/>
                          </a:solidFill>
                          <a:latin typeface="Calibri" panose="020F0502020204030204"/>
                        </a:defRPr>
                      </a:lvl3pPr>
                      <a:lvl4pPr marL="1457960" algn="l" defTabSz="972185" rtl="0" eaLnBrk="1" latinLnBrk="0" hangingPunct="1">
                        <a:defRPr sz="1915" kern="1200">
                          <a:solidFill>
                            <a:schemeClr val="tx1"/>
                          </a:solidFill>
                          <a:latin typeface="Calibri" panose="020F0502020204030204"/>
                        </a:defRPr>
                      </a:lvl4pPr>
                      <a:lvl5pPr marL="1943735" algn="l" defTabSz="972185" rtl="0" eaLnBrk="1" latinLnBrk="0" hangingPunct="1">
                        <a:defRPr sz="1915" kern="1200">
                          <a:solidFill>
                            <a:schemeClr val="tx1"/>
                          </a:solidFill>
                          <a:latin typeface="Calibri" panose="020F0502020204030204"/>
                        </a:defRPr>
                      </a:lvl5pPr>
                      <a:lvl6pPr marL="2429510" algn="l" defTabSz="972185" rtl="0" eaLnBrk="1" latinLnBrk="0" hangingPunct="1">
                        <a:defRPr sz="1915" kern="1200">
                          <a:solidFill>
                            <a:schemeClr val="tx1"/>
                          </a:solidFill>
                          <a:latin typeface="Calibri" panose="020F0502020204030204"/>
                        </a:defRPr>
                      </a:lvl6pPr>
                      <a:lvl7pPr marL="2915920" algn="l" defTabSz="972185" rtl="0" eaLnBrk="1" latinLnBrk="0" hangingPunct="1">
                        <a:defRPr sz="1915" kern="1200">
                          <a:solidFill>
                            <a:schemeClr val="tx1"/>
                          </a:solidFill>
                          <a:latin typeface="Calibri" panose="020F0502020204030204"/>
                        </a:defRPr>
                      </a:lvl7pPr>
                      <a:lvl8pPr marL="3401695" algn="l" defTabSz="972185" rtl="0" eaLnBrk="1" latinLnBrk="0" hangingPunct="1">
                        <a:defRPr sz="1915" kern="1200">
                          <a:solidFill>
                            <a:schemeClr val="tx1"/>
                          </a:solidFill>
                          <a:latin typeface="Calibri" panose="020F0502020204030204"/>
                        </a:defRPr>
                      </a:lvl8pPr>
                      <a:lvl9pPr marL="3887470" algn="l" defTabSz="972185" rtl="0" eaLnBrk="1" latinLnBrk="0" hangingPunct="1">
                        <a:defRPr sz="1915" kern="1200">
                          <a:solidFill>
                            <a:schemeClr val="tx1"/>
                          </a:solidFill>
                          <a:latin typeface="Calibri" panose="020F0502020204030204"/>
                        </a:defRPr>
                      </a:lvl9pPr>
                    </a:lstStyle>
                    <a:p>
                      <a:pPr algn="ctr">
                        <a:lnSpc>
                          <a:spcPct val="150000"/>
                        </a:lnSpc>
                      </a:pPr>
                      <a:r>
                        <a:rPr lang="en-US" altLang="zh-CN" sz="1600" dirty="0">
                          <a:latin typeface="微软雅黑" panose="020B0503020204020204" charset="-122"/>
                          <a:ea typeface="微软雅黑" panose="020B0503020204020204" charset="-122"/>
                        </a:rPr>
                        <a:t>2~n </a:t>
                      </a:r>
                      <a:r>
                        <a:rPr lang="zh-CN" altLang="en-US" sz="1600" dirty="0">
                          <a:latin typeface="微软雅黑" panose="020B0503020204020204" charset="-122"/>
                          <a:ea typeface="微软雅黑" panose="020B0503020204020204" charset="-122"/>
                        </a:rPr>
                        <a:t>支</a:t>
                      </a:r>
                      <a:endParaRPr lang="en-US" altLang="zh-CN" sz="1600" dirty="0">
                        <a:latin typeface="微软雅黑" panose="020B0503020204020204" charset="-122"/>
                        <a:ea typeface="微软雅黑" panose="020B0503020204020204" charset="-122"/>
                      </a:endParaRPr>
                    </a:p>
                    <a:p>
                      <a:pPr algn="ctr">
                        <a:lnSpc>
                          <a:spcPct val="150000"/>
                        </a:lnSpc>
                      </a:pPr>
                      <a:r>
                        <a:rPr lang="zh-CN" altLang="en-US" sz="1600" dirty="0">
                          <a:latin typeface="微软雅黑" panose="020B0503020204020204" charset="-122"/>
                          <a:ea typeface="微软雅黑" panose="020B0503020204020204" charset="-122"/>
                        </a:rPr>
                        <a:t>（或按需组合）</a:t>
                      </a:r>
                    </a:p>
                  </a:txBody>
                  <a:tcPr marL="91441" marR="91441">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457200">
                <a:tc>
                  <a:txBody>
                    <a:bodyPr/>
                    <a:lstStyle/>
                    <a:p>
                      <a:pPr algn="ctr">
                        <a:lnSpc>
                          <a:spcPct val="150000"/>
                        </a:lnSpc>
                      </a:pPr>
                      <a:r>
                        <a:rPr lang="zh-CN" altLang="en-US" sz="1600" dirty="0">
                          <a:latin typeface="微软雅黑" panose="020B0503020204020204" charset="-122"/>
                          <a:ea typeface="微软雅黑" panose="020B0503020204020204" charset="-122"/>
                        </a:rPr>
                        <a:t>单瓶容积</a:t>
                      </a:r>
                    </a:p>
                  </a:txBody>
                  <a:tcPr marL="91441" marR="91441">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72185" rtl="0" eaLnBrk="1" latinLnBrk="0" hangingPunct="1">
                        <a:lnSpc>
                          <a:spcPct val="150000"/>
                        </a:lnSpc>
                      </a:pPr>
                      <a:r>
                        <a:rPr lang="en-US" altLang="zh-CN" sz="1600" kern="1200" dirty="0">
                          <a:solidFill>
                            <a:schemeClr val="tx1"/>
                          </a:solidFill>
                          <a:latin typeface="微软雅黑" panose="020B0503020204020204" charset="-122"/>
                          <a:ea typeface="微软雅黑" panose="020B0503020204020204" charset="-122"/>
                          <a:cs typeface="+mn-cs"/>
                        </a:rPr>
                        <a:t>~1000L</a:t>
                      </a:r>
                      <a:endParaRPr lang="zh-CN" altLang="en-US" sz="1600" kern="1200" dirty="0">
                        <a:solidFill>
                          <a:schemeClr val="tx1"/>
                        </a:solidFill>
                        <a:latin typeface="微软雅黑" panose="020B0503020204020204" charset="-122"/>
                        <a:ea typeface="微软雅黑" panose="020B0503020204020204" charset="-122"/>
                        <a:cs typeface="+mn-cs"/>
                      </a:endParaRPr>
                    </a:p>
                  </a:txBody>
                  <a:tcPr marL="91441" marR="91441">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698500">
                <a:tc>
                  <a:txBody>
                    <a:bodyPr/>
                    <a:lstStyle>
                      <a:lvl1pPr marL="0" algn="l" defTabSz="972185" rtl="0" eaLnBrk="1" latinLnBrk="0" hangingPunct="1">
                        <a:defRPr sz="1915" kern="1200">
                          <a:solidFill>
                            <a:schemeClr val="tx1"/>
                          </a:solidFill>
                          <a:latin typeface="Calibri" panose="020F0502020204030204"/>
                        </a:defRPr>
                      </a:lvl1pPr>
                      <a:lvl2pPr marL="485775" algn="l" defTabSz="972185" rtl="0" eaLnBrk="1" latinLnBrk="0" hangingPunct="1">
                        <a:defRPr sz="1915" kern="1200">
                          <a:solidFill>
                            <a:schemeClr val="tx1"/>
                          </a:solidFill>
                          <a:latin typeface="Calibri" panose="020F0502020204030204"/>
                        </a:defRPr>
                      </a:lvl2pPr>
                      <a:lvl3pPr marL="972185" algn="l" defTabSz="972185" rtl="0" eaLnBrk="1" latinLnBrk="0" hangingPunct="1">
                        <a:defRPr sz="1915" kern="1200">
                          <a:solidFill>
                            <a:schemeClr val="tx1"/>
                          </a:solidFill>
                          <a:latin typeface="Calibri" panose="020F0502020204030204"/>
                        </a:defRPr>
                      </a:lvl3pPr>
                      <a:lvl4pPr marL="1457960" algn="l" defTabSz="972185" rtl="0" eaLnBrk="1" latinLnBrk="0" hangingPunct="1">
                        <a:defRPr sz="1915" kern="1200">
                          <a:solidFill>
                            <a:schemeClr val="tx1"/>
                          </a:solidFill>
                          <a:latin typeface="Calibri" panose="020F0502020204030204"/>
                        </a:defRPr>
                      </a:lvl4pPr>
                      <a:lvl5pPr marL="1943735" algn="l" defTabSz="972185" rtl="0" eaLnBrk="1" latinLnBrk="0" hangingPunct="1">
                        <a:defRPr sz="1915" kern="1200">
                          <a:solidFill>
                            <a:schemeClr val="tx1"/>
                          </a:solidFill>
                          <a:latin typeface="Calibri" panose="020F0502020204030204"/>
                        </a:defRPr>
                      </a:lvl5pPr>
                      <a:lvl6pPr marL="2429510" algn="l" defTabSz="972185" rtl="0" eaLnBrk="1" latinLnBrk="0" hangingPunct="1">
                        <a:defRPr sz="1915" kern="1200">
                          <a:solidFill>
                            <a:schemeClr val="tx1"/>
                          </a:solidFill>
                          <a:latin typeface="Calibri" panose="020F0502020204030204"/>
                        </a:defRPr>
                      </a:lvl6pPr>
                      <a:lvl7pPr marL="2915920" algn="l" defTabSz="972185" rtl="0" eaLnBrk="1" latinLnBrk="0" hangingPunct="1">
                        <a:defRPr sz="1915" kern="1200">
                          <a:solidFill>
                            <a:schemeClr val="tx1"/>
                          </a:solidFill>
                          <a:latin typeface="Calibri" panose="020F0502020204030204"/>
                        </a:defRPr>
                      </a:lvl7pPr>
                      <a:lvl8pPr marL="3401695" algn="l" defTabSz="972185" rtl="0" eaLnBrk="1" latinLnBrk="0" hangingPunct="1">
                        <a:defRPr sz="1915" kern="1200">
                          <a:solidFill>
                            <a:schemeClr val="tx1"/>
                          </a:solidFill>
                          <a:latin typeface="Calibri" panose="020F0502020204030204"/>
                        </a:defRPr>
                      </a:lvl8pPr>
                      <a:lvl9pPr marL="3887470" algn="l" defTabSz="972185" rtl="0" eaLnBrk="1" latinLnBrk="0" hangingPunct="1">
                        <a:defRPr sz="1915" kern="1200">
                          <a:solidFill>
                            <a:schemeClr val="tx1"/>
                          </a:solidFill>
                          <a:latin typeface="Calibri" panose="020F0502020204030204"/>
                        </a:defRPr>
                      </a:lvl9pPr>
                    </a:lstStyle>
                    <a:p>
                      <a:pPr algn="ctr">
                        <a:lnSpc>
                          <a:spcPct val="150000"/>
                        </a:lnSpc>
                      </a:pPr>
                      <a:r>
                        <a:rPr lang="zh-CN" altLang="en-US" sz="1600" dirty="0">
                          <a:latin typeface="微软雅黑" panose="020B0503020204020204" charset="-122"/>
                          <a:ea typeface="微软雅黑" panose="020B0503020204020204" charset="-122"/>
                        </a:rPr>
                        <a:t>基本特点</a:t>
                      </a:r>
                    </a:p>
                  </a:txBody>
                  <a:tcPr marL="91441" marR="91441">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72185" rtl="0" eaLnBrk="1" latinLnBrk="0" hangingPunct="1">
                        <a:defRPr sz="1915" kern="1200">
                          <a:solidFill>
                            <a:schemeClr val="tx1"/>
                          </a:solidFill>
                          <a:latin typeface="Calibri" panose="020F0502020204030204"/>
                        </a:defRPr>
                      </a:lvl1pPr>
                      <a:lvl2pPr marL="485775" algn="l" defTabSz="972185" rtl="0" eaLnBrk="1" latinLnBrk="0" hangingPunct="1">
                        <a:defRPr sz="1915" kern="1200">
                          <a:solidFill>
                            <a:schemeClr val="tx1"/>
                          </a:solidFill>
                          <a:latin typeface="Calibri" panose="020F0502020204030204"/>
                        </a:defRPr>
                      </a:lvl2pPr>
                      <a:lvl3pPr marL="972185" algn="l" defTabSz="972185" rtl="0" eaLnBrk="1" latinLnBrk="0" hangingPunct="1">
                        <a:defRPr sz="1915" kern="1200">
                          <a:solidFill>
                            <a:schemeClr val="tx1"/>
                          </a:solidFill>
                          <a:latin typeface="Calibri" panose="020F0502020204030204"/>
                        </a:defRPr>
                      </a:lvl3pPr>
                      <a:lvl4pPr marL="1457960" algn="l" defTabSz="972185" rtl="0" eaLnBrk="1" latinLnBrk="0" hangingPunct="1">
                        <a:defRPr sz="1915" kern="1200">
                          <a:solidFill>
                            <a:schemeClr val="tx1"/>
                          </a:solidFill>
                          <a:latin typeface="Calibri" panose="020F0502020204030204"/>
                        </a:defRPr>
                      </a:lvl4pPr>
                      <a:lvl5pPr marL="1943735" algn="l" defTabSz="972185" rtl="0" eaLnBrk="1" latinLnBrk="0" hangingPunct="1">
                        <a:defRPr sz="1915" kern="1200">
                          <a:solidFill>
                            <a:schemeClr val="tx1"/>
                          </a:solidFill>
                          <a:latin typeface="Calibri" panose="020F0502020204030204"/>
                        </a:defRPr>
                      </a:lvl5pPr>
                      <a:lvl6pPr marL="2429510" algn="l" defTabSz="972185" rtl="0" eaLnBrk="1" latinLnBrk="0" hangingPunct="1">
                        <a:defRPr sz="1915" kern="1200">
                          <a:solidFill>
                            <a:schemeClr val="tx1"/>
                          </a:solidFill>
                          <a:latin typeface="Calibri" panose="020F0502020204030204"/>
                        </a:defRPr>
                      </a:lvl6pPr>
                      <a:lvl7pPr marL="2915920" algn="l" defTabSz="972185" rtl="0" eaLnBrk="1" latinLnBrk="0" hangingPunct="1">
                        <a:defRPr sz="1915" kern="1200">
                          <a:solidFill>
                            <a:schemeClr val="tx1"/>
                          </a:solidFill>
                          <a:latin typeface="Calibri" panose="020F0502020204030204"/>
                        </a:defRPr>
                      </a:lvl7pPr>
                      <a:lvl8pPr marL="3401695" algn="l" defTabSz="972185" rtl="0" eaLnBrk="1" latinLnBrk="0" hangingPunct="1">
                        <a:defRPr sz="1915" kern="1200">
                          <a:solidFill>
                            <a:schemeClr val="tx1"/>
                          </a:solidFill>
                          <a:latin typeface="Calibri" panose="020F0502020204030204"/>
                        </a:defRPr>
                      </a:lvl8pPr>
                      <a:lvl9pPr marL="3887470" algn="l" defTabSz="972185" rtl="0" eaLnBrk="1" latinLnBrk="0" hangingPunct="1">
                        <a:defRPr sz="1915" kern="1200">
                          <a:solidFill>
                            <a:schemeClr val="tx1"/>
                          </a:solidFill>
                          <a:latin typeface="Calibri" panose="020F0502020204030204"/>
                        </a:defRPr>
                      </a:lvl9pPr>
                    </a:lstStyle>
                    <a:p>
                      <a:pPr algn="ctr">
                        <a:lnSpc>
                          <a:spcPct val="150000"/>
                        </a:lnSpc>
                      </a:pPr>
                      <a:r>
                        <a:rPr lang="zh-CN" altLang="en-US" sz="2400" baseline="30000" dirty="0">
                          <a:latin typeface="微软雅黑" panose="020B0503020204020204" charset="-122"/>
                          <a:ea typeface="微软雅黑" panose="020B0503020204020204" charset="-122"/>
                        </a:rPr>
                        <a:t>单层无缝旋压</a:t>
                      </a:r>
                    </a:p>
                    <a:p>
                      <a:pPr algn="ctr">
                        <a:lnSpc>
                          <a:spcPct val="150000"/>
                        </a:lnSpc>
                      </a:pPr>
                      <a:r>
                        <a:rPr lang="zh-CN" altLang="en-US" sz="2400" baseline="30000" dirty="0">
                          <a:latin typeface="微软雅黑" panose="020B0503020204020204" charset="-122"/>
                          <a:ea typeface="微软雅黑" panose="020B0503020204020204" charset="-122"/>
                        </a:rPr>
                        <a:t>一体成型</a:t>
                      </a:r>
                    </a:p>
                  </a:txBody>
                  <a:tcPr marL="91441" marR="91441">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bl>
          </a:graphicData>
        </a:graphic>
      </p:graphicFrame>
      <p:pic>
        <p:nvPicPr>
          <p:cNvPr id="16" name="图片 15"/>
          <p:cNvPicPr>
            <a:picLocks noChangeAspect="1"/>
          </p:cNvPicPr>
          <p:nvPr/>
        </p:nvPicPr>
        <p:blipFill>
          <a:blip r:embed="rId6"/>
          <a:srcRect l="-7616"/>
          <a:stretch>
            <a:fillRect/>
          </a:stretch>
        </p:blipFill>
        <p:spPr>
          <a:xfrm>
            <a:off x="191135" y="2997200"/>
            <a:ext cx="4931410" cy="1372870"/>
          </a:xfrm>
          <a:prstGeom prst="rect">
            <a:avLst/>
          </a:prstGeom>
        </p:spPr>
      </p:pic>
      <p:sp>
        <p:nvSpPr>
          <p:cNvPr id="3" name="文本框 2">
            <a:extLst>
              <a:ext uri="{FF2B5EF4-FFF2-40B4-BE49-F238E27FC236}">
                <a16:creationId xmlns:a16="http://schemas.microsoft.com/office/drawing/2014/main" id="{4D20D51F-7988-3904-06CA-61F5E439D4CB}"/>
              </a:ext>
            </a:extLst>
          </p:cNvPr>
          <p:cNvSpPr txBox="1"/>
          <p:nvPr/>
        </p:nvSpPr>
        <p:spPr>
          <a:xfrm>
            <a:off x="11640185" y="6554470"/>
            <a:ext cx="357505" cy="368300"/>
          </a:xfrm>
          <a:prstGeom prst="rect">
            <a:avLst/>
          </a:prstGeom>
          <a:noFill/>
        </p:spPr>
        <p:txBody>
          <a:bodyPr wrap="square" rtlCol="0">
            <a:spAutoFit/>
          </a:bodyPr>
          <a:lstStyle/>
          <a:p>
            <a:r>
              <a:rPr lang="en-US" altLang="zh-CN" b="1">
                <a:solidFill>
                  <a:schemeClr val="bg1"/>
                </a:solidFill>
              </a:rPr>
              <a:t>2</a:t>
            </a:r>
          </a:p>
        </p:txBody>
      </p:sp>
      <p:sp>
        <p:nvSpPr>
          <p:cNvPr id="5" name="矩形 4">
            <a:extLst>
              <a:ext uri="{FF2B5EF4-FFF2-40B4-BE49-F238E27FC236}">
                <a16:creationId xmlns:a16="http://schemas.microsoft.com/office/drawing/2014/main" id="{3026D65E-B5BE-DFAD-7D15-5EB047913D47}"/>
              </a:ext>
            </a:extLst>
          </p:cNvPr>
          <p:cNvSpPr/>
          <p:nvPr/>
        </p:nvSpPr>
        <p:spPr>
          <a:xfrm>
            <a:off x="152400" y="6771640"/>
            <a:ext cx="11208385" cy="238760"/>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a:extLst>
              <a:ext uri="{FF2B5EF4-FFF2-40B4-BE49-F238E27FC236}">
                <a16:creationId xmlns:a16="http://schemas.microsoft.com/office/drawing/2014/main" id="{46471449-A04F-4FCA-FFC2-536AF25D4898}"/>
              </a:ext>
            </a:extLst>
          </p:cNvPr>
          <p:cNvSpPr/>
          <p:nvPr/>
        </p:nvSpPr>
        <p:spPr>
          <a:xfrm>
            <a:off x="11360785" y="6771640"/>
            <a:ext cx="983615" cy="2387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a:extLst>
              <a:ext uri="{FF2B5EF4-FFF2-40B4-BE49-F238E27FC236}">
                <a16:creationId xmlns:a16="http://schemas.microsoft.com/office/drawing/2014/main" id="{213ABB96-B3FE-10CB-6203-3A85BD12C4D0}"/>
              </a:ext>
            </a:extLst>
          </p:cNvPr>
          <p:cNvSpPr txBox="1"/>
          <p:nvPr/>
        </p:nvSpPr>
        <p:spPr>
          <a:xfrm>
            <a:off x="11792585" y="6706870"/>
            <a:ext cx="357505" cy="368300"/>
          </a:xfrm>
          <a:prstGeom prst="rect">
            <a:avLst/>
          </a:prstGeom>
          <a:noFill/>
        </p:spPr>
        <p:txBody>
          <a:bodyPr wrap="square" rtlCol="0">
            <a:spAutoFit/>
          </a:bodyPr>
          <a:lstStyle/>
          <a:p>
            <a:r>
              <a:rPr lang="en-US" altLang="zh-CN" b="1" dirty="0">
                <a:solidFill>
                  <a:schemeClr val="bg1"/>
                </a:solidFill>
              </a:rPr>
              <a:t>3</a:t>
            </a:r>
          </a:p>
        </p:txBody>
      </p:sp>
    </p:spTree>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p:cTn id="7" dur="500" fill="hold"/>
                                        <p:tgtEl>
                                          <p:spTgt spid="35"/>
                                        </p:tgtEl>
                                        <p:attrNameLst>
                                          <p:attrName>ppt_w</p:attrName>
                                        </p:attrNameLst>
                                      </p:cBhvr>
                                      <p:tavLst>
                                        <p:tav tm="0">
                                          <p:val>
                                            <p:fltVal val="0"/>
                                          </p:val>
                                        </p:tav>
                                        <p:tav tm="100000">
                                          <p:val>
                                            <p:strVal val="#ppt_w"/>
                                          </p:val>
                                        </p:tav>
                                      </p:tavLst>
                                    </p:anim>
                                    <p:anim calcmode="lin" valueType="num">
                                      <p:cBhvr>
                                        <p:cTn id="8" dur="500" fill="hold"/>
                                        <p:tgtEl>
                                          <p:spTgt spid="35"/>
                                        </p:tgtEl>
                                        <p:attrNameLst>
                                          <p:attrName>ppt_h</p:attrName>
                                        </p:attrNameLst>
                                      </p:cBhvr>
                                      <p:tavLst>
                                        <p:tav tm="0">
                                          <p:val>
                                            <p:fltVal val="0"/>
                                          </p:val>
                                        </p:tav>
                                        <p:tav tm="100000">
                                          <p:val>
                                            <p:strVal val="#ppt_h"/>
                                          </p:val>
                                        </p:tav>
                                      </p:tavLst>
                                    </p:anim>
                                    <p:animEffect transition="in" filter="fade">
                                      <p:cBhvr>
                                        <p:cTn id="9"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3939550" y="3673490"/>
            <a:ext cx="1608881" cy="2152893"/>
          </a:xfrm>
          <a:prstGeom prst="rect">
            <a:avLst/>
          </a:prstGeom>
          <a:solidFill>
            <a:schemeClr val="bg1"/>
          </a:solidFill>
          <a:ln>
            <a:noFill/>
          </a:ln>
          <a:effectLst>
            <a:outerShdw blurRad="152400" sx="102000" sy="102000" algn="ctr" rotWithShape="0">
              <a:schemeClr val="tx1">
                <a:lumMod val="75000"/>
                <a:lumOff val="2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prstClr val="white"/>
              </a:solidFill>
              <a:effectLst/>
              <a:uLnTx/>
              <a:uFillTx/>
              <a:cs typeface="+mn-ea"/>
              <a:sym typeface="+mn-lt"/>
            </a:endParaRPr>
          </a:p>
        </p:txBody>
      </p:sp>
      <p:sp>
        <p:nvSpPr>
          <p:cNvPr id="3" name="矩形 2"/>
          <p:cNvSpPr/>
          <p:nvPr/>
        </p:nvSpPr>
        <p:spPr>
          <a:xfrm>
            <a:off x="229099" y="3691270"/>
            <a:ext cx="1608881" cy="2152893"/>
          </a:xfrm>
          <a:prstGeom prst="rect">
            <a:avLst/>
          </a:prstGeom>
          <a:solidFill>
            <a:schemeClr val="bg1"/>
          </a:solidFill>
          <a:ln>
            <a:noFill/>
          </a:ln>
          <a:effectLst>
            <a:outerShdw blurRad="152400" sx="102000" sy="102000" algn="ctr" rotWithShape="0">
              <a:schemeClr val="tx1">
                <a:lumMod val="75000"/>
                <a:lumOff val="2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prstClr val="white"/>
              </a:solidFill>
              <a:effectLst/>
              <a:uLnTx/>
              <a:uFillTx/>
              <a:cs typeface="+mn-ea"/>
              <a:sym typeface="+mn-lt"/>
            </a:endParaRPr>
          </a:p>
        </p:txBody>
      </p:sp>
      <p:grpSp>
        <p:nvGrpSpPr>
          <p:cNvPr id="4" name="Group 107"/>
          <p:cNvGrpSpPr/>
          <p:nvPr/>
        </p:nvGrpSpPr>
        <p:grpSpPr>
          <a:xfrm>
            <a:off x="4554094" y="3890282"/>
            <a:ext cx="342670" cy="383570"/>
            <a:chOff x="3471863" y="1916113"/>
            <a:chExt cx="492125" cy="550863"/>
          </a:xfrm>
          <a:solidFill>
            <a:schemeClr val="tx2"/>
          </a:solidFill>
        </p:grpSpPr>
        <p:sp>
          <p:nvSpPr>
            <p:cNvPr id="5" name="Freeform 70"/>
            <p:cNvSpPr>
              <a:spLocks noEditPoints="1"/>
            </p:cNvSpPr>
            <p:nvPr/>
          </p:nvSpPr>
          <p:spPr bwMode="auto">
            <a:xfrm>
              <a:off x="3633788" y="1916113"/>
              <a:ext cx="330200" cy="330200"/>
            </a:xfrm>
            <a:custGeom>
              <a:avLst/>
              <a:gdLst>
                <a:gd name="T0" fmla="*/ 958 w 2077"/>
                <a:gd name="T1" fmla="*/ 277 h 2076"/>
                <a:gd name="T2" fmla="*/ 796 w 2077"/>
                <a:gd name="T3" fmla="*/ 377 h 2076"/>
                <a:gd name="T4" fmla="*/ 576 w 2077"/>
                <a:gd name="T5" fmla="*/ 455 h 2076"/>
                <a:gd name="T6" fmla="*/ 456 w 2077"/>
                <a:gd name="T7" fmla="*/ 350 h 2076"/>
                <a:gd name="T8" fmla="*/ 457 w 2077"/>
                <a:gd name="T9" fmla="*/ 573 h 2076"/>
                <a:gd name="T10" fmla="*/ 379 w 2077"/>
                <a:gd name="T11" fmla="*/ 793 h 2076"/>
                <a:gd name="T12" fmla="*/ 281 w 2077"/>
                <a:gd name="T13" fmla="*/ 955 h 2076"/>
                <a:gd name="T14" fmla="*/ 142 w 2077"/>
                <a:gd name="T15" fmla="*/ 1105 h 2076"/>
                <a:gd name="T16" fmla="*/ 300 w 2077"/>
                <a:gd name="T17" fmla="*/ 1120 h 2076"/>
                <a:gd name="T18" fmla="*/ 400 w 2077"/>
                <a:gd name="T19" fmla="*/ 1331 h 2076"/>
                <a:gd name="T20" fmla="*/ 446 w 2077"/>
                <a:gd name="T21" fmla="*/ 1515 h 2076"/>
                <a:gd name="T22" fmla="*/ 459 w 2077"/>
                <a:gd name="T23" fmla="*/ 1723 h 2076"/>
                <a:gd name="T24" fmla="*/ 591 w 2077"/>
                <a:gd name="T25" fmla="*/ 1612 h 2076"/>
                <a:gd name="T26" fmla="*/ 846 w 2077"/>
                <a:gd name="T27" fmla="*/ 1714 h 2076"/>
                <a:gd name="T28" fmla="*/ 957 w 2077"/>
                <a:gd name="T29" fmla="*/ 1922 h 2076"/>
                <a:gd name="T30" fmla="*/ 1111 w 2077"/>
                <a:gd name="T31" fmla="*/ 1934 h 2076"/>
                <a:gd name="T32" fmla="*/ 1130 w 2077"/>
                <a:gd name="T33" fmla="*/ 1759 h 2076"/>
                <a:gd name="T34" fmla="*/ 1382 w 2077"/>
                <a:gd name="T35" fmla="*/ 1650 h 2076"/>
                <a:gd name="T36" fmla="*/ 1608 w 2077"/>
                <a:gd name="T37" fmla="*/ 1720 h 2076"/>
                <a:gd name="T38" fmla="*/ 1723 w 2077"/>
                <a:gd name="T39" fmla="*/ 1623 h 2076"/>
                <a:gd name="T40" fmla="*/ 1613 w 2077"/>
                <a:gd name="T41" fmla="*/ 1464 h 2076"/>
                <a:gd name="T42" fmla="*/ 1730 w 2077"/>
                <a:gd name="T43" fmla="*/ 1175 h 2076"/>
                <a:gd name="T44" fmla="*/ 1929 w 2077"/>
                <a:gd name="T45" fmla="*/ 1118 h 2076"/>
                <a:gd name="T46" fmla="*/ 1934 w 2077"/>
                <a:gd name="T47" fmla="*/ 962 h 2076"/>
                <a:gd name="T48" fmla="*/ 1747 w 2077"/>
                <a:gd name="T49" fmla="*/ 934 h 2076"/>
                <a:gd name="T50" fmla="*/ 1624 w 2077"/>
                <a:gd name="T51" fmla="*/ 648 h 2076"/>
                <a:gd name="T52" fmla="*/ 1728 w 2077"/>
                <a:gd name="T53" fmla="*/ 463 h 2076"/>
                <a:gd name="T54" fmla="*/ 1616 w 2077"/>
                <a:gd name="T55" fmla="*/ 350 h 2076"/>
                <a:gd name="T56" fmla="*/ 1449 w 2077"/>
                <a:gd name="T57" fmla="*/ 461 h 2076"/>
                <a:gd name="T58" fmla="*/ 1159 w 2077"/>
                <a:gd name="T59" fmla="*/ 341 h 2076"/>
                <a:gd name="T60" fmla="*/ 1119 w 2077"/>
                <a:gd name="T61" fmla="*/ 145 h 2076"/>
                <a:gd name="T62" fmla="*/ 1139 w 2077"/>
                <a:gd name="T63" fmla="*/ 3 h 2076"/>
                <a:gd name="T64" fmla="*/ 1260 w 2077"/>
                <a:gd name="T65" fmla="*/ 152 h 2076"/>
                <a:gd name="T66" fmla="*/ 1547 w 2077"/>
                <a:gd name="T67" fmla="*/ 227 h 2076"/>
                <a:gd name="T68" fmla="*/ 1705 w 2077"/>
                <a:gd name="T69" fmla="*/ 239 h 2076"/>
                <a:gd name="T70" fmla="*/ 1866 w 2077"/>
                <a:gd name="T71" fmla="*/ 474 h 2076"/>
                <a:gd name="T72" fmla="*/ 1819 w 2077"/>
                <a:gd name="T73" fmla="*/ 714 h 2076"/>
                <a:gd name="T74" fmla="*/ 2032 w 2077"/>
                <a:gd name="T75" fmla="*/ 861 h 2076"/>
                <a:gd name="T76" fmla="*/ 2065 w 2077"/>
                <a:gd name="T77" fmla="*/ 1165 h 2076"/>
                <a:gd name="T78" fmla="*/ 1925 w 2077"/>
                <a:gd name="T79" fmla="*/ 1259 h 2076"/>
                <a:gd name="T80" fmla="*/ 1852 w 2077"/>
                <a:gd name="T81" fmla="*/ 1551 h 2076"/>
                <a:gd name="T82" fmla="*/ 1821 w 2077"/>
                <a:gd name="T83" fmla="*/ 1722 h 2076"/>
                <a:gd name="T84" fmla="*/ 1592 w 2077"/>
                <a:gd name="T85" fmla="*/ 1863 h 2076"/>
                <a:gd name="T86" fmla="*/ 1361 w 2077"/>
                <a:gd name="T87" fmla="*/ 1818 h 2076"/>
                <a:gd name="T88" fmla="*/ 1216 w 2077"/>
                <a:gd name="T89" fmla="*/ 2031 h 2076"/>
                <a:gd name="T90" fmla="*/ 910 w 2077"/>
                <a:gd name="T91" fmla="*/ 2064 h 2076"/>
                <a:gd name="T92" fmla="*/ 817 w 2077"/>
                <a:gd name="T93" fmla="*/ 1852 h 2076"/>
                <a:gd name="T94" fmla="*/ 508 w 2077"/>
                <a:gd name="T95" fmla="*/ 1857 h 2076"/>
                <a:gd name="T96" fmla="*/ 354 w 2077"/>
                <a:gd name="T97" fmla="*/ 1820 h 2076"/>
                <a:gd name="T98" fmla="*/ 216 w 2077"/>
                <a:gd name="T99" fmla="*/ 1577 h 2076"/>
                <a:gd name="T100" fmla="*/ 240 w 2077"/>
                <a:gd name="T101" fmla="*/ 1311 h 2076"/>
                <a:gd name="T102" fmla="*/ 26 w 2077"/>
                <a:gd name="T103" fmla="*/ 1192 h 2076"/>
                <a:gd name="T104" fmla="*/ 26 w 2077"/>
                <a:gd name="T105" fmla="*/ 884 h 2076"/>
                <a:gd name="T106" fmla="*/ 246 w 2077"/>
                <a:gd name="T107" fmla="*/ 748 h 2076"/>
                <a:gd name="T108" fmla="*/ 211 w 2077"/>
                <a:gd name="T109" fmla="*/ 474 h 2076"/>
                <a:gd name="T110" fmla="*/ 372 w 2077"/>
                <a:gd name="T111" fmla="*/ 239 h 2076"/>
                <a:gd name="T112" fmla="*/ 530 w 2077"/>
                <a:gd name="T113" fmla="*/ 227 h 2076"/>
                <a:gd name="T114" fmla="*/ 817 w 2077"/>
                <a:gd name="T115" fmla="*/ 224 h 2076"/>
                <a:gd name="T116" fmla="*/ 910 w 2077"/>
                <a:gd name="T117" fmla="*/ 12 h 20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077" h="2076">
                  <a:moveTo>
                    <a:pt x="971" y="140"/>
                  </a:moveTo>
                  <a:lnTo>
                    <a:pt x="967" y="140"/>
                  </a:lnTo>
                  <a:lnTo>
                    <a:pt x="964" y="142"/>
                  </a:lnTo>
                  <a:lnTo>
                    <a:pt x="961" y="145"/>
                  </a:lnTo>
                  <a:lnTo>
                    <a:pt x="959" y="149"/>
                  </a:lnTo>
                  <a:lnTo>
                    <a:pt x="958" y="152"/>
                  </a:lnTo>
                  <a:lnTo>
                    <a:pt x="958" y="277"/>
                  </a:lnTo>
                  <a:lnTo>
                    <a:pt x="956" y="296"/>
                  </a:lnTo>
                  <a:lnTo>
                    <a:pt x="948" y="314"/>
                  </a:lnTo>
                  <a:lnTo>
                    <a:pt x="936" y="329"/>
                  </a:lnTo>
                  <a:lnTo>
                    <a:pt x="920" y="340"/>
                  </a:lnTo>
                  <a:lnTo>
                    <a:pt x="902" y="346"/>
                  </a:lnTo>
                  <a:lnTo>
                    <a:pt x="849" y="360"/>
                  </a:lnTo>
                  <a:lnTo>
                    <a:pt x="796" y="377"/>
                  </a:lnTo>
                  <a:lnTo>
                    <a:pt x="745" y="397"/>
                  </a:lnTo>
                  <a:lnTo>
                    <a:pt x="697" y="422"/>
                  </a:lnTo>
                  <a:lnTo>
                    <a:pt x="649" y="451"/>
                  </a:lnTo>
                  <a:lnTo>
                    <a:pt x="631" y="460"/>
                  </a:lnTo>
                  <a:lnTo>
                    <a:pt x="612" y="463"/>
                  </a:lnTo>
                  <a:lnTo>
                    <a:pt x="594" y="461"/>
                  </a:lnTo>
                  <a:lnTo>
                    <a:pt x="576" y="455"/>
                  </a:lnTo>
                  <a:lnTo>
                    <a:pt x="561" y="443"/>
                  </a:lnTo>
                  <a:lnTo>
                    <a:pt x="471" y="352"/>
                  </a:lnTo>
                  <a:lnTo>
                    <a:pt x="468" y="350"/>
                  </a:lnTo>
                  <a:lnTo>
                    <a:pt x="465" y="349"/>
                  </a:lnTo>
                  <a:lnTo>
                    <a:pt x="462" y="349"/>
                  </a:lnTo>
                  <a:lnTo>
                    <a:pt x="459" y="349"/>
                  </a:lnTo>
                  <a:lnTo>
                    <a:pt x="456" y="350"/>
                  </a:lnTo>
                  <a:lnTo>
                    <a:pt x="453" y="352"/>
                  </a:lnTo>
                  <a:lnTo>
                    <a:pt x="356" y="450"/>
                  </a:lnTo>
                  <a:lnTo>
                    <a:pt x="353" y="456"/>
                  </a:lnTo>
                  <a:lnTo>
                    <a:pt x="353" y="462"/>
                  </a:lnTo>
                  <a:lnTo>
                    <a:pt x="356" y="467"/>
                  </a:lnTo>
                  <a:lnTo>
                    <a:pt x="446" y="557"/>
                  </a:lnTo>
                  <a:lnTo>
                    <a:pt x="457" y="573"/>
                  </a:lnTo>
                  <a:lnTo>
                    <a:pt x="465" y="591"/>
                  </a:lnTo>
                  <a:lnTo>
                    <a:pt x="466" y="610"/>
                  </a:lnTo>
                  <a:lnTo>
                    <a:pt x="462" y="629"/>
                  </a:lnTo>
                  <a:lnTo>
                    <a:pt x="454" y="645"/>
                  </a:lnTo>
                  <a:lnTo>
                    <a:pt x="425" y="693"/>
                  </a:lnTo>
                  <a:lnTo>
                    <a:pt x="400" y="742"/>
                  </a:lnTo>
                  <a:lnTo>
                    <a:pt x="379" y="793"/>
                  </a:lnTo>
                  <a:lnTo>
                    <a:pt x="362" y="845"/>
                  </a:lnTo>
                  <a:lnTo>
                    <a:pt x="350" y="899"/>
                  </a:lnTo>
                  <a:lnTo>
                    <a:pt x="343" y="918"/>
                  </a:lnTo>
                  <a:lnTo>
                    <a:pt x="332" y="933"/>
                  </a:lnTo>
                  <a:lnTo>
                    <a:pt x="317" y="945"/>
                  </a:lnTo>
                  <a:lnTo>
                    <a:pt x="300" y="952"/>
                  </a:lnTo>
                  <a:lnTo>
                    <a:pt x="281" y="955"/>
                  </a:lnTo>
                  <a:lnTo>
                    <a:pt x="153" y="955"/>
                  </a:lnTo>
                  <a:lnTo>
                    <a:pt x="150" y="955"/>
                  </a:lnTo>
                  <a:lnTo>
                    <a:pt x="147" y="958"/>
                  </a:lnTo>
                  <a:lnTo>
                    <a:pt x="144" y="961"/>
                  </a:lnTo>
                  <a:lnTo>
                    <a:pt x="143" y="964"/>
                  </a:lnTo>
                  <a:lnTo>
                    <a:pt x="142" y="967"/>
                  </a:lnTo>
                  <a:lnTo>
                    <a:pt x="142" y="1105"/>
                  </a:lnTo>
                  <a:lnTo>
                    <a:pt x="143" y="1109"/>
                  </a:lnTo>
                  <a:lnTo>
                    <a:pt x="144" y="1113"/>
                  </a:lnTo>
                  <a:lnTo>
                    <a:pt x="147" y="1115"/>
                  </a:lnTo>
                  <a:lnTo>
                    <a:pt x="150" y="1117"/>
                  </a:lnTo>
                  <a:lnTo>
                    <a:pt x="153" y="1118"/>
                  </a:lnTo>
                  <a:lnTo>
                    <a:pt x="281" y="1118"/>
                  </a:lnTo>
                  <a:lnTo>
                    <a:pt x="300" y="1120"/>
                  </a:lnTo>
                  <a:lnTo>
                    <a:pt x="317" y="1128"/>
                  </a:lnTo>
                  <a:lnTo>
                    <a:pt x="332" y="1140"/>
                  </a:lnTo>
                  <a:lnTo>
                    <a:pt x="343" y="1156"/>
                  </a:lnTo>
                  <a:lnTo>
                    <a:pt x="350" y="1174"/>
                  </a:lnTo>
                  <a:lnTo>
                    <a:pt x="362" y="1228"/>
                  </a:lnTo>
                  <a:lnTo>
                    <a:pt x="379" y="1280"/>
                  </a:lnTo>
                  <a:lnTo>
                    <a:pt x="400" y="1331"/>
                  </a:lnTo>
                  <a:lnTo>
                    <a:pt x="425" y="1379"/>
                  </a:lnTo>
                  <a:lnTo>
                    <a:pt x="454" y="1427"/>
                  </a:lnTo>
                  <a:lnTo>
                    <a:pt x="462" y="1445"/>
                  </a:lnTo>
                  <a:lnTo>
                    <a:pt x="467" y="1464"/>
                  </a:lnTo>
                  <a:lnTo>
                    <a:pt x="465" y="1483"/>
                  </a:lnTo>
                  <a:lnTo>
                    <a:pt x="457" y="1500"/>
                  </a:lnTo>
                  <a:lnTo>
                    <a:pt x="446" y="1515"/>
                  </a:lnTo>
                  <a:lnTo>
                    <a:pt x="356" y="1606"/>
                  </a:lnTo>
                  <a:lnTo>
                    <a:pt x="353" y="1611"/>
                  </a:lnTo>
                  <a:lnTo>
                    <a:pt x="353" y="1617"/>
                  </a:lnTo>
                  <a:lnTo>
                    <a:pt x="356" y="1623"/>
                  </a:lnTo>
                  <a:lnTo>
                    <a:pt x="453" y="1720"/>
                  </a:lnTo>
                  <a:lnTo>
                    <a:pt x="456" y="1722"/>
                  </a:lnTo>
                  <a:lnTo>
                    <a:pt x="459" y="1723"/>
                  </a:lnTo>
                  <a:lnTo>
                    <a:pt x="462" y="1724"/>
                  </a:lnTo>
                  <a:lnTo>
                    <a:pt x="465" y="1723"/>
                  </a:lnTo>
                  <a:lnTo>
                    <a:pt x="468" y="1722"/>
                  </a:lnTo>
                  <a:lnTo>
                    <a:pt x="471" y="1720"/>
                  </a:lnTo>
                  <a:lnTo>
                    <a:pt x="559" y="1630"/>
                  </a:lnTo>
                  <a:lnTo>
                    <a:pt x="574" y="1619"/>
                  </a:lnTo>
                  <a:lnTo>
                    <a:pt x="591" y="1612"/>
                  </a:lnTo>
                  <a:lnTo>
                    <a:pt x="609" y="1610"/>
                  </a:lnTo>
                  <a:lnTo>
                    <a:pt x="629" y="1614"/>
                  </a:lnTo>
                  <a:lnTo>
                    <a:pt x="648" y="1622"/>
                  </a:lnTo>
                  <a:lnTo>
                    <a:pt x="695" y="1651"/>
                  </a:lnTo>
                  <a:lnTo>
                    <a:pt x="744" y="1676"/>
                  </a:lnTo>
                  <a:lnTo>
                    <a:pt x="795" y="1697"/>
                  </a:lnTo>
                  <a:lnTo>
                    <a:pt x="846" y="1714"/>
                  </a:lnTo>
                  <a:lnTo>
                    <a:pt x="900" y="1726"/>
                  </a:lnTo>
                  <a:lnTo>
                    <a:pt x="919" y="1733"/>
                  </a:lnTo>
                  <a:lnTo>
                    <a:pt x="935" y="1744"/>
                  </a:lnTo>
                  <a:lnTo>
                    <a:pt x="947" y="1759"/>
                  </a:lnTo>
                  <a:lnTo>
                    <a:pt x="955" y="1776"/>
                  </a:lnTo>
                  <a:lnTo>
                    <a:pt x="957" y="1796"/>
                  </a:lnTo>
                  <a:lnTo>
                    <a:pt x="957" y="1922"/>
                  </a:lnTo>
                  <a:lnTo>
                    <a:pt x="958" y="1926"/>
                  </a:lnTo>
                  <a:lnTo>
                    <a:pt x="959" y="1929"/>
                  </a:lnTo>
                  <a:lnTo>
                    <a:pt x="963" y="1932"/>
                  </a:lnTo>
                  <a:lnTo>
                    <a:pt x="966" y="1934"/>
                  </a:lnTo>
                  <a:lnTo>
                    <a:pt x="970" y="1934"/>
                  </a:lnTo>
                  <a:lnTo>
                    <a:pt x="1108" y="1934"/>
                  </a:lnTo>
                  <a:lnTo>
                    <a:pt x="1111" y="1934"/>
                  </a:lnTo>
                  <a:lnTo>
                    <a:pt x="1114" y="1932"/>
                  </a:lnTo>
                  <a:lnTo>
                    <a:pt x="1118" y="1929"/>
                  </a:lnTo>
                  <a:lnTo>
                    <a:pt x="1119" y="1926"/>
                  </a:lnTo>
                  <a:lnTo>
                    <a:pt x="1120" y="1922"/>
                  </a:lnTo>
                  <a:lnTo>
                    <a:pt x="1120" y="1796"/>
                  </a:lnTo>
                  <a:lnTo>
                    <a:pt x="1123" y="1776"/>
                  </a:lnTo>
                  <a:lnTo>
                    <a:pt x="1130" y="1759"/>
                  </a:lnTo>
                  <a:lnTo>
                    <a:pt x="1142" y="1744"/>
                  </a:lnTo>
                  <a:lnTo>
                    <a:pt x="1158" y="1733"/>
                  </a:lnTo>
                  <a:lnTo>
                    <a:pt x="1177" y="1726"/>
                  </a:lnTo>
                  <a:lnTo>
                    <a:pt x="1231" y="1714"/>
                  </a:lnTo>
                  <a:lnTo>
                    <a:pt x="1282" y="1697"/>
                  </a:lnTo>
                  <a:lnTo>
                    <a:pt x="1333" y="1676"/>
                  </a:lnTo>
                  <a:lnTo>
                    <a:pt x="1382" y="1650"/>
                  </a:lnTo>
                  <a:lnTo>
                    <a:pt x="1430" y="1622"/>
                  </a:lnTo>
                  <a:lnTo>
                    <a:pt x="1447" y="1614"/>
                  </a:lnTo>
                  <a:lnTo>
                    <a:pt x="1466" y="1610"/>
                  </a:lnTo>
                  <a:lnTo>
                    <a:pt x="1485" y="1611"/>
                  </a:lnTo>
                  <a:lnTo>
                    <a:pt x="1503" y="1619"/>
                  </a:lnTo>
                  <a:lnTo>
                    <a:pt x="1518" y="1630"/>
                  </a:lnTo>
                  <a:lnTo>
                    <a:pt x="1608" y="1720"/>
                  </a:lnTo>
                  <a:lnTo>
                    <a:pt x="1611" y="1722"/>
                  </a:lnTo>
                  <a:lnTo>
                    <a:pt x="1614" y="1723"/>
                  </a:lnTo>
                  <a:lnTo>
                    <a:pt x="1617" y="1724"/>
                  </a:lnTo>
                  <a:lnTo>
                    <a:pt x="1619" y="1723"/>
                  </a:lnTo>
                  <a:lnTo>
                    <a:pt x="1622" y="1722"/>
                  </a:lnTo>
                  <a:lnTo>
                    <a:pt x="1625" y="1720"/>
                  </a:lnTo>
                  <a:lnTo>
                    <a:pt x="1723" y="1623"/>
                  </a:lnTo>
                  <a:lnTo>
                    <a:pt x="1726" y="1618"/>
                  </a:lnTo>
                  <a:lnTo>
                    <a:pt x="1726" y="1611"/>
                  </a:lnTo>
                  <a:lnTo>
                    <a:pt x="1723" y="1606"/>
                  </a:lnTo>
                  <a:lnTo>
                    <a:pt x="1633" y="1516"/>
                  </a:lnTo>
                  <a:lnTo>
                    <a:pt x="1621" y="1501"/>
                  </a:lnTo>
                  <a:lnTo>
                    <a:pt x="1615" y="1483"/>
                  </a:lnTo>
                  <a:lnTo>
                    <a:pt x="1613" y="1464"/>
                  </a:lnTo>
                  <a:lnTo>
                    <a:pt x="1616" y="1446"/>
                  </a:lnTo>
                  <a:lnTo>
                    <a:pt x="1624" y="1428"/>
                  </a:lnTo>
                  <a:lnTo>
                    <a:pt x="1654" y="1380"/>
                  </a:lnTo>
                  <a:lnTo>
                    <a:pt x="1679" y="1332"/>
                  </a:lnTo>
                  <a:lnTo>
                    <a:pt x="1700" y="1281"/>
                  </a:lnTo>
                  <a:lnTo>
                    <a:pt x="1717" y="1229"/>
                  </a:lnTo>
                  <a:lnTo>
                    <a:pt x="1730" y="1175"/>
                  </a:lnTo>
                  <a:lnTo>
                    <a:pt x="1736" y="1156"/>
                  </a:lnTo>
                  <a:lnTo>
                    <a:pt x="1747" y="1141"/>
                  </a:lnTo>
                  <a:lnTo>
                    <a:pt x="1761" y="1128"/>
                  </a:lnTo>
                  <a:lnTo>
                    <a:pt x="1779" y="1121"/>
                  </a:lnTo>
                  <a:lnTo>
                    <a:pt x="1798" y="1119"/>
                  </a:lnTo>
                  <a:lnTo>
                    <a:pt x="1925" y="1119"/>
                  </a:lnTo>
                  <a:lnTo>
                    <a:pt x="1929" y="1118"/>
                  </a:lnTo>
                  <a:lnTo>
                    <a:pt x="1932" y="1117"/>
                  </a:lnTo>
                  <a:lnTo>
                    <a:pt x="1934" y="1114"/>
                  </a:lnTo>
                  <a:lnTo>
                    <a:pt x="1936" y="1110"/>
                  </a:lnTo>
                  <a:lnTo>
                    <a:pt x="1936" y="1107"/>
                  </a:lnTo>
                  <a:lnTo>
                    <a:pt x="1936" y="969"/>
                  </a:lnTo>
                  <a:lnTo>
                    <a:pt x="1936" y="965"/>
                  </a:lnTo>
                  <a:lnTo>
                    <a:pt x="1934" y="962"/>
                  </a:lnTo>
                  <a:lnTo>
                    <a:pt x="1932" y="959"/>
                  </a:lnTo>
                  <a:lnTo>
                    <a:pt x="1929" y="958"/>
                  </a:lnTo>
                  <a:lnTo>
                    <a:pt x="1925" y="957"/>
                  </a:lnTo>
                  <a:lnTo>
                    <a:pt x="1798" y="957"/>
                  </a:lnTo>
                  <a:lnTo>
                    <a:pt x="1779" y="954"/>
                  </a:lnTo>
                  <a:lnTo>
                    <a:pt x="1761" y="946"/>
                  </a:lnTo>
                  <a:lnTo>
                    <a:pt x="1747" y="934"/>
                  </a:lnTo>
                  <a:lnTo>
                    <a:pt x="1736" y="919"/>
                  </a:lnTo>
                  <a:lnTo>
                    <a:pt x="1730" y="900"/>
                  </a:lnTo>
                  <a:lnTo>
                    <a:pt x="1716" y="847"/>
                  </a:lnTo>
                  <a:lnTo>
                    <a:pt x="1699" y="794"/>
                  </a:lnTo>
                  <a:lnTo>
                    <a:pt x="1678" y="744"/>
                  </a:lnTo>
                  <a:lnTo>
                    <a:pt x="1654" y="694"/>
                  </a:lnTo>
                  <a:lnTo>
                    <a:pt x="1624" y="648"/>
                  </a:lnTo>
                  <a:lnTo>
                    <a:pt x="1616" y="630"/>
                  </a:lnTo>
                  <a:lnTo>
                    <a:pt x="1613" y="611"/>
                  </a:lnTo>
                  <a:lnTo>
                    <a:pt x="1615" y="592"/>
                  </a:lnTo>
                  <a:lnTo>
                    <a:pt x="1621" y="574"/>
                  </a:lnTo>
                  <a:lnTo>
                    <a:pt x="1633" y="559"/>
                  </a:lnTo>
                  <a:lnTo>
                    <a:pt x="1724" y="468"/>
                  </a:lnTo>
                  <a:lnTo>
                    <a:pt x="1728" y="463"/>
                  </a:lnTo>
                  <a:lnTo>
                    <a:pt x="1728" y="457"/>
                  </a:lnTo>
                  <a:lnTo>
                    <a:pt x="1724" y="451"/>
                  </a:lnTo>
                  <a:lnTo>
                    <a:pt x="1626" y="354"/>
                  </a:lnTo>
                  <a:lnTo>
                    <a:pt x="1623" y="351"/>
                  </a:lnTo>
                  <a:lnTo>
                    <a:pt x="1621" y="350"/>
                  </a:lnTo>
                  <a:lnTo>
                    <a:pt x="1618" y="350"/>
                  </a:lnTo>
                  <a:lnTo>
                    <a:pt x="1616" y="350"/>
                  </a:lnTo>
                  <a:lnTo>
                    <a:pt x="1613" y="351"/>
                  </a:lnTo>
                  <a:lnTo>
                    <a:pt x="1609" y="354"/>
                  </a:lnTo>
                  <a:lnTo>
                    <a:pt x="1520" y="444"/>
                  </a:lnTo>
                  <a:lnTo>
                    <a:pt x="1504" y="456"/>
                  </a:lnTo>
                  <a:lnTo>
                    <a:pt x="1486" y="462"/>
                  </a:lnTo>
                  <a:lnTo>
                    <a:pt x="1467" y="464"/>
                  </a:lnTo>
                  <a:lnTo>
                    <a:pt x="1449" y="461"/>
                  </a:lnTo>
                  <a:lnTo>
                    <a:pt x="1431" y="452"/>
                  </a:lnTo>
                  <a:lnTo>
                    <a:pt x="1384" y="423"/>
                  </a:lnTo>
                  <a:lnTo>
                    <a:pt x="1335" y="399"/>
                  </a:lnTo>
                  <a:lnTo>
                    <a:pt x="1284" y="378"/>
                  </a:lnTo>
                  <a:lnTo>
                    <a:pt x="1232" y="361"/>
                  </a:lnTo>
                  <a:lnTo>
                    <a:pt x="1178" y="348"/>
                  </a:lnTo>
                  <a:lnTo>
                    <a:pt x="1159" y="341"/>
                  </a:lnTo>
                  <a:lnTo>
                    <a:pt x="1143" y="330"/>
                  </a:lnTo>
                  <a:lnTo>
                    <a:pt x="1131" y="315"/>
                  </a:lnTo>
                  <a:lnTo>
                    <a:pt x="1124" y="298"/>
                  </a:lnTo>
                  <a:lnTo>
                    <a:pt x="1121" y="278"/>
                  </a:lnTo>
                  <a:lnTo>
                    <a:pt x="1121" y="152"/>
                  </a:lnTo>
                  <a:lnTo>
                    <a:pt x="1121" y="149"/>
                  </a:lnTo>
                  <a:lnTo>
                    <a:pt x="1119" y="145"/>
                  </a:lnTo>
                  <a:lnTo>
                    <a:pt x="1117" y="142"/>
                  </a:lnTo>
                  <a:lnTo>
                    <a:pt x="1112" y="140"/>
                  </a:lnTo>
                  <a:lnTo>
                    <a:pt x="1109" y="140"/>
                  </a:lnTo>
                  <a:lnTo>
                    <a:pt x="971" y="140"/>
                  </a:lnTo>
                  <a:close/>
                  <a:moveTo>
                    <a:pt x="970" y="0"/>
                  </a:moveTo>
                  <a:lnTo>
                    <a:pt x="1108" y="0"/>
                  </a:lnTo>
                  <a:lnTo>
                    <a:pt x="1139" y="3"/>
                  </a:lnTo>
                  <a:lnTo>
                    <a:pt x="1167" y="12"/>
                  </a:lnTo>
                  <a:lnTo>
                    <a:pt x="1193" y="25"/>
                  </a:lnTo>
                  <a:lnTo>
                    <a:pt x="1216" y="44"/>
                  </a:lnTo>
                  <a:lnTo>
                    <a:pt x="1234" y="66"/>
                  </a:lnTo>
                  <a:lnTo>
                    <a:pt x="1248" y="93"/>
                  </a:lnTo>
                  <a:lnTo>
                    <a:pt x="1257" y="121"/>
                  </a:lnTo>
                  <a:lnTo>
                    <a:pt x="1260" y="152"/>
                  </a:lnTo>
                  <a:lnTo>
                    <a:pt x="1260" y="223"/>
                  </a:lnTo>
                  <a:lnTo>
                    <a:pt x="1329" y="245"/>
                  </a:lnTo>
                  <a:lnTo>
                    <a:pt x="1394" y="272"/>
                  </a:lnTo>
                  <a:lnTo>
                    <a:pt x="1457" y="305"/>
                  </a:lnTo>
                  <a:lnTo>
                    <a:pt x="1508" y="255"/>
                  </a:lnTo>
                  <a:lnTo>
                    <a:pt x="1527" y="239"/>
                  </a:lnTo>
                  <a:lnTo>
                    <a:pt x="1547" y="227"/>
                  </a:lnTo>
                  <a:lnTo>
                    <a:pt x="1569" y="217"/>
                  </a:lnTo>
                  <a:lnTo>
                    <a:pt x="1592" y="212"/>
                  </a:lnTo>
                  <a:lnTo>
                    <a:pt x="1616" y="210"/>
                  </a:lnTo>
                  <a:lnTo>
                    <a:pt x="1640" y="212"/>
                  </a:lnTo>
                  <a:lnTo>
                    <a:pt x="1663" y="217"/>
                  </a:lnTo>
                  <a:lnTo>
                    <a:pt x="1684" y="227"/>
                  </a:lnTo>
                  <a:lnTo>
                    <a:pt x="1705" y="239"/>
                  </a:lnTo>
                  <a:lnTo>
                    <a:pt x="1723" y="255"/>
                  </a:lnTo>
                  <a:lnTo>
                    <a:pt x="1821" y="352"/>
                  </a:lnTo>
                  <a:lnTo>
                    <a:pt x="1839" y="373"/>
                  </a:lnTo>
                  <a:lnTo>
                    <a:pt x="1852" y="397"/>
                  </a:lnTo>
                  <a:lnTo>
                    <a:pt x="1862" y="422"/>
                  </a:lnTo>
                  <a:lnTo>
                    <a:pt x="1866" y="447"/>
                  </a:lnTo>
                  <a:lnTo>
                    <a:pt x="1866" y="474"/>
                  </a:lnTo>
                  <a:lnTo>
                    <a:pt x="1862" y="499"/>
                  </a:lnTo>
                  <a:lnTo>
                    <a:pt x="1852" y="523"/>
                  </a:lnTo>
                  <a:lnTo>
                    <a:pt x="1839" y="546"/>
                  </a:lnTo>
                  <a:lnTo>
                    <a:pt x="1821" y="567"/>
                  </a:lnTo>
                  <a:lnTo>
                    <a:pt x="1771" y="618"/>
                  </a:lnTo>
                  <a:lnTo>
                    <a:pt x="1796" y="665"/>
                  </a:lnTo>
                  <a:lnTo>
                    <a:pt x="1819" y="714"/>
                  </a:lnTo>
                  <a:lnTo>
                    <a:pt x="1837" y="765"/>
                  </a:lnTo>
                  <a:lnTo>
                    <a:pt x="1853" y="816"/>
                  </a:lnTo>
                  <a:lnTo>
                    <a:pt x="1925" y="816"/>
                  </a:lnTo>
                  <a:lnTo>
                    <a:pt x="1955" y="818"/>
                  </a:lnTo>
                  <a:lnTo>
                    <a:pt x="1984" y="828"/>
                  </a:lnTo>
                  <a:lnTo>
                    <a:pt x="2010" y="842"/>
                  </a:lnTo>
                  <a:lnTo>
                    <a:pt x="2032" y="861"/>
                  </a:lnTo>
                  <a:lnTo>
                    <a:pt x="2051" y="883"/>
                  </a:lnTo>
                  <a:lnTo>
                    <a:pt x="2065" y="909"/>
                  </a:lnTo>
                  <a:lnTo>
                    <a:pt x="2075" y="938"/>
                  </a:lnTo>
                  <a:lnTo>
                    <a:pt x="2077" y="968"/>
                  </a:lnTo>
                  <a:lnTo>
                    <a:pt x="2077" y="1106"/>
                  </a:lnTo>
                  <a:lnTo>
                    <a:pt x="2075" y="1137"/>
                  </a:lnTo>
                  <a:lnTo>
                    <a:pt x="2065" y="1165"/>
                  </a:lnTo>
                  <a:lnTo>
                    <a:pt x="2051" y="1192"/>
                  </a:lnTo>
                  <a:lnTo>
                    <a:pt x="2032" y="1214"/>
                  </a:lnTo>
                  <a:lnTo>
                    <a:pt x="2010" y="1233"/>
                  </a:lnTo>
                  <a:lnTo>
                    <a:pt x="1984" y="1247"/>
                  </a:lnTo>
                  <a:lnTo>
                    <a:pt x="1955" y="1255"/>
                  </a:lnTo>
                  <a:lnTo>
                    <a:pt x="1925" y="1258"/>
                  </a:lnTo>
                  <a:lnTo>
                    <a:pt x="1925" y="1259"/>
                  </a:lnTo>
                  <a:lnTo>
                    <a:pt x="1853" y="1259"/>
                  </a:lnTo>
                  <a:lnTo>
                    <a:pt x="1831" y="1328"/>
                  </a:lnTo>
                  <a:lnTo>
                    <a:pt x="1803" y="1393"/>
                  </a:lnTo>
                  <a:lnTo>
                    <a:pt x="1771" y="1456"/>
                  </a:lnTo>
                  <a:lnTo>
                    <a:pt x="1821" y="1507"/>
                  </a:lnTo>
                  <a:lnTo>
                    <a:pt x="1839" y="1528"/>
                  </a:lnTo>
                  <a:lnTo>
                    <a:pt x="1852" y="1551"/>
                  </a:lnTo>
                  <a:lnTo>
                    <a:pt x="1862" y="1577"/>
                  </a:lnTo>
                  <a:lnTo>
                    <a:pt x="1866" y="1602"/>
                  </a:lnTo>
                  <a:lnTo>
                    <a:pt x="1866" y="1628"/>
                  </a:lnTo>
                  <a:lnTo>
                    <a:pt x="1862" y="1654"/>
                  </a:lnTo>
                  <a:lnTo>
                    <a:pt x="1852" y="1678"/>
                  </a:lnTo>
                  <a:lnTo>
                    <a:pt x="1839" y="1701"/>
                  </a:lnTo>
                  <a:lnTo>
                    <a:pt x="1821" y="1722"/>
                  </a:lnTo>
                  <a:lnTo>
                    <a:pt x="1723" y="1820"/>
                  </a:lnTo>
                  <a:lnTo>
                    <a:pt x="1705" y="1836"/>
                  </a:lnTo>
                  <a:lnTo>
                    <a:pt x="1684" y="1849"/>
                  </a:lnTo>
                  <a:lnTo>
                    <a:pt x="1663" y="1857"/>
                  </a:lnTo>
                  <a:lnTo>
                    <a:pt x="1640" y="1863"/>
                  </a:lnTo>
                  <a:lnTo>
                    <a:pt x="1616" y="1864"/>
                  </a:lnTo>
                  <a:lnTo>
                    <a:pt x="1592" y="1863"/>
                  </a:lnTo>
                  <a:lnTo>
                    <a:pt x="1569" y="1857"/>
                  </a:lnTo>
                  <a:lnTo>
                    <a:pt x="1547" y="1849"/>
                  </a:lnTo>
                  <a:lnTo>
                    <a:pt x="1527" y="1836"/>
                  </a:lnTo>
                  <a:lnTo>
                    <a:pt x="1508" y="1820"/>
                  </a:lnTo>
                  <a:lnTo>
                    <a:pt x="1457" y="1770"/>
                  </a:lnTo>
                  <a:lnTo>
                    <a:pt x="1410" y="1796"/>
                  </a:lnTo>
                  <a:lnTo>
                    <a:pt x="1361" y="1818"/>
                  </a:lnTo>
                  <a:lnTo>
                    <a:pt x="1312" y="1837"/>
                  </a:lnTo>
                  <a:lnTo>
                    <a:pt x="1260" y="1852"/>
                  </a:lnTo>
                  <a:lnTo>
                    <a:pt x="1260" y="1924"/>
                  </a:lnTo>
                  <a:lnTo>
                    <a:pt x="1257" y="1954"/>
                  </a:lnTo>
                  <a:lnTo>
                    <a:pt x="1248" y="1983"/>
                  </a:lnTo>
                  <a:lnTo>
                    <a:pt x="1234" y="2009"/>
                  </a:lnTo>
                  <a:lnTo>
                    <a:pt x="1216" y="2031"/>
                  </a:lnTo>
                  <a:lnTo>
                    <a:pt x="1193" y="2050"/>
                  </a:lnTo>
                  <a:lnTo>
                    <a:pt x="1167" y="2064"/>
                  </a:lnTo>
                  <a:lnTo>
                    <a:pt x="1139" y="2073"/>
                  </a:lnTo>
                  <a:lnTo>
                    <a:pt x="1108" y="2076"/>
                  </a:lnTo>
                  <a:lnTo>
                    <a:pt x="970" y="2076"/>
                  </a:lnTo>
                  <a:lnTo>
                    <a:pt x="938" y="2073"/>
                  </a:lnTo>
                  <a:lnTo>
                    <a:pt x="910" y="2064"/>
                  </a:lnTo>
                  <a:lnTo>
                    <a:pt x="884" y="2050"/>
                  </a:lnTo>
                  <a:lnTo>
                    <a:pt x="861" y="2031"/>
                  </a:lnTo>
                  <a:lnTo>
                    <a:pt x="843" y="2009"/>
                  </a:lnTo>
                  <a:lnTo>
                    <a:pt x="829" y="1983"/>
                  </a:lnTo>
                  <a:lnTo>
                    <a:pt x="820" y="1954"/>
                  </a:lnTo>
                  <a:lnTo>
                    <a:pt x="817" y="1924"/>
                  </a:lnTo>
                  <a:lnTo>
                    <a:pt x="817" y="1852"/>
                  </a:lnTo>
                  <a:lnTo>
                    <a:pt x="748" y="1831"/>
                  </a:lnTo>
                  <a:lnTo>
                    <a:pt x="683" y="1802"/>
                  </a:lnTo>
                  <a:lnTo>
                    <a:pt x="620" y="1770"/>
                  </a:lnTo>
                  <a:lnTo>
                    <a:pt x="569" y="1820"/>
                  </a:lnTo>
                  <a:lnTo>
                    <a:pt x="550" y="1836"/>
                  </a:lnTo>
                  <a:lnTo>
                    <a:pt x="530" y="1849"/>
                  </a:lnTo>
                  <a:lnTo>
                    <a:pt x="508" y="1857"/>
                  </a:lnTo>
                  <a:lnTo>
                    <a:pt x="486" y="1863"/>
                  </a:lnTo>
                  <a:lnTo>
                    <a:pt x="461" y="1864"/>
                  </a:lnTo>
                  <a:lnTo>
                    <a:pt x="437" y="1863"/>
                  </a:lnTo>
                  <a:lnTo>
                    <a:pt x="414" y="1857"/>
                  </a:lnTo>
                  <a:lnTo>
                    <a:pt x="393" y="1849"/>
                  </a:lnTo>
                  <a:lnTo>
                    <a:pt x="372" y="1836"/>
                  </a:lnTo>
                  <a:lnTo>
                    <a:pt x="354" y="1820"/>
                  </a:lnTo>
                  <a:lnTo>
                    <a:pt x="256" y="1722"/>
                  </a:lnTo>
                  <a:lnTo>
                    <a:pt x="238" y="1701"/>
                  </a:lnTo>
                  <a:lnTo>
                    <a:pt x="225" y="1678"/>
                  </a:lnTo>
                  <a:lnTo>
                    <a:pt x="216" y="1654"/>
                  </a:lnTo>
                  <a:lnTo>
                    <a:pt x="211" y="1628"/>
                  </a:lnTo>
                  <a:lnTo>
                    <a:pt x="211" y="1602"/>
                  </a:lnTo>
                  <a:lnTo>
                    <a:pt x="216" y="1577"/>
                  </a:lnTo>
                  <a:lnTo>
                    <a:pt x="225" y="1551"/>
                  </a:lnTo>
                  <a:lnTo>
                    <a:pt x="238" y="1528"/>
                  </a:lnTo>
                  <a:lnTo>
                    <a:pt x="256" y="1507"/>
                  </a:lnTo>
                  <a:lnTo>
                    <a:pt x="306" y="1456"/>
                  </a:lnTo>
                  <a:lnTo>
                    <a:pt x="281" y="1410"/>
                  </a:lnTo>
                  <a:lnTo>
                    <a:pt x="259" y="1360"/>
                  </a:lnTo>
                  <a:lnTo>
                    <a:pt x="240" y="1311"/>
                  </a:lnTo>
                  <a:lnTo>
                    <a:pt x="224" y="1259"/>
                  </a:lnTo>
                  <a:lnTo>
                    <a:pt x="152" y="1259"/>
                  </a:lnTo>
                  <a:lnTo>
                    <a:pt x="122" y="1256"/>
                  </a:lnTo>
                  <a:lnTo>
                    <a:pt x="93" y="1248"/>
                  </a:lnTo>
                  <a:lnTo>
                    <a:pt x="67" y="1233"/>
                  </a:lnTo>
                  <a:lnTo>
                    <a:pt x="45" y="1215"/>
                  </a:lnTo>
                  <a:lnTo>
                    <a:pt x="26" y="1192"/>
                  </a:lnTo>
                  <a:lnTo>
                    <a:pt x="12" y="1166"/>
                  </a:lnTo>
                  <a:lnTo>
                    <a:pt x="3" y="1138"/>
                  </a:lnTo>
                  <a:lnTo>
                    <a:pt x="0" y="1107"/>
                  </a:lnTo>
                  <a:lnTo>
                    <a:pt x="0" y="969"/>
                  </a:lnTo>
                  <a:lnTo>
                    <a:pt x="3" y="938"/>
                  </a:lnTo>
                  <a:lnTo>
                    <a:pt x="12" y="909"/>
                  </a:lnTo>
                  <a:lnTo>
                    <a:pt x="26" y="884"/>
                  </a:lnTo>
                  <a:lnTo>
                    <a:pt x="45" y="861"/>
                  </a:lnTo>
                  <a:lnTo>
                    <a:pt x="67" y="843"/>
                  </a:lnTo>
                  <a:lnTo>
                    <a:pt x="93" y="829"/>
                  </a:lnTo>
                  <a:lnTo>
                    <a:pt x="122" y="819"/>
                  </a:lnTo>
                  <a:lnTo>
                    <a:pt x="152" y="816"/>
                  </a:lnTo>
                  <a:lnTo>
                    <a:pt x="224" y="816"/>
                  </a:lnTo>
                  <a:lnTo>
                    <a:pt x="246" y="748"/>
                  </a:lnTo>
                  <a:lnTo>
                    <a:pt x="274" y="682"/>
                  </a:lnTo>
                  <a:lnTo>
                    <a:pt x="306" y="619"/>
                  </a:lnTo>
                  <a:lnTo>
                    <a:pt x="256" y="568"/>
                  </a:lnTo>
                  <a:lnTo>
                    <a:pt x="238" y="547"/>
                  </a:lnTo>
                  <a:lnTo>
                    <a:pt x="225" y="524"/>
                  </a:lnTo>
                  <a:lnTo>
                    <a:pt x="216" y="500"/>
                  </a:lnTo>
                  <a:lnTo>
                    <a:pt x="211" y="474"/>
                  </a:lnTo>
                  <a:lnTo>
                    <a:pt x="211" y="448"/>
                  </a:lnTo>
                  <a:lnTo>
                    <a:pt x="216" y="422"/>
                  </a:lnTo>
                  <a:lnTo>
                    <a:pt x="225" y="398"/>
                  </a:lnTo>
                  <a:lnTo>
                    <a:pt x="238" y="374"/>
                  </a:lnTo>
                  <a:lnTo>
                    <a:pt x="256" y="353"/>
                  </a:lnTo>
                  <a:lnTo>
                    <a:pt x="354" y="255"/>
                  </a:lnTo>
                  <a:lnTo>
                    <a:pt x="372" y="239"/>
                  </a:lnTo>
                  <a:lnTo>
                    <a:pt x="393" y="227"/>
                  </a:lnTo>
                  <a:lnTo>
                    <a:pt x="414" y="218"/>
                  </a:lnTo>
                  <a:lnTo>
                    <a:pt x="437" y="213"/>
                  </a:lnTo>
                  <a:lnTo>
                    <a:pt x="461" y="211"/>
                  </a:lnTo>
                  <a:lnTo>
                    <a:pt x="486" y="213"/>
                  </a:lnTo>
                  <a:lnTo>
                    <a:pt x="508" y="218"/>
                  </a:lnTo>
                  <a:lnTo>
                    <a:pt x="530" y="227"/>
                  </a:lnTo>
                  <a:lnTo>
                    <a:pt x="550" y="239"/>
                  </a:lnTo>
                  <a:lnTo>
                    <a:pt x="569" y="255"/>
                  </a:lnTo>
                  <a:lnTo>
                    <a:pt x="620" y="306"/>
                  </a:lnTo>
                  <a:lnTo>
                    <a:pt x="667" y="281"/>
                  </a:lnTo>
                  <a:lnTo>
                    <a:pt x="716" y="258"/>
                  </a:lnTo>
                  <a:lnTo>
                    <a:pt x="765" y="239"/>
                  </a:lnTo>
                  <a:lnTo>
                    <a:pt x="817" y="224"/>
                  </a:lnTo>
                  <a:lnTo>
                    <a:pt x="817" y="152"/>
                  </a:lnTo>
                  <a:lnTo>
                    <a:pt x="820" y="121"/>
                  </a:lnTo>
                  <a:lnTo>
                    <a:pt x="829" y="93"/>
                  </a:lnTo>
                  <a:lnTo>
                    <a:pt x="843" y="66"/>
                  </a:lnTo>
                  <a:lnTo>
                    <a:pt x="861" y="44"/>
                  </a:lnTo>
                  <a:lnTo>
                    <a:pt x="884" y="25"/>
                  </a:lnTo>
                  <a:lnTo>
                    <a:pt x="910" y="12"/>
                  </a:lnTo>
                  <a:lnTo>
                    <a:pt x="938" y="3"/>
                  </a:lnTo>
                  <a:lnTo>
                    <a:pt x="970" y="0"/>
                  </a:lnTo>
                  <a:close/>
                </a:path>
              </a:pathLst>
            </a:custGeom>
            <a:grpFill/>
            <a:ln w="0">
              <a:noFill/>
              <a:prstDash val="solid"/>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400" b="0" i="0" u="none" strike="noStrike" kern="1200" cap="none" spc="0" normalizeH="0" baseline="0" noProof="0">
                <a:ln>
                  <a:noFill/>
                </a:ln>
                <a:solidFill>
                  <a:prstClr val="black"/>
                </a:solidFill>
                <a:effectLst/>
                <a:uLnTx/>
                <a:uFillTx/>
                <a:cs typeface="+mn-ea"/>
                <a:sym typeface="+mn-lt"/>
              </a:endParaRPr>
            </a:p>
          </p:txBody>
        </p:sp>
        <p:sp>
          <p:nvSpPr>
            <p:cNvPr id="6" name="Freeform 71"/>
            <p:cNvSpPr>
              <a:spLocks noEditPoints="1"/>
            </p:cNvSpPr>
            <p:nvPr/>
          </p:nvSpPr>
          <p:spPr bwMode="auto">
            <a:xfrm>
              <a:off x="3729038" y="2011363"/>
              <a:ext cx="139700" cy="139700"/>
            </a:xfrm>
            <a:custGeom>
              <a:avLst/>
              <a:gdLst>
                <a:gd name="T0" fmla="*/ 398 w 886"/>
                <a:gd name="T1" fmla="*/ 143 h 884"/>
                <a:gd name="T2" fmla="*/ 316 w 886"/>
                <a:gd name="T3" fmla="*/ 169 h 884"/>
                <a:gd name="T4" fmla="*/ 245 w 886"/>
                <a:gd name="T5" fmla="*/ 214 h 884"/>
                <a:gd name="T6" fmla="*/ 189 w 886"/>
                <a:gd name="T7" fmla="*/ 277 h 884"/>
                <a:gd name="T8" fmla="*/ 153 w 886"/>
                <a:gd name="T9" fmla="*/ 355 h 884"/>
                <a:gd name="T10" fmla="*/ 141 w 886"/>
                <a:gd name="T11" fmla="*/ 442 h 884"/>
                <a:gd name="T12" fmla="*/ 153 w 886"/>
                <a:gd name="T13" fmla="*/ 529 h 884"/>
                <a:gd name="T14" fmla="*/ 189 w 886"/>
                <a:gd name="T15" fmla="*/ 606 h 884"/>
                <a:gd name="T16" fmla="*/ 245 w 886"/>
                <a:gd name="T17" fmla="*/ 669 h 884"/>
                <a:gd name="T18" fmla="*/ 316 w 886"/>
                <a:gd name="T19" fmla="*/ 716 h 884"/>
                <a:gd name="T20" fmla="*/ 398 w 886"/>
                <a:gd name="T21" fmla="*/ 740 h 884"/>
                <a:gd name="T22" fmla="*/ 488 w 886"/>
                <a:gd name="T23" fmla="*/ 740 h 884"/>
                <a:gd name="T24" fmla="*/ 570 w 886"/>
                <a:gd name="T25" fmla="*/ 716 h 884"/>
                <a:gd name="T26" fmla="*/ 641 w 886"/>
                <a:gd name="T27" fmla="*/ 669 h 884"/>
                <a:gd name="T28" fmla="*/ 696 w 886"/>
                <a:gd name="T29" fmla="*/ 606 h 884"/>
                <a:gd name="T30" fmla="*/ 732 w 886"/>
                <a:gd name="T31" fmla="*/ 529 h 884"/>
                <a:gd name="T32" fmla="*/ 745 w 886"/>
                <a:gd name="T33" fmla="*/ 442 h 884"/>
                <a:gd name="T34" fmla="*/ 732 w 886"/>
                <a:gd name="T35" fmla="*/ 355 h 884"/>
                <a:gd name="T36" fmla="*/ 696 w 886"/>
                <a:gd name="T37" fmla="*/ 277 h 884"/>
                <a:gd name="T38" fmla="*/ 641 w 886"/>
                <a:gd name="T39" fmla="*/ 214 h 884"/>
                <a:gd name="T40" fmla="*/ 570 w 886"/>
                <a:gd name="T41" fmla="*/ 169 h 884"/>
                <a:gd name="T42" fmla="*/ 488 w 886"/>
                <a:gd name="T43" fmla="*/ 143 h 884"/>
                <a:gd name="T44" fmla="*/ 443 w 886"/>
                <a:gd name="T45" fmla="*/ 0 h 884"/>
                <a:gd name="T46" fmla="*/ 544 w 886"/>
                <a:gd name="T47" fmla="*/ 11 h 884"/>
                <a:gd name="T48" fmla="*/ 638 w 886"/>
                <a:gd name="T49" fmla="*/ 45 h 884"/>
                <a:gd name="T50" fmla="*/ 719 w 886"/>
                <a:gd name="T51" fmla="*/ 97 h 884"/>
                <a:gd name="T52" fmla="*/ 788 w 886"/>
                <a:gd name="T53" fmla="*/ 165 h 884"/>
                <a:gd name="T54" fmla="*/ 840 w 886"/>
                <a:gd name="T55" fmla="*/ 248 h 884"/>
                <a:gd name="T56" fmla="*/ 873 w 886"/>
                <a:gd name="T57" fmla="*/ 340 h 884"/>
                <a:gd name="T58" fmla="*/ 886 w 886"/>
                <a:gd name="T59" fmla="*/ 442 h 884"/>
                <a:gd name="T60" fmla="*/ 873 w 886"/>
                <a:gd name="T61" fmla="*/ 543 h 884"/>
                <a:gd name="T62" fmla="*/ 840 w 886"/>
                <a:gd name="T63" fmla="*/ 636 h 884"/>
                <a:gd name="T64" fmla="*/ 788 w 886"/>
                <a:gd name="T65" fmla="*/ 718 h 884"/>
                <a:gd name="T66" fmla="*/ 719 w 886"/>
                <a:gd name="T67" fmla="*/ 787 h 884"/>
                <a:gd name="T68" fmla="*/ 638 w 886"/>
                <a:gd name="T69" fmla="*/ 839 h 884"/>
                <a:gd name="T70" fmla="*/ 544 w 886"/>
                <a:gd name="T71" fmla="*/ 872 h 884"/>
                <a:gd name="T72" fmla="*/ 443 w 886"/>
                <a:gd name="T73" fmla="*/ 884 h 884"/>
                <a:gd name="T74" fmla="*/ 341 w 886"/>
                <a:gd name="T75" fmla="*/ 872 h 884"/>
                <a:gd name="T76" fmla="*/ 248 w 886"/>
                <a:gd name="T77" fmla="*/ 839 h 884"/>
                <a:gd name="T78" fmla="*/ 166 w 886"/>
                <a:gd name="T79" fmla="*/ 787 h 884"/>
                <a:gd name="T80" fmla="*/ 97 w 886"/>
                <a:gd name="T81" fmla="*/ 718 h 884"/>
                <a:gd name="T82" fmla="*/ 46 w 886"/>
                <a:gd name="T83" fmla="*/ 636 h 884"/>
                <a:gd name="T84" fmla="*/ 12 w 886"/>
                <a:gd name="T85" fmla="*/ 543 h 884"/>
                <a:gd name="T86" fmla="*/ 0 w 886"/>
                <a:gd name="T87" fmla="*/ 442 h 884"/>
                <a:gd name="T88" fmla="*/ 12 w 886"/>
                <a:gd name="T89" fmla="*/ 340 h 884"/>
                <a:gd name="T90" fmla="*/ 46 w 886"/>
                <a:gd name="T91" fmla="*/ 248 h 884"/>
                <a:gd name="T92" fmla="*/ 97 w 886"/>
                <a:gd name="T93" fmla="*/ 165 h 884"/>
                <a:gd name="T94" fmla="*/ 166 w 886"/>
                <a:gd name="T95" fmla="*/ 97 h 884"/>
                <a:gd name="T96" fmla="*/ 248 w 886"/>
                <a:gd name="T97" fmla="*/ 45 h 884"/>
                <a:gd name="T98" fmla="*/ 341 w 886"/>
                <a:gd name="T99" fmla="*/ 11 h 884"/>
                <a:gd name="T100" fmla="*/ 443 w 886"/>
                <a:gd name="T101" fmla="*/ 0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86" h="884">
                  <a:moveTo>
                    <a:pt x="443" y="140"/>
                  </a:moveTo>
                  <a:lnTo>
                    <a:pt x="398" y="143"/>
                  </a:lnTo>
                  <a:lnTo>
                    <a:pt x="356" y="153"/>
                  </a:lnTo>
                  <a:lnTo>
                    <a:pt x="316" y="169"/>
                  </a:lnTo>
                  <a:lnTo>
                    <a:pt x="279" y="189"/>
                  </a:lnTo>
                  <a:lnTo>
                    <a:pt x="245" y="214"/>
                  </a:lnTo>
                  <a:lnTo>
                    <a:pt x="215" y="243"/>
                  </a:lnTo>
                  <a:lnTo>
                    <a:pt x="189" y="277"/>
                  </a:lnTo>
                  <a:lnTo>
                    <a:pt x="169" y="315"/>
                  </a:lnTo>
                  <a:lnTo>
                    <a:pt x="153" y="355"/>
                  </a:lnTo>
                  <a:lnTo>
                    <a:pt x="144" y="397"/>
                  </a:lnTo>
                  <a:lnTo>
                    <a:pt x="141" y="442"/>
                  </a:lnTo>
                  <a:lnTo>
                    <a:pt x="144" y="486"/>
                  </a:lnTo>
                  <a:lnTo>
                    <a:pt x="153" y="529"/>
                  </a:lnTo>
                  <a:lnTo>
                    <a:pt x="169" y="569"/>
                  </a:lnTo>
                  <a:lnTo>
                    <a:pt x="189" y="606"/>
                  </a:lnTo>
                  <a:lnTo>
                    <a:pt x="215" y="640"/>
                  </a:lnTo>
                  <a:lnTo>
                    <a:pt x="245" y="669"/>
                  </a:lnTo>
                  <a:lnTo>
                    <a:pt x="279" y="695"/>
                  </a:lnTo>
                  <a:lnTo>
                    <a:pt x="316" y="716"/>
                  </a:lnTo>
                  <a:lnTo>
                    <a:pt x="356" y="731"/>
                  </a:lnTo>
                  <a:lnTo>
                    <a:pt x="398" y="740"/>
                  </a:lnTo>
                  <a:lnTo>
                    <a:pt x="443" y="743"/>
                  </a:lnTo>
                  <a:lnTo>
                    <a:pt x="488" y="740"/>
                  </a:lnTo>
                  <a:lnTo>
                    <a:pt x="530" y="731"/>
                  </a:lnTo>
                  <a:lnTo>
                    <a:pt x="570" y="716"/>
                  </a:lnTo>
                  <a:lnTo>
                    <a:pt x="607" y="695"/>
                  </a:lnTo>
                  <a:lnTo>
                    <a:pt x="641" y="669"/>
                  </a:lnTo>
                  <a:lnTo>
                    <a:pt x="670" y="640"/>
                  </a:lnTo>
                  <a:lnTo>
                    <a:pt x="696" y="606"/>
                  </a:lnTo>
                  <a:lnTo>
                    <a:pt x="717" y="569"/>
                  </a:lnTo>
                  <a:lnTo>
                    <a:pt x="732" y="529"/>
                  </a:lnTo>
                  <a:lnTo>
                    <a:pt x="741" y="486"/>
                  </a:lnTo>
                  <a:lnTo>
                    <a:pt x="745" y="442"/>
                  </a:lnTo>
                  <a:lnTo>
                    <a:pt x="741" y="397"/>
                  </a:lnTo>
                  <a:lnTo>
                    <a:pt x="732" y="355"/>
                  </a:lnTo>
                  <a:lnTo>
                    <a:pt x="717" y="315"/>
                  </a:lnTo>
                  <a:lnTo>
                    <a:pt x="696" y="277"/>
                  </a:lnTo>
                  <a:lnTo>
                    <a:pt x="670" y="243"/>
                  </a:lnTo>
                  <a:lnTo>
                    <a:pt x="641" y="214"/>
                  </a:lnTo>
                  <a:lnTo>
                    <a:pt x="607" y="189"/>
                  </a:lnTo>
                  <a:lnTo>
                    <a:pt x="570" y="169"/>
                  </a:lnTo>
                  <a:lnTo>
                    <a:pt x="530" y="153"/>
                  </a:lnTo>
                  <a:lnTo>
                    <a:pt x="488" y="143"/>
                  </a:lnTo>
                  <a:lnTo>
                    <a:pt x="443" y="140"/>
                  </a:lnTo>
                  <a:close/>
                  <a:moveTo>
                    <a:pt x="443" y="0"/>
                  </a:moveTo>
                  <a:lnTo>
                    <a:pt x="494" y="3"/>
                  </a:lnTo>
                  <a:lnTo>
                    <a:pt x="544" y="11"/>
                  </a:lnTo>
                  <a:lnTo>
                    <a:pt x="592" y="25"/>
                  </a:lnTo>
                  <a:lnTo>
                    <a:pt x="638" y="45"/>
                  </a:lnTo>
                  <a:lnTo>
                    <a:pt x="680" y="68"/>
                  </a:lnTo>
                  <a:lnTo>
                    <a:pt x="719" y="97"/>
                  </a:lnTo>
                  <a:lnTo>
                    <a:pt x="756" y="130"/>
                  </a:lnTo>
                  <a:lnTo>
                    <a:pt x="788" y="165"/>
                  </a:lnTo>
                  <a:lnTo>
                    <a:pt x="816" y="205"/>
                  </a:lnTo>
                  <a:lnTo>
                    <a:pt x="840" y="248"/>
                  </a:lnTo>
                  <a:lnTo>
                    <a:pt x="859" y="293"/>
                  </a:lnTo>
                  <a:lnTo>
                    <a:pt x="873" y="340"/>
                  </a:lnTo>
                  <a:lnTo>
                    <a:pt x="883" y="390"/>
                  </a:lnTo>
                  <a:lnTo>
                    <a:pt x="886" y="442"/>
                  </a:lnTo>
                  <a:lnTo>
                    <a:pt x="883" y="493"/>
                  </a:lnTo>
                  <a:lnTo>
                    <a:pt x="873" y="543"/>
                  </a:lnTo>
                  <a:lnTo>
                    <a:pt x="859" y="590"/>
                  </a:lnTo>
                  <a:lnTo>
                    <a:pt x="840" y="636"/>
                  </a:lnTo>
                  <a:lnTo>
                    <a:pt x="816" y="679"/>
                  </a:lnTo>
                  <a:lnTo>
                    <a:pt x="788" y="718"/>
                  </a:lnTo>
                  <a:lnTo>
                    <a:pt x="756" y="754"/>
                  </a:lnTo>
                  <a:lnTo>
                    <a:pt x="719" y="787"/>
                  </a:lnTo>
                  <a:lnTo>
                    <a:pt x="680" y="815"/>
                  </a:lnTo>
                  <a:lnTo>
                    <a:pt x="638" y="839"/>
                  </a:lnTo>
                  <a:lnTo>
                    <a:pt x="592" y="858"/>
                  </a:lnTo>
                  <a:lnTo>
                    <a:pt x="544" y="872"/>
                  </a:lnTo>
                  <a:lnTo>
                    <a:pt x="494" y="880"/>
                  </a:lnTo>
                  <a:lnTo>
                    <a:pt x="443" y="884"/>
                  </a:lnTo>
                  <a:lnTo>
                    <a:pt x="392" y="880"/>
                  </a:lnTo>
                  <a:lnTo>
                    <a:pt x="341" y="872"/>
                  </a:lnTo>
                  <a:lnTo>
                    <a:pt x="294" y="858"/>
                  </a:lnTo>
                  <a:lnTo>
                    <a:pt x="248" y="839"/>
                  </a:lnTo>
                  <a:lnTo>
                    <a:pt x="206" y="815"/>
                  </a:lnTo>
                  <a:lnTo>
                    <a:pt x="166" y="787"/>
                  </a:lnTo>
                  <a:lnTo>
                    <a:pt x="130" y="754"/>
                  </a:lnTo>
                  <a:lnTo>
                    <a:pt x="97" y="718"/>
                  </a:lnTo>
                  <a:lnTo>
                    <a:pt x="70" y="679"/>
                  </a:lnTo>
                  <a:lnTo>
                    <a:pt x="46" y="636"/>
                  </a:lnTo>
                  <a:lnTo>
                    <a:pt x="27" y="590"/>
                  </a:lnTo>
                  <a:lnTo>
                    <a:pt x="12" y="543"/>
                  </a:lnTo>
                  <a:lnTo>
                    <a:pt x="4" y="493"/>
                  </a:lnTo>
                  <a:lnTo>
                    <a:pt x="0" y="442"/>
                  </a:lnTo>
                  <a:lnTo>
                    <a:pt x="4" y="390"/>
                  </a:lnTo>
                  <a:lnTo>
                    <a:pt x="12" y="340"/>
                  </a:lnTo>
                  <a:lnTo>
                    <a:pt x="27" y="293"/>
                  </a:lnTo>
                  <a:lnTo>
                    <a:pt x="46" y="248"/>
                  </a:lnTo>
                  <a:lnTo>
                    <a:pt x="70" y="205"/>
                  </a:lnTo>
                  <a:lnTo>
                    <a:pt x="97" y="165"/>
                  </a:lnTo>
                  <a:lnTo>
                    <a:pt x="130" y="130"/>
                  </a:lnTo>
                  <a:lnTo>
                    <a:pt x="166" y="97"/>
                  </a:lnTo>
                  <a:lnTo>
                    <a:pt x="206" y="68"/>
                  </a:lnTo>
                  <a:lnTo>
                    <a:pt x="248" y="45"/>
                  </a:lnTo>
                  <a:lnTo>
                    <a:pt x="294" y="25"/>
                  </a:lnTo>
                  <a:lnTo>
                    <a:pt x="341" y="11"/>
                  </a:lnTo>
                  <a:lnTo>
                    <a:pt x="392" y="3"/>
                  </a:lnTo>
                  <a:lnTo>
                    <a:pt x="443" y="0"/>
                  </a:lnTo>
                  <a:close/>
                </a:path>
              </a:pathLst>
            </a:custGeom>
            <a:grpFill/>
            <a:ln w="0">
              <a:noFill/>
              <a:prstDash val="solid"/>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400" b="0" i="0" u="none" strike="noStrike" kern="1200" cap="none" spc="0" normalizeH="0" baseline="0" noProof="0">
                <a:ln>
                  <a:noFill/>
                </a:ln>
                <a:solidFill>
                  <a:prstClr val="black"/>
                </a:solidFill>
                <a:effectLst/>
                <a:uLnTx/>
                <a:uFillTx/>
                <a:cs typeface="+mn-ea"/>
                <a:sym typeface="+mn-lt"/>
              </a:endParaRPr>
            </a:p>
          </p:txBody>
        </p:sp>
        <p:sp>
          <p:nvSpPr>
            <p:cNvPr id="7" name="Freeform 72"/>
            <p:cNvSpPr/>
            <p:nvPr/>
          </p:nvSpPr>
          <p:spPr bwMode="auto">
            <a:xfrm>
              <a:off x="3471863" y="2006601"/>
              <a:ext cx="403225" cy="460375"/>
            </a:xfrm>
            <a:custGeom>
              <a:avLst/>
              <a:gdLst>
                <a:gd name="T0" fmla="*/ 1098 w 2541"/>
                <a:gd name="T1" fmla="*/ 8 h 2906"/>
                <a:gd name="T2" fmla="*/ 1133 w 2541"/>
                <a:gd name="T3" fmla="*/ 48 h 2906"/>
                <a:gd name="T4" fmla="*/ 1130 w 2541"/>
                <a:gd name="T5" fmla="*/ 102 h 2906"/>
                <a:gd name="T6" fmla="*/ 1090 w 2541"/>
                <a:gd name="T7" fmla="*/ 136 h 2906"/>
                <a:gd name="T8" fmla="*/ 917 w 2541"/>
                <a:gd name="T9" fmla="*/ 214 h 2906"/>
                <a:gd name="T10" fmla="*/ 736 w 2541"/>
                <a:gd name="T11" fmla="*/ 341 h 2906"/>
                <a:gd name="T12" fmla="*/ 590 w 2541"/>
                <a:gd name="T13" fmla="*/ 501 h 2906"/>
                <a:gd name="T14" fmla="*/ 479 w 2541"/>
                <a:gd name="T15" fmla="*/ 688 h 2906"/>
                <a:gd name="T16" fmla="*/ 409 w 2541"/>
                <a:gd name="T17" fmla="*/ 895 h 2906"/>
                <a:gd name="T18" fmla="*/ 386 w 2541"/>
                <a:gd name="T19" fmla="*/ 1114 h 2906"/>
                <a:gd name="T20" fmla="*/ 378 w 2541"/>
                <a:gd name="T21" fmla="*/ 1330 h 2906"/>
                <a:gd name="T22" fmla="*/ 141 w 2541"/>
                <a:gd name="T23" fmla="*/ 1791 h 2906"/>
                <a:gd name="T24" fmla="*/ 145 w 2541"/>
                <a:gd name="T25" fmla="*/ 1829 h 2906"/>
                <a:gd name="T26" fmla="*/ 188 w 2541"/>
                <a:gd name="T27" fmla="*/ 1851 h 2906"/>
                <a:gd name="T28" fmla="*/ 336 w 2541"/>
                <a:gd name="T29" fmla="*/ 1855 h 2906"/>
                <a:gd name="T30" fmla="*/ 377 w 2541"/>
                <a:gd name="T31" fmla="*/ 1887 h 2906"/>
                <a:gd name="T32" fmla="*/ 386 w 2541"/>
                <a:gd name="T33" fmla="*/ 2330 h 2906"/>
                <a:gd name="T34" fmla="*/ 414 w 2541"/>
                <a:gd name="T35" fmla="*/ 2418 h 2906"/>
                <a:gd name="T36" fmla="*/ 482 w 2541"/>
                <a:gd name="T37" fmla="*/ 2477 h 2906"/>
                <a:gd name="T38" fmla="*/ 856 w 2541"/>
                <a:gd name="T39" fmla="*/ 2445 h 2906"/>
                <a:gd name="T40" fmla="*/ 899 w 2541"/>
                <a:gd name="T41" fmla="*/ 2452 h 2906"/>
                <a:gd name="T42" fmla="*/ 933 w 2541"/>
                <a:gd name="T43" fmla="*/ 2494 h 2906"/>
                <a:gd name="T44" fmla="*/ 2099 w 2541"/>
                <a:gd name="T45" fmla="*/ 2764 h 2906"/>
                <a:gd name="T46" fmla="*/ 2109 w 2541"/>
                <a:gd name="T47" fmla="*/ 1888 h 2906"/>
                <a:gd name="T48" fmla="*/ 2224 w 2541"/>
                <a:gd name="T49" fmla="*/ 1763 h 2906"/>
                <a:gd name="T50" fmla="*/ 2347 w 2541"/>
                <a:gd name="T51" fmla="*/ 1575 h 2906"/>
                <a:gd name="T52" fmla="*/ 2412 w 2541"/>
                <a:gd name="T53" fmla="*/ 1419 h 2906"/>
                <a:gd name="T54" fmla="*/ 2455 w 2541"/>
                <a:gd name="T55" fmla="*/ 1389 h 2906"/>
                <a:gd name="T56" fmla="*/ 2509 w 2541"/>
                <a:gd name="T57" fmla="*/ 1400 h 2906"/>
                <a:gd name="T58" fmla="*/ 2539 w 2541"/>
                <a:gd name="T59" fmla="*/ 1443 h 2906"/>
                <a:gd name="T60" fmla="*/ 2509 w 2541"/>
                <a:gd name="T61" fmla="*/ 1556 h 2906"/>
                <a:gd name="T62" fmla="*/ 2395 w 2541"/>
                <a:gd name="T63" fmla="*/ 1770 h 2906"/>
                <a:gd name="T64" fmla="*/ 2239 w 2541"/>
                <a:gd name="T65" fmla="*/ 1955 h 2906"/>
                <a:gd name="T66" fmla="*/ 2230 w 2541"/>
                <a:gd name="T67" fmla="*/ 2871 h 2906"/>
                <a:gd name="T68" fmla="*/ 2187 w 2541"/>
                <a:gd name="T69" fmla="*/ 2902 h 2906"/>
                <a:gd name="T70" fmla="*/ 847 w 2541"/>
                <a:gd name="T71" fmla="*/ 2902 h 2906"/>
                <a:gd name="T72" fmla="*/ 805 w 2541"/>
                <a:gd name="T73" fmla="*/ 2871 h 2906"/>
                <a:gd name="T74" fmla="*/ 796 w 2541"/>
                <a:gd name="T75" fmla="*/ 2596 h 2906"/>
                <a:gd name="T76" fmla="*/ 551 w 2541"/>
                <a:gd name="T77" fmla="*/ 2631 h 2906"/>
                <a:gd name="T78" fmla="*/ 461 w 2541"/>
                <a:gd name="T79" fmla="*/ 2618 h 2906"/>
                <a:gd name="T80" fmla="*/ 350 w 2541"/>
                <a:gd name="T81" fmla="*/ 2557 h 2906"/>
                <a:gd name="T82" fmla="*/ 274 w 2541"/>
                <a:gd name="T83" fmla="*/ 2455 h 2906"/>
                <a:gd name="T84" fmla="*/ 246 w 2541"/>
                <a:gd name="T85" fmla="*/ 2329 h 2906"/>
                <a:gd name="T86" fmla="*/ 176 w 2541"/>
                <a:gd name="T87" fmla="*/ 1989 h 2906"/>
                <a:gd name="T88" fmla="*/ 87 w 2541"/>
                <a:gd name="T89" fmla="*/ 1961 h 2906"/>
                <a:gd name="T90" fmla="*/ 24 w 2541"/>
                <a:gd name="T91" fmla="*/ 1900 h 2906"/>
                <a:gd name="T92" fmla="*/ 0 w 2541"/>
                <a:gd name="T93" fmla="*/ 1817 h 2906"/>
                <a:gd name="T94" fmla="*/ 16 w 2541"/>
                <a:gd name="T95" fmla="*/ 1724 h 2906"/>
                <a:gd name="T96" fmla="*/ 247 w 2541"/>
                <a:gd name="T97" fmla="*/ 1114 h 2906"/>
                <a:gd name="T98" fmla="*/ 271 w 2541"/>
                <a:gd name="T99" fmla="*/ 878 h 2906"/>
                <a:gd name="T100" fmla="*/ 341 w 2541"/>
                <a:gd name="T101" fmla="*/ 655 h 2906"/>
                <a:gd name="T102" fmla="*/ 453 w 2541"/>
                <a:gd name="T103" fmla="*/ 453 h 2906"/>
                <a:gd name="T104" fmla="*/ 602 w 2541"/>
                <a:gd name="T105" fmla="*/ 274 h 2906"/>
                <a:gd name="T106" fmla="*/ 785 w 2541"/>
                <a:gd name="T107" fmla="*/ 129 h 2906"/>
                <a:gd name="T108" fmla="*/ 983 w 2541"/>
                <a:gd name="T109" fmla="*/ 27 h 29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541" h="2906">
                  <a:moveTo>
                    <a:pt x="1063" y="0"/>
                  </a:moveTo>
                  <a:lnTo>
                    <a:pt x="1082" y="1"/>
                  </a:lnTo>
                  <a:lnTo>
                    <a:pt x="1098" y="8"/>
                  </a:lnTo>
                  <a:lnTo>
                    <a:pt x="1113" y="17"/>
                  </a:lnTo>
                  <a:lnTo>
                    <a:pt x="1125" y="31"/>
                  </a:lnTo>
                  <a:lnTo>
                    <a:pt x="1133" y="48"/>
                  </a:lnTo>
                  <a:lnTo>
                    <a:pt x="1137" y="66"/>
                  </a:lnTo>
                  <a:lnTo>
                    <a:pt x="1135" y="85"/>
                  </a:lnTo>
                  <a:lnTo>
                    <a:pt x="1130" y="102"/>
                  </a:lnTo>
                  <a:lnTo>
                    <a:pt x="1121" y="116"/>
                  </a:lnTo>
                  <a:lnTo>
                    <a:pt x="1107" y="128"/>
                  </a:lnTo>
                  <a:lnTo>
                    <a:pt x="1090" y="136"/>
                  </a:lnTo>
                  <a:lnTo>
                    <a:pt x="1036" y="156"/>
                  </a:lnTo>
                  <a:lnTo>
                    <a:pt x="983" y="180"/>
                  </a:lnTo>
                  <a:lnTo>
                    <a:pt x="917" y="214"/>
                  </a:lnTo>
                  <a:lnTo>
                    <a:pt x="854" y="252"/>
                  </a:lnTo>
                  <a:lnTo>
                    <a:pt x="793" y="295"/>
                  </a:lnTo>
                  <a:lnTo>
                    <a:pt x="736" y="341"/>
                  </a:lnTo>
                  <a:lnTo>
                    <a:pt x="684" y="392"/>
                  </a:lnTo>
                  <a:lnTo>
                    <a:pt x="634" y="444"/>
                  </a:lnTo>
                  <a:lnTo>
                    <a:pt x="590" y="501"/>
                  </a:lnTo>
                  <a:lnTo>
                    <a:pt x="549" y="561"/>
                  </a:lnTo>
                  <a:lnTo>
                    <a:pt x="512" y="624"/>
                  </a:lnTo>
                  <a:lnTo>
                    <a:pt x="479" y="688"/>
                  </a:lnTo>
                  <a:lnTo>
                    <a:pt x="452" y="755"/>
                  </a:lnTo>
                  <a:lnTo>
                    <a:pt x="428" y="824"/>
                  </a:lnTo>
                  <a:lnTo>
                    <a:pt x="409" y="895"/>
                  </a:lnTo>
                  <a:lnTo>
                    <a:pt x="397" y="966"/>
                  </a:lnTo>
                  <a:lnTo>
                    <a:pt x="388" y="1040"/>
                  </a:lnTo>
                  <a:lnTo>
                    <a:pt x="386" y="1114"/>
                  </a:lnTo>
                  <a:lnTo>
                    <a:pt x="386" y="1297"/>
                  </a:lnTo>
                  <a:lnTo>
                    <a:pt x="384" y="1314"/>
                  </a:lnTo>
                  <a:lnTo>
                    <a:pt x="378" y="1330"/>
                  </a:lnTo>
                  <a:lnTo>
                    <a:pt x="154" y="1758"/>
                  </a:lnTo>
                  <a:lnTo>
                    <a:pt x="147" y="1775"/>
                  </a:lnTo>
                  <a:lnTo>
                    <a:pt x="141" y="1791"/>
                  </a:lnTo>
                  <a:lnTo>
                    <a:pt x="139" y="1806"/>
                  </a:lnTo>
                  <a:lnTo>
                    <a:pt x="140" y="1818"/>
                  </a:lnTo>
                  <a:lnTo>
                    <a:pt x="145" y="1829"/>
                  </a:lnTo>
                  <a:lnTo>
                    <a:pt x="154" y="1838"/>
                  </a:lnTo>
                  <a:lnTo>
                    <a:pt x="169" y="1846"/>
                  </a:lnTo>
                  <a:lnTo>
                    <a:pt x="188" y="1851"/>
                  </a:lnTo>
                  <a:lnTo>
                    <a:pt x="211" y="1852"/>
                  </a:lnTo>
                  <a:lnTo>
                    <a:pt x="317" y="1852"/>
                  </a:lnTo>
                  <a:lnTo>
                    <a:pt x="336" y="1855"/>
                  </a:lnTo>
                  <a:lnTo>
                    <a:pt x="352" y="1862"/>
                  </a:lnTo>
                  <a:lnTo>
                    <a:pt x="366" y="1873"/>
                  </a:lnTo>
                  <a:lnTo>
                    <a:pt x="377" y="1887"/>
                  </a:lnTo>
                  <a:lnTo>
                    <a:pt x="384" y="1904"/>
                  </a:lnTo>
                  <a:lnTo>
                    <a:pt x="386" y="1923"/>
                  </a:lnTo>
                  <a:lnTo>
                    <a:pt x="386" y="2330"/>
                  </a:lnTo>
                  <a:lnTo>
                    <a:pt x="389" y="2362"/>
                  </a:lnTo>
                  <a:lnTo>
                    <a:pt x="399" y="2392"/>
                  </a:lnTo>
                  <a:lnTo>
                    <a:pt x="414" y="2418"/>
                  </a:lnTo>
                  <a:lnTo>
                    <a:pt x="433" y="2443"/>
                  </a:lnTo>
                  <a:lnTo>
                    <a:pt x="456" y="2463"/>
                  </a:lnTo>
                  <a:lnTo>
                    <a:pt x="482" y="2477"/>
                  </a:lnTo>
                  <a:lnTo>
                    <a:pt x="512" y="2487"/>
                  </a:lnTo>
                  <a:lnTo>
                    <a:pt x="543" y="2491"/>
                  </a:lnTo>
                  <a:lnTo>
                    <a:pt x="856" y="2445"/>
                  </a:lnTo>
                  <a:lnTo>
                    <a:pt x="870" y="2444"/>
                  </a:lnTo>
                  <a:lnTo>
                    <a:pt x="885" y="2447"/>
                  </a:lnTo>
                  <a:lnTo>
                    <a:pt x="899" y="2452"/>
                  </a:lnTo>
                  <a:lnTo>
                    <a:pt x="912" y="2461"/>
                  </a:lnTo>
                  <a:lnTo>
                    <a:pt x="924" y="2476"/>
                  </a:lnTo>
                  <a:lnTo>
                    <a:pt x="933" y="2494"/>
                  </a:lnTo>
                  <a:lnTo>
                    <a:pt x="936" y="2514"/>
                  </a:lnTo>
                  <a:lnTo>
                    <a:pt x="936" y="2764"/>
                  </a:lnTo>
                  <a:lnTo>
                    <a:pt x="2099" y="2764"/>
                  </a:lnTo>
                  <a:lnTo>
                    <a:pt x="2099" y="1925"/>
                  </a:lnTo>
                  <a:lnTo>
                    <a:pt x="2101" y="1906"/>
                  </a:lnTo>
                  <a:lnTo>
                    <a:pt x="2109" y="1888"/>
                  </a:lnTo>
                  <a:lnTo>
                    <a:pt x="2121" y="1873"/>
                  </a:lnTo>
                  <a:lnTo>
                    <a:pt x="2175" y="1820"/>
                  </a:lnTo>
                  <a:lnTo>
                    <a:pt x="2224" y="1763"/>
                  </a:lnTo>
                  <a:lnTo>
                    <a:pt x="2270" y="1703"/>
                  </a:lnTo>
                  <a:lnTo>
                    <a:pt x="2310" y="1640"/>
                  </a:lnTo>
                  <a:lnTo>
                    <a:pt x="2347" y="1575"/>
                  </a:lnTo>
                  <a:lnTo>
                    <a:pt x="2377" y="1506"/>
                  </a:lnTo>
                  <a:lnTo>
                    <a:pt x="2404" y="1436"/>
                  </a:lnTo>
                  <a:lnTo>
                    <a:pt x="2412" y="1419"/>
                  </a:lnTo>
                  <a:lnTo>
                    <a:pt x="2424" y="1405"/>
                  </a:lnTo>
                  <a:lnTo>
                    <a:pt x="2438" y="1395"/>
                  </a:lnTo>
                  <a:lnTo>
                    <a:pt x="2455" y="1389"/>
                  </a:lnTo>
                  <a:lnTo>
                    <a:pt x="2474" y="1388"/>
                  </a:lnTo>
                  <a:lnTo>
                    <a:pt x="2492" y="1391"/>
                  </a:lnTo>
                  <a:lnTo>
                    <a:pt x="2509" y="1400"/>
                  </a:lnTo>
                  <a:lnTo>
                    <a:pt x="2523" y="1411"/>
                  </a:lnTo>
                  <a:lnTo>
                    <a:pt x="2533" y="1426"/>
                  </a:lnTo>
                  <a:lnTo>
                    <a:pt x="2539" y="1443"/>
                  </a:lnTo>
                  <a:lnTo>
                    <a:pt x="2541" y="1461"/>
                  </a:lnTo>
                  <a:lnTo>
                    <a:pt x="2537" y="1480"/>
                  </a:lnTo>
                  <a:lnTo>
                    <a:pt x="2509" y="1556"/>
                  </a:lnTo>
                  <a:lnTo>
                    <a:pt x="2476" y="1630"/>
                  </a:lnTo>
                  <a:lnTo>
                    <a:pt x="2438" y="1701"/>
                  </a:lnTo>
                  <a:lnTo>
                    <a:pt x="2395" y="1770"/>
                  </a:lnTo>
                  <a:lnTo>
                    <a:pt x="2348" y="1835"/>
                  </a:lnTo>
                  <a:lnTo>
                    <a:pt x="2295" y="1896"/>
                  </a:lnTo>
                  <a:lnTo>
                    <a:pt x="2239" y="1955"/>
                  </a:lnTo>
                  <a:lnTo>
                    <a:pt x="2239" y="2835"/>
                  </a:lnTo>
                  <a:lnTo>
                    <a:pt x="2236" y="2854"/>
                  </a:lnTo>
                  <a:lnTo>
                    <a:pt x="2230" y="2871"/>
                  </a:lnTo>
                  <a:lnTo>
                    <a:pt x="2218" y="2884"/>
                  </a:lnTo>
                  <a:lnTo>
                    <a:pt x="2204" y="2896"/>
                  </a:lnTo>
                  <a:lnTo>
                    <a:pt x="2187" y="2902"/>
                  </a:lnTo>
                  <a:lnTo>
                    <a:pt x="2168" y="2906"/>
                  </a:lnTo>
                  <a:lnTo>
                    <a:pt x="865" y="2906"/>
                  </a:lnTo>
                  <a:lnTo>
                    <a:pt x="847" y="2902"/>
                  </a:lnTo>
                  <a:lnTo>
                    <a:pt x="830" y="2896"/>
                  </a:lnTo>
                  <a:lnTo>
                    <a:pt x="816" y="2884"/>
                  </a:lnTo>
                  <a:lnTo>
                    <a:pt x="805" y="2871"/>
                  </a:lnTo>
                  <a:lnTo>
                    <a:pt x="798" y="2854"/>
                  </a:lnTo>
                  <a:lnTo>
                    <a:pt x="796" y="2835"/>
                  </a:lnTo>
                  <a:lnTo>
                    <a:pt x="796" y="2596"/>
                  </a:lnTo>
                  <a:lnTo>
                    <a:pt x="558" y="2631"/>
                  </a:lnTo>
                  <a:lnTo>
                    <a:pt x="555" y="2631"/>
                  </a:lnTo>
                  <a:lnTo>
                    <a:pt x="551" y="2631"/>
                  </a:lnTo>
                  <a:lnTo>
                    <a:pt x="549" y="2630"/>
                  </a:lnTo>
                  <a:lnTo>
                    <a:pt x="503" y="2627"/>
                  </a:lnTo>
                  <a:lnTo>
                    <a:pt x="461" y="2618"/>
                  </a:lnTo>
                  <a:lnTo>
                    <a:pt x="421" y="2602"/>
                  </a:lnTo>
                  <a:lnTo>
                    <a:pt x="384" y="2582"/>
                  </a:lnTo>
                  <a:lnTo>
                    <a:pt x="350" y="2557"/>
                  </a:lnTo>
                  <a:lnTo>
                    <a:pt x="321" y="2526"/>
                  </a:lnTo>
                  <a:lnTo>
                    <a:pt x="295" y="2493"/>
                  </a:lnTo>
                  <a:lnTo>
                    <a:pt x="274" y="2455"/>
                  </a:lnTo>
                  <a:lnTo>
                    <a:pt x="260" y="2415"/>
                  </a:lnTo>
                  <a:lnTo>
                    <a:pt x="249" y="2373"/>
                  </a:lnTo>
                  <a:lnTo>
                    <a:pt x="246" y="2329"/>
                  </a:lnTo>
                  <a:lnTo>
                    <a:pt x="246" y="1991"/>
                  </a:lnTo>
                  <a:lnTo>
                    <a:pt x="211" y="1991"/>
                  </a:lnTo>
                  <a:lnTo>
                    <a:pt x="176" y="1989"/>
                  </a:lnTo>
                  <a:lnTo>
                    <a:pt x="143" y="1983"/>
                  </a:lnTo>
                  <a:lnTo>
                    <a:pt x="114" y="1973"/>
                  </a:lnTo>
                  <a:lnTo>
                    <a:pt x="87" y="1961"/>
                  </a:lnTo>
                  <a:lnTo>
                    <a:pt x="62" y="1944"/>
                  </a:lnTo>
                  <a:lnTo>
                    <a:pt x="41" y="1924"/>
                  </a:lnTo>
                  <a:lnTo>
                    <a:pt x="24" y="1900"/>
                  </a:lnTo>
                  <a:lnTo>
                    <a:pt x="12" y="1874"/>
                  </a:lnTo>
                  <a:lnTo>
                    <a:pt x="3" y="1846"/>
                  </a:lnTo>
                  <a:lnTo>
                    <a:pt x="0" y="1817"/>
                  </a:lnTo>
                  <a:lnTo>
                    <a:pt x="0" y="1787"/>
                  </a:lnTo>
                  <a:lnTo>
                    <a:pt x="5" y="1756"/>
                  </a:lnTo>
                  <a:lnTo>
                    <a:pt x="16" y="1724"/>
                  </a:lnTo>
                  <a:lnTo>
                    <a:pt x="30" y="1693"/>
                  </a:lnTo>
                  <a:lnTo>
                    <a:pt x="247" y="1279"/>
                  </a:lnTo>
                  <a:lnTo>
                    <a:pt x="247" y="1114"/>
                  </a:lnTo>
                  <a:lnTo>
                    <a:pt x="250" y="1034"/>
                  </a:lnTo>
                  <a:lnTo>
                    <a:pt x="257" y="956"/>
                  </a:lnTo>
                  <a:lnTo>
                    <a:pt x="271" y="878"/>
                  </a:lnTo>
                  <a:lnTo>
                    <a:pt x="289" y="802"/>
                  </a:lnTo>
                  <a:lnTo>
                    <a:pt x="313" y="728"/>
                  </a:lnTo>
                  <a:lnTo>
                    <a:pt x="341" y="655"/>
                  </a:lnTo>
                  <a:lnTo>
                    <a:pt x="374" y="586"/>
                  </a:lnTo>
                  <a:lnTo>
                    <a:pt x="412" y="518"/>
                  </a:lnTo>
                  <a:lnTo>
                    <a:pt x="453" y="453"/>
                  </a:lnTo>
                  <a:lnTo>
                    <a:pt x="498" y="390"/>
                  </a:lnTo>
                  <a:lnTo>
                    <a:pt x="549" y="330"/>
                  </a:lnTo>
                  <a:lnTo>
                    <a:pt x="602" y="274"/>
                  </a:lnTo>
                  <a:lnTo>
                    <a:pt x="659" y="223"/>
                  </a:lnTo>
                  <a:lnTo>
                    <a:pt x="721" y="173"/>
                  </a:lnTo>
                  <a:lnTo>
                    <a:pt x="785" y="129"/>
                  </a:lnTo>
                  <a:lnTo>
                    <a:pt x="854" y="89"/>
                  </a:lnTo>
                  <a:lnTo>
                    <a:pt x="924" y="52"/>
                  </a:lnTo>
                  <a:lnTo>
                    <a:pt x="983" y="27"/>
                  </a:lnTo>
                  <a:lnTo>
                    <a:pt x="1045" y="3"/>
                  </a:lnTo>
                  <a:lnTo>
                    <a:pt x="1063" y="0"/>
                  </a:lnTo>
                  <a:close/>
                </a:path>
              </a:pathLst>
            </a:custGeom>
            <a:grpFill/>
            <a:ln w="0">
              <a:noFill/>
              <a:prstDash val="solid"/>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400" b="0" i="0" u="none" strike="noStrike" kern="1200" cap="none" spc="0" normalizeH="0" baseline="0" noProof="0">
                <a:ln>
                  <a:noFill/>
                </a:ln>
                <a:solidFill>
                  <a:prstClr val="black"/>
                </a:solidFill>
                <a:effectLst/>
                <a:uLnTx/>
                <a:uFillTx/>
                <a:cs typeface="+mn-ea"/>
                <a:sym typeface="+mn-lt"/>
              </a:endParaRPr>
            </a:p>
          </p:txBody>
        </p:sp>
      </p:grpSp>
      <p:sp>
        <p:nvSpPr>
          <p:cNvPr id="8" name="文本框 7"/>
          <p:cNvSpPr txBox="1"/>
          <p:nvPr/>
        </p:nvSpPr>
        <p:spPr>
          <a:xfrm>
            <a:off x="260666" y="4834473"/>
            <a:ext cx="1545747" cy="751205"/>
          </a:xfrm>
          <a:prstGeom prst="rect">
            <a:avLst/>
          </a:prstGeom>
          <a:noFill/>
        </p:spPr>
        <p:txBody>
          <a:bodyPr wrap="square" rtlCol="0">
            <a:spAutoFit/>
          </a:bodyPr>
          <a:lstStyle/>
          <a:p>
            <a:pPr marL="0" marR="0" lvl="0" indent="0" algn="ctr" defTabSz="914400" rtl="0" eaLnBrk="1" fontAlgn="auto" latinLnBrk="0" hangingPunct="1">
              <a:lnSpc>
                <a:spcPct val="130000"/>
              </a:lnSpc>
              <a:spcBef>
                <a:spcPts val="0"/>
              </a:spcBef>
              <a:spcAft>
                <a:spcPts val="0"/>
              </a:spcAft>
              <a:buClrTx/>
              <a:buSzTx/>
              <a:buFontTx/>
              <a:buNone/>
              <a:defRPr/>
            </a:pPr>
            <a:r>
              <a:rPr kumimoji="1" lang="zh-CN" altLang="en-US" sz="1100" b="0" i="0" u="none" strike="noStrike" kern="1200" cap="none" spc="0" normalizeH="0" baseline="0" noProof="0" dirty="0">
                <a:ln>
                  <a:noFill/>
                </a:ln>
                <a:solidFill>
                  <a:schemeClr val="tx1"/>
                </a:solidFill>
                <a:effectLst/>
                <a:uLnTx/>
                <a:uFillTx/>
                <a:cs typeface="+mn-ea"/>
                <a:sym typeface="+mn-lt"/>
              </a:rPr>
              <a:t>取得压力容器设计制造证书，具备设计制造</a:t>
            </a:r>
            <a:r>
              <a:rPr kumimoji="1" lang="en-US" altLang="zh-CN" sz="1100" b="0" i="0" u="none" strike="noStrike" kern="1200" cap="none" spc="0" normalizeH="0" baseline="0" noProof="0" dirty="0">
                <a:ln>
                  <a:noFill/>
                </a:ln>
                <a:solidFill>
                  <a:schemeClr val="tx1"/>
                </a:solidFill>
                <a:effectLst/>
                <a:uLnTx/>
                <a:uFillTx/>
                <a:cs typeface="+mn-ea"/>
                <a:sym typeface="+mn-lt"/>
              </a:rPr>
              <a:t>A2</a:t>
            </a:r>
            <a:r>
              <a:rPr kumimoji="1" lang="zh-CN" altLang="en-US" sz="1100" b="0" i="0" u="none" strike="noStrike" kern="1200" cap="none" spc="0" normalizeH="0" baseline="0" noProof="0" dirty="0">
                <a:ln>
                  <a:noFill/>
                </a:ln>
                <a:solidFill>
                  <a:schemeClr val="tx1"/>
                </a:solidFill>
                <a:effectLst/>
                <a:uLnTx/>
                <a:uFillTx/>
                <a:cs typeface="+mn-ea"/>
                <a:sym typeface="+mn-lt"/>
              </a:rPr>
              <a:t>容器的资质</a:t>
            </a:r>
          </a:p>
        </p:txBody>
      </p:sp>
      <p:sp>
        <p:nvSpPr>
          <p:cNvPr id="9" name="文本框 8"/>
          <p:cNvSpPr txBox="1"/>
          <p:nvPr/>
        </p:nvSpPr>
        <p:spPr>
          <a:xfrm>
            <a:off x="438758" y="4485258"/>
            <a:ext cx="1189562" cy="306705"/>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1" lang="en-US" altLang="zh-CN" sz="1400" b="0" i="0" u="none" strike="noStrike" kern="1200" cap="none" spc="0" normalizeH="0" baseline="0" noProof="0" dirty="0">
                <a:ln>
                  <a:noFill/>
                </a:ln>
                <a:solidFill>
                  <a:srgbClr val="44546A"/>
                </a:solidFill>
                <a:effectLst/>
                <a:uLnTx/>
                <a:uFillTx/>
                <a:cs typeface="+mn-ea"/>
                <a:sym typeface="+mn-lt"/>
              </a:rPr>
              <a:t>1-</a:t>
            </a:r>
            <a:r>
              <a:rPr kumimoji="1" lang="zh-CN" altLang="en-US" sz="1400" b="0" i="0" u="none" strike="noStrike" kern="1200" cap="none" spc="0" normalizeH="0" baseline="0" noProof="0" dirty="0">
                <a:ln>
                  <a:noFill/>
                </a:ln>
                <a:solidFill>
                  <a:srgbClr val="44546A"/>
                </a:solidFill>
                <a:effectLst/>
                <a:uLnTx/>
                <a:uFillTx/>
                <a:cs typeface="+mn-ea"/>
                <a:sym typeface="+mn-lt"/>
              </a:rPr>
              <a:t>许可资质</a:t>
            </a:r>
          </a:p>
        </p:txBody>
      </p:sp>
      <p:sp>
        <p:nvSpPr>
          <p:cNvPr id="11" name="文本框 10"/>
          <p:cNvSpPr txBox="1"/>
          <p:nvPr/>
        </p:nvSpPr>
        <p:spPr>
          <a:xfrm>
            <a:off x="3971117" y="4834473"/>
            <a:ext cx="1545747" cy="751205"/>
          </a:xfrm>
          <a:prstGeom prst="rect">
            <a:avLst/>
          </a:prstGeom>
          <a:noFill/>
        </p:spPr>
        <p:txBody>
          <a:bodyPr wrap="square" rtlCol="0">
            <a:spAutoFit/>
          </a:bodyPr>
          <a:lstStyle/>
          <a:p>
            <a:pPr marL="0" marR="0" lvl="0" indent="0" algn="ctr" defTabSz="914400" rtl="0" eaLnBrk="1" fontAlgn="auto" latinLnBrk="0" hangingPunct="1">
              <a:lnSpc>
                <a:spcPct val="130000"/>
              </a:lnSpc>
              <a:spcBef>
                <a:spcPts val="0"/>
              </a:spcBef>
              <a:spcAft>
                <a:spcPts val="0"/>
              </a:spcAft>
              <a:buClrTx/>
              <a:buSzTx/>
              <a:buFontTx/>
              <a:buNone/>
              <a:defRPr/>
            </a:pPr>
            <a:r>
              <a:rPr kumimoji="1" lang="zh-CN" altLang="en-US" sz="1100" b="0" i="0" u="none" strike="noStrike" kern="1200" cap="none" spc="0" normalizeH="0" baseline="0" noProof="0" dirty="0">
                <a:ln>
                  <a:noFill/>
                </a:ln>
                <a:solidFill>
                  <a:schemeClr val="tx1"/>
                </a:solidFill>
                <a:effectLst/>
                <a:uLnTx/>
                <a:uFillTx/>
                <a:cs typeface="+mn-ea"/>
                <a:sym typeface="+mn-lt"/>
              </a:rPr>
              <a:t>通过浙江大学与日本九州大学材料氢脆试验，确保材料性能</a:t>
            </a:r>
          </a:p>
        </p:txBody>
      </p:sp>
      <p:sp>
        <p:nvSpPr>
          <p:cNvPr id="12" name="文本框 11"/>
          <p:cNvSpPr txBox="1"/>
          <p:nvPr/>
        </p:nvSpPr>
        <p:spPr>
          <a:xfrm>
            <a:off x="4149209" y="4485258"/>
            <a:ext cx="1189562" cy="306705"/>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1" lang="en-US" altLang="zh-CN" sz="1400" b="0" i="0" u="none" strike="noStrike" kern="1200" cap="none" spc="0" normalizeH="0" baseline="0" noProof="0" dirty="0">
                <a:ln>
                  <a:noFill/>
                </a:ln>
                <a:solidFill>
                  <a:srgbClr val="44546A"/>
                </a:solidFill>
                <a:effectLst/>
                <a:uLnTx/>
                <a:uFillTx/>
                <a:cs typeface="+mn-ea"/>
                <a:sym typeface="+mn-lt"/>
              </a:rPr>
              <a:t>3-</a:t>
            </a:r>
            <a:r>
              <a:rPr kumimoji="1" lang="zh-CN" altLang="en-US" sz="1400" b="0" i="0" u="none" strike="noStrike" kern="1200" cap="none" spc="0" normalizeH="0" baseline="0" noProof="0" dirty="0">
                <a:ln>
                  <a:noFill/>
                </a:ln>
                <a:solidFill>
                  <a:srgbClr val="44546A"/>
                </a:solidFill>
                <a:effectLst/>
                <a:uLnTx/>
                <a:uFillTx/>
                <a:cs typeface="+mn-ea"/>
                <a:sym typeface="+mn-lt"/>
              </a:rPr>
              <a:t>材料选择</a:t>
            </a:r>
          </a:p>
        </p:txBody>
      </p:sp>
      <p:grpSp>
        <p:nvGrpSpPr>
          <p:cNvPr id="13" name="Group 102"/>
          <p:cNvGrpSpPr/>
          <p:nvPr/>
        </p:nvGrpSpPr>
        <p:grpSpPr>
          <a:xfrm>
            <a:off x="815775" y="3895507"/>
            <a:ext cx="523120" cy="378394"/>
            <a:chOff x="4451350" y="1993900"/>
            <a:chExt cx="550863" cy="398462"/>
          </a:xfrm>
          <a:solidFill>
            <a:schemeClr val="tx2"/>
          </a:solidFill>
        </p:grpSpPr>
        <p:sp>
          <p:nvSpPr>
            <p:cNvPr id="14" name="Freeform 62"/>
            <p:cNvSpPr>
              <a:spLocks noEditPoints="1"/>
            </p:cNvSpPr>
            <p:nvPr/>
          </p:nvSpPr>
          <p:spPr bwMode="auto">
            <a:xfrm>
              <a:off x="4451350" y="1993900"/>
              <a:ext cx="369888" cy="398462"/>
            </a:xfrm>
            <a:custGeom>
              <a:avLst/>
              <a:gdLst>
                <a:gd name="T0" fmla="*/ 987 w 2332"/>
                <a:gd name="T1" fmla="*/ 170 h 2514"/>
                <a:gd name="T2" fmla="*/ 851 w 2332"/>
                <a:gd name="T3" fmla="*/ 274 h 2514"/>
                <a:gd name="T4" fmla="*/ 785 w 2332"/>
                <a:gd name="T5" fmla="*/ 434 h 2514"/>
                <a:gd name="T6" fmla="*/ 792 w 2332"/>
                <a:gd name="T7" fmla="*/ 983 h 2514"/>
                <a:gd name="T8" fmla="*/ 854 w 2332"/>
                <a:gd name="T9" fmla="*/ 1053 h 2514"/>
                <a:gd name="T10" fmla="*/ 872 w 2332"/>
                <a:gd name="T11" fmla="*/ 1535 h 2514"/>
                <a:gd name="T12" fmla="*/ 839 w 2332"/>
                <a:gd name="T13" fmla="*/ 1605 h 2514"/>
                <a:gd name="T14" fmla="*/ 771 w 2332"/>
                <a:gd name="T15" fmla="*/ 1642 h 2514"/>
                <a:gd name="T16" fmla="*/ 647 w 2332"/>
                <a:gd name="T17" fmla="*/ 1709 h 2514"/>
                <a:gd name="T18" fmla="*/ 481 w 2332"/>
                <a:gd name="T19" fmla="*/ 1811 h 2514"/>
                <a:gd name="T20" fmla="*/ 291 w 2332"/>
                <a:gd name="T21" fmla="*/ 1944 h 2514"/>
                <a:gd name="T22" fmla="*/ 160 w 2332"/>
                <a:gd name="T23" fmla="*/ 2060 h 2514"/>
                <a:gd name="T24" fmla="*/ 140 w 2332"/>
                <a:gd name="T25" fmla="*/ 2374 h 2514"/>
                <a:gd name="T26" fmla="*/ 2182 w 2332"/>
                <a:gd name="T27" fmla="*/ 2082 h 2514"/>
                <a:gd name="T28" fmla="*/ 2089 w 2332"/>
                <a:gd name="T29" fmla="*/ 1980 h 2514"/>
                <a:gd name="T30" fmla="*/ 1896 w 2332"/>
                <a:gd name="T31" fmla="*/ 1841 h 2514"/>
                <a:gd name="T32" fmla="*/ 1722 w 2332"/>
                <a:gd name="T33" fmla="*/ 1731 h 2514"/>
                <a:gd name="T34" fmla="*/ 1586 w 2332"/>
                <a:gd name="T35" fmla="*/ 1655 h 2514"/>
                <a:gd name="T36" fmla="*/ 1510 w 2332"/>
                <a:gd name="T37" fmla="*/ 1616 h 2514"/>
                <a:gd name="T38" fmla="*/ 1462 w 2332"/>
                <a:gd name="T39" fmla="*/ 1555 h 2514"/>
                <a:gd name="T40" fmla="*/ 1468 w 2332"/>
                <a:gd name="T41" fmla="*/ 1067 h 2514"/>
                <a:gd name="T42" fmla="*/ 1528 w 2332"/>
                <a:gd name="T43" fmla="*/ 1005 h 2514"/>
                <a:gd name="T44" fmla="*/ 1550 w 2332"/>
                <a:gd name="T45" fmla="*/ 479 h 2514"/>
                <a:gd name="T46" fmla="*/ 1504 w 2332"/>
                <a:gd name="T47" fmla="*/ 309 h 2514"/>
                <a:gd name="T48" fmla="*/ 1384 w 2332"/>
                <a:gd name="T49" fmla="*/ 189 h 2514"/>
                <a:gd name="T50" fmla="*/ 1214 w 2332"/>
                <a:gd name="T51" fmla="*/ 143 h 2514"/>
                <a:gd name="T52" fmla="*/ 1270 w 2332"/>
                <a:gd name="T53" fmla="*/ 4 h 2514"/>
                <a:gd name="T54" fmla="*/ 1469 w 2332"/>
                <a:gd name="T55" fmla="*/ 74 h 2514"/>
                <a:gd name="T56" fmla="*/ 1617 w 2332"/>
                <a:gd name="T57" fmla="*/ 222 h 2514"/>
                <a:gd name="T58" fmla="*/ 1687 w 2332"/>
                <a:gd name="T59" fmla="*/ 422 h 2514"/>
                <a:gd name="T60" fmla="*/ 1680 w 2332"/>
                <a:gd name="T61" fmla="*/ 1006 h 2514"/>
                <a:gd name="T62" fmla="*/ 1600 w 2332"/>
                <a:gd name="T63" fmla="*/ 1134 h 2514"/>
                <a:gd name="T64" fmla="*/ 1685 w 2332"/>
                <a:gd name="T65" fmla="*/ 1549 h 2514"/>
                <a:gd name="T66" fmla="*/ 1854 w 2332"/>
                <a:gd name="T67" fmla="*/ 1648 h 2514"/>
                <a:gd name="T68" fmla="*/ 2062 w 2332"/>
                <a:gd name="T69" fmla="*/ 1785 h 2514"/>
                <a:gd name="T70" fmla="*/ 2254 w 2332"/>
                <a:gd name="T71" fmla="*/ 1936 h 2514"/>
                <a:gd name="T72" fmla="*/ 2322 w 2332"/>
                <a:gd name="T73" fmla="*/ 2062 h 2514"/>
                <a:gd name="T74" fmla="*/ 2328 w 2332"/>
                <a:gd name="T75" fmla="*/ 2463 h 2514"/>
                <a:gd name="T76" fmla="*/ 2280 w 2332"/>
                <a:gd name="T77" fmla="*/ 2512 h 2514"/>
                <a:gd name="T78" fmla="*/ 35 w 2332"/>
                <a:gd name="T79" fmla="*/ 2505 h 2514"/>
                <a:gd name="T80" fmla="*/ 0 w 2332"/>
                <a:gd name="T81" fmla="*/ 2445 h 2514"/>
                <a:gd name="T82" fmla="*/ 20 w 2332"/>
                <a:gd name="T83" fmla="*/ 2027 h 2514"/>
                <a:gd name="T84" fmla="*/ 104 w 2332"/>
                <a:gd name="T85" fmla="*/ 1911 h 2514"/>
                <a:gd name="T86" fmla="*/ 324 w 2332"/>
                <a:gd name="T87" fmla="*/ 1748 h 2514"/>
                <a:gd name="T88" fmla="*/ 524 w 2332"/>
                <a:gd name="T89" fmla="*/ 1619 h 2514"/>
                <a:gd name="T90" fmla="*/ 679 w 2332"/>
                <a:gd name="T91" fmla="*/ 1531 h 2514"/>
                <a:gd name="T92" fmla="*/ 705 w 2332"/>
                <a:gd name="T93" fmla="*/ 1105 h 2514"/>
                <a:gd name="T94" fmla="*/ 644 w 2332"/>
                <a:gd name="T95" fmla="*/ 968 h 2514"/>
                <a:gd name="T96" fmla="*/ 654 w 2332"/>
                <a:gd name="T97" fmla="*/ 368 h 2514"/>
                <a:gd name="T98" fmla="*/ 746 w 2332"/>
                <a:gd name="T99" fmla="*/ 179 h 2514"/>
                <a:gd name="T100" fmla="*/ 908 w 2332"/>
                <a:gd name="T101" fmla="*/ 49 h 2514"/>
                <a:gd name="T102" fmla="*/ 1117 w 2332"/>
                <a:gd name="T103" fmla="*/ 0 h 25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332" h="2514">
                  <a:moveTo>
                    <a:pt x="1117" y="143"/>
                  </a:moveTo>
                  <a:lnTo>
                    <a:pt x="1071" y="145"/>
                  </a:lnTo>
                  <a:lnTo>
                    <a:pt x="1028" y="155"/>
                  </a:lnTo>
                  <a:lnTo>
                    <a:pt x="987" y="170"/>
                  </a:lnTo>
                  <a:lnTo>
                    <a:pt x="948" y="189"/>
                  </a:lnTo>
                  <a:lnTo>
                    <a:pt x="912" y="213"/>
                  </a:lnTo>
                  <a:lnTo>
                    <a:pt x="879" y="241"/>
                  </a:lnTo>
                  <a:lnTo>
                    <a:pt x="851" y="274"/>
                  </a:lnTo>
                  <a:lnTo>
                    <a:pt x="828" y="309"/>
                  </a:lnTo>
                  <a:lnTo>
                    <a:pt x="808" y="348"/>
                  </a:lnTo>
                  <a:lnTo>
                    <a:pt x="793" y="389"/>
                  </a:lnTo>
                  <a:lnTo>
                    <a:pt x="785" y="434"/>
                  </a:lnTo>
                  <a:lnTo>
                    <a:pt x="781" y="479"/>
                  </a:lnTo>
                  <a:lnTo>
                    <a:pt x="781" y="931"/>
                  </a:lnTo>
                  <a:lnTo>
                    <a:pt x="784" y="957"/>
                  </a:lnTo>
                  <a:lnTo>
                    <a:pt x="792" y="983"/>
                  </a:lnTo>
                  <a:lnTo>
                    <a:pt x="804" y="1005"/>
                  </a:lnTo>
                  <a:lnTo>
                    <a:pt x="820" y="1025"/>
                  </a:lnTo>
                  <a:lnTo>
                    <a:pt x="840" y="1042"/>
                  </a:lnTo>
                  <a:lnTo>
                    <a:pt x="854" y="1053"/>
                  </a:lnTo>
                  <a:lnTo>
                    <a:pt x="864" y="1067"/>
                  </a:lnTo>
                  <a:lnTo>
                    <a:pt x="870" y="1083"/>
                  </a:lnTo>
                  <a:lnTo>
                    <a:pt x="872" y="1100"/>
                  </a:lnTo>
                  <a:lnTo>
                    <a:pt x="872" y="1535"/>
                  </a:lnTo>
                  <a:lnTo>
                    <a:pt x="870" y="1556"/>
                  </a:lnTo>
                  <a:lnTo>
                    <a:pt x="864" y="1575"/>
                  </a:lnTo>
                  <a:lnTo>
                    <a:pt x="853" y="1592"/>
                  </a:lnTo>
                  <a:lnTo>
                    <a:pt x="839" y="1605"/>
                  </a:lnTo>
                  <a:lnTo>
                    <a:pt x="821" y="1616"/>
                  </a:lnTo>
                  <a:lnTo>
                    <a:pt x="809" y="1622"/>
                  </a:lnTo>
                  <a:lnTo>
                    <a:pt x="792" y="1631"/>
                  </a:lnTo>
                  <a:lnTo>
                    <a:pt x="771" y="1642"/>
                  </a:lnTo>
                  <a:lnTo>
                    <a:pt x="746" y="1656"/>
                  </a:lnTo>
                  <a:lnTo>
                    <a:pt x="716" y="1671"/>
                  </a:lnTo>
                  <a:lnTo>
                    <a:pt x="683" y="1689"/>
                  </a:lnTo>
                  <a:lnTo>
                    <a:pt x="647" y="1709"/>
                  </a:lnTo>
                  <a:lnTo>
                    <a:pt x="610" y="1732"/>
                  </a:lnTo>
                  <a:lnTo>
                    <a:pt x="568" y="1756"/>
                  </a:lnTo>
                  <a:lnTo>
                    <a:pt x="526" y="1783"/>
                  </a:lnTo>
                  <a:lnTo>
                    <a:pt x="481" y="1811"/>
                  </a:lnTo>
                  <a:lnTo>
                    <a:pt x="436" y="1841"/>
                  </a:lnTo>
                  <a:lnTo>
                    <a:pt x="388" y="1874"/>
                  </a:lnTo>
                  <a:lnTo>
                    <a:pt x="340" y="1908"/>
                  </a:lnTo>
                  <a:lnTo>
                    <a:pt x="291" y="1944"/>
                  </a:lnTo>
                  <a:lnTo>
                    <a:pt x="243" y="1981"/>
                  </a:lnTo>
                  <a:lnTo>
                    <a:pt x="194" y="2020"/>
                  </a:lnTo>
                  <a:lnTo>
                    <a:pt x="175" y="2039"/>
                  </a:lnTo>
                  <a:lnTo>
                    <a:pt x="160" y="2060"/>
                  </a:lnTo>
                  <a:lnTo>
                    <a:pt x="150" y="2083"/>
                  </a:lnTo>
                  <a:lnTo>
                    <a:pt x="142" y="2109"/>
                  </a:lnTo>
                  <a:lnTo>
                    <a:pt x="140" y="2135"/>
                  </a:lnTo>
                  <a:lnTo>
                    <a:pt x="140" y="2374"/>
                  </a:lnTo>
                  <a:lnTo>
                    <a:pt x="2191" y="2374"/>
                  </a:lnTo>
                  <a:lnTo>
                    <a:pt x="2191" y="2134"/>
                  </a:lnTo>
                  <a:lnTo>
                    <a:pt x="2189" y="2107"/>
                  </a:lnTo>
                  <a:lnTo>
                    <a:pt x="2182" y="2082"/>
                  </a:lnTo>
                  <a:lnTo>
                    <a:pt x="2171" y="2059"/>
                  </a:lnTo>
                  <a:lnTo>
                    <a:pt x="2155" y="2038"/>
                  </a:lnTo>
                  <a:lnTo>
                    <a:pt x="2138" y="2019"/>
                  </a:lnTo>
                  <a:lnTo>
                    <a:pt x="2089" y="1980"/>
                  </a:lnTo>
                  <a:lnTo>
                    <a:pt x="2039" y="1943"/>
                  </a:lnTo>
                  <a:lnTo>
                    <a:pt x="1991" y="1907"/>
                  </a:lnTo>
                  <a:lnTo>
                    <a:pt x="1944" y="1873"/>
                  </a:lnTo>
                  <a:lnTo>
                    <a:pt x="1896" y="1841"/>
                  </a:lnTo>
                  <a:lnTo>
                    <a:pt x="1850" y="1810"/>
                  </a:lnTo>
                  <a:lnTo>
                    <a:pt x="1805" y="1782"/>
                  </a:lnTo>
                  <a:lnTo>
                    <a:pt x="1762" y="1755"/>
                  </a:lnTo>
                  <a:lnTo>
                    <a:pt x="1722" y="1731"/>
                  </a:lnTo>
                  <a:lnTo>
                    <a:pt x="1683" y="1709"/>
                  </a:lnTo>
                  <a:lnTo>
                    <a:pt x="1648" y="1689"/>
                  </a:lnTo>
                  <a:lnTo>
                    <a:pt x="1616" y="1671"/>
                  </a:lnTo>
                  <a:lnTo>
                    <a:pt x="1586" y="1655"/>
                  </a:lnTo>
                  <a:lnTo>
                    <a:pt x="1561" y="1641"/>
                  </a:lnTo>
                  <a:lnTo>
                    <a:pt x="1540" y="1631"/>
                  </a:lnTo>
                  <a:lnTo>
                    <a:pt x="1522" y="1622"/>
                  </a:lnTo>
                  <a:lnTo>
                    <a:pt x="1510" y="1616"/>
                  </a:lnTo>
                  <a:lnTo>
                    <a:pt x="1492" y="1605"/>
                  </a:lnTo>
                  <a:lnTo>
                    <a:pt x="1478" y="1590"/>
                  </a:lnTo>
                  <a:lnTo>
                    <a:pt x="1468" y="1574"/>
                  </a:lnTo>
                  <a:lnTo>
                    <a:pt x="1462" y="1555"/>
                  </a:lnTo>
                  <a:lnTo>
                    <a:pt x="1459" y="1534"/>
                  </a:lnTo>
                  <a:lnTo>
                    <a:pt x="1459" y="1100"/>
                  </a:lnTo>
                  <a:lnTo>
                    <a:pt x="1462" y="1083"/>
                  </a:lnTo>
                  <a:lnTo>
                    <a:pt x="1468" y="1067"/>
                  </a:lnTo>
                  <a:lnTo>
                    <a:pt x="1477" y="1053"/>
                  </a:lnTo>
                  <a:lnTo>
                    <a:pt x="1490" y="1042"/>
                  </a:lnTo>
                  <a:lnTo>
                    <a:pt x="1511" y="1025"/>
                  </a:lnTo>
                  <a:lnTo>
                    <a:pt x="1528" y="1005"/>
                  </a:lnTo>
                  <a:lnTo>
                    <a:pt x="1540" y="983"/>
                  </a:lnTo>
                  <a:lnTo>
                    <a:pt x="1547" y="957"/>
                  </a:lnTo>
                  <a:lnTo>
                    <a:pt x="1550" y="931"/>
                  </a:lnTo>
                  <a:lnTo>
                    <a:pt x="1550" y="479"/>
                  </a:lnTo>
                  <a:lnTo>
                    <a:pt x="1547" y="434"/>
                  </a:lnTo>
                  <a:lnTo>
                    <a:pt x="1538" y="389"/>
                  </a:lnTo>
                  <a:lnTo>
                    <a:pt x="1524" y="348"/>
                  </a:lnTo>
                  <a:lnTo>
                    <a:pt x="1504" y="309"/>
                  </a:lnTo>
                  <a:lnTo>
                    <a:pt x="1480" y="274"/>
                  </a:lnTo>
                  <a:lnTo>
                    <a:pt x="1451" y="241"/>
                  </a:lnTo>
                  <a:lnTo>
                    <a:pt x="1419" y="213"/>
                  </a:lnTo>
                  <a:lnTo>
                    <a:pt x="1384" y="189"/>
                  </a:lnTo>
                  <a:lnTo>
                    <a:pt x="1345" y="170"/>
                  </a:lnTo>
                  <a:lnTo>
                    <a:pt x="1303" y="155"/>
                  </a:lnTo>
                  <a:lnTo>
                    <a:pt x="1259" y="145"/>
                  </a:lnTo>
                  <a:lnTo>
                    <a:pt x="1214" y="143"/>
                  </a:lnTo>
                  <a:lnTo>
                    <a:pt x="1117" y="143"/>
                  </a:lnTo>
                  <a:close/>
                  <a:moveTo>
                    <a:pt x="1117" y="0"/>
                  </a:moveTo>
                  <a:lnTo>
                    <a:pt x="1214" y="0"/>
                  </a:lnTo>
                  <a:lnTo>
                    <a:pt x="1270" y="4"/>
                  </a:lnTo>
                  <a:lnTo>
                    <a:pt x="1323" y="13"/>
                  </a:lnTo>
                  <a:lnTo>
                    <a:pt x="1375" y="28"/>
                  </a:lnTo>
                  <a:lnTo>
                    <a:pt x="1424" y="49"/>
                  </a:lnTo>
                  <a:lnTo>
                    <a:pt x="1469" y="74"/>
                  </a:lnTo>
                  <a:lnTo>
                    <a:pt x="1512" y="105"/>
                  </a:lnTo>
                  <a:lnTo>
                    <a:pt x="1551" y="140"/>
                  </a:lnTo>
                  <a:lnTo>
                    <a:pt x="1586" y="179"/>
                  </a:lnTo>
                  <a:lnTo>
                    <a:pt x="1617" y="222"/>
                  </a:lnTo>
                  <a:lnTo>
                    <a:pt x="1642" y="268"/>
                  </a:lnTo>
                  <a:lnTo>
                    <a:pt x="1662" y="316"/>
                  </a:lnTo>
                  <a:lnTo>
                    <a:pt x="1678" y="368"/>
                  </a:lnTo>
                  <a:lnTo>
                    <a:pt x="1687" y="422"/>
                  </a:lnTo>
                  <a:lnTo>
                    <a:pt x="1690" y="478"/>
                  </a:lnTo>
                  <a:lnTo>
                    <a:pt x="1690" y="930"/>
                  </a:lnTo>
                  <a:lnTo>
                    <a:pt x="1687" y="969"/>
                  </a:lnTo>
                  <a:lnTo>
                    <a:pt x="1680" y="1006"/>
                  </a:lnTo>
                  <a:lnTo>
                    <a:pt x="1666" y="1042"/>
                  </a:lnTo>
                  <a:lnTo>
                    <a:pt x="1648" y="1075"/>
                  </a:lnTo>
                  <a:lnTo>
                    <a:pt x="1626" y="1105"/>
                  </a:lnTo>
                  <a:lnTo>
                    <a:pt x="1600" y="1134"/>
                  </a:lnTo>
                  <a:lnTo>
                    <a:pt x="1600" y="1504"/>
                  </a:lnTo>
                  <a:lnTo>
                    <a:pt x="1623" y="1516"/>
                  </a:lnTo>
                  <a:lnTo>
                    <a:pt x="1651" y="1531"/>
                  </a:lnTo>
                  <a:lnTo>
                    <a:pt x="1685" y="1549"/>
                  </a:lnTo>
                  <a:lnTo>
                    <a:pt x="1722" y="1569"/>
                  </a:lnTo>
                  <a:lnTo>
                    <a:pt x="1763" y="1594"/>
                  </a:lnTo>
                  <a:lnTo>
                    <a:pt x="1807" y="1619"/>
                  </a:lnTo>
                  <a:lnTo>
                    <a:pt x="1854" y="1648"/>
                  </a:lnTo>
                  <a:lnTo>
                    <a:pt x="1903" y="1678"/>
                  </a:lnTo>
                  <a:lnTo>
                    <a:pt x="1955" y="1712"/>
                  </a:lnTo>
                  <a:lnTo>
                    <a:pt x="2008" y="1747"/>
                  </a:lnTo>
                  <a:lnTo>
                    <a:pt x="2062" y="1785"/>
                  </a:lnTo>
                  <a:lnTo>
                    <a:pt x="2116" y="1825"/>
                  </a:lnTo>
                  <a:lnTo>
                    <a:pt x="2171" y="1867"/>
                  </a:lnTo>
                  <a:lnTo>
                    <a:pt x="2226" y="1911"/>
                  </a:lnTo>
                  <a:lnTo>
                    <a:pt x="2254" y="1936"/>
                  </a:lnTo>
                  <a:lnTo>
                    <a:pt x="2277" y="1965"/>
                  </a:lnTo>
                  <a:lnTo>
                    <a:pt x="2296" y="1994"/>
                  </a:lnTo>
                  <a:lnTo>
                    <a:pt x="2312" y="2027"/>
                  </a:lnTo>
                  <a:lnTo>
                    <a:pt x="2322" y="2062"/>
                  </a:lnTo>
                  <a:lnTo>
                    <a:pt x="2329" y="2098"/>
                  </a:lnTo>
                  <a:lnTo>
                    <a:pt x="2332" y="2135"/>
                  </a:lnTo>
                  <a:lnTo>
                    <a:pt x="2332" y="2445"/>
                  </a:lnTo>
                  <a:lnTo>
                    <a:pt x="2328" y="2463"/>
                  </a:lnTo>
                  <a:lnTo>
                    <a:pt x="2322" y="2480"/>
                  </a:lnTo>
                  <a:lnTo>
                    <a:pt x="2311" y="2494"/>
                  </a:lnTo>
                  <a:lnTo>
                    <a:pt x="2297" y="2505"/>
                  </a:lnTo>
                  <a:lnTo>
                    <a:pt x="2280" y="2512"/>
                  </a:lnTo>
                  <a:lnTo>
                    <a:pt x="2261" y="2514"/>
                  </a:lnTo>
                  <a:lnTo>
                    <a:pt x="71" y="2514"/>
                  </a:lnTo>
                  <a:lnTo>
                    <a:pt x="52" y="2512"/>
                  </a:lnTo>
                  <a:lnTo>
                    <a:pt x="35" y="2505"/>
                  </a:lnTo>
                  <a:lnTo>
                    <a:pt x="20" y="2494"/>
                  </a:lnTo>
                  <a:lnTo>
                    <a:pt x="9" y="2480"/>
                  </a:lnTo>
                  <a:lnTo>
                    <a:pt x="2" y="2463"/>
                  </a:lnTo>
                  <a:lnTo>
                    <a:pt x="0" y="2445"/>
                  </a:lnTo>
                  <a:lnTo>
                    <a:pt x="0" y="2135"/>
                  </a:lnTo>
                  <a:lnTo>
                    <a:pt x="2" y="2098"/>
                  </a:lnTo>
                  <a:lnTo>
                    <a:pt x="9" y="2062"/>
                  </a:lnTo>
                  <a:lnTo>
                    <a:pt x="20" y="2027"/>
                  </a:lnTo>
                  <a:lnTo>
                    <a:pt x="36" y="1994"/>
                  </a:lnTo>
                  <a:lnTo>
                    <a:pt x="55" y="1964"/>
                  </a:lnTo>
                  <a:lnTo>
                    <a:pt x="78" y="1936"/>
                  </a:lnTo>
                  <a:lnTo>
                    <a:pt x="104" y="1911"/>
                  </a:lnTo>
                  <a:lnTo>
                    <a:pt x="159" y="1867"/>
                  </a:lnTo>
                  <a:lnTo>
                    <a:pt x="215" y="1825"/>
                  </a:lnTo>
                  <a:lnTo>
                    <a:pt x="269" y="1785"/>
                  </a:lnTo>
                  <a:lnTo>
                    <a:pt x="324" y="1748"/>
                  </a:lnTo>
                  <a:lnTo>
                    <a:pt x="376" y="1712"/>
                  </a:lnTo>
                  <a:lnTo>
                    <a:pt x="428" y="1679"/>
                  </a:lnTo>
                  <a:lnTo>
                    <a:pt x="477" y="1648"/>
                  </a:lnTo>
                  <a:lnTo>
                    <a:pt x="524" y="1619"/>
                  </a:lnTo>
                  <a:lnTo>
                    <a:pt x="568" y="1594"/>
                  </a:lnTo>
                  <a:lnTo>
                    <a:pt x="610" y="1570"/>
                  </a:lnTo>
                  <a:lnTo>
                    <a:pt x="646" y="1549"/>
                  </a:lnTo>
                  <a:lnTo>
                    <a:pt x="679" y="1531"/>
                  </a:lnTo>
                  <a:lnTo>
                    <a:pt x="708" y="1516"/>
                  </a:lnTo>
                  <a:lnTo>
                    <a:pt x="732" y="1504"/>
                  </a:lnTo>
                  <a:lnTo>
                    <a:pt x="732" y="1134"/>
                  </a:lnTo>
                  <a:lnTo>
                    <a:pt x="705" y="1105"/>
                  </a:lnTo>
                  <a:lnTo>
                    <a:pt x="682" y="1075"/>
                  </a:lnTo>
                  <a:lnTo>
                    <a:pt x="665" y="1042"/>
                  </a:lnTo>
                  <a:lnTo>
                    <a:pt x="652" y="1006"/>
                  </a:lnTo>
                  <a:lnTo>
                    <a:pt x="644" y="968"/>
                  </a:lnTo>
                  <a:lnTo>
                    <a:pt x="641" y="930"/>
                  </a:lnTo>
                  <a:lnTo>
                    <a:pt x="641" y="478"/>
                  </a:lnTo>
                  <a:lnTo>
                    <a:pt x="644" y="422"/>
                  </a:lnTo>
                  <a:lnTo>
                    <a:pt x="654" y="368"/>
                  </a:lnTo>
                  <a:lnTo>
                    <a:pt x="669" y="316"/>
                  </a:lnTo>
                  <a:lnTo>
                    <a:pt x="690" y="268"/>
                  </a:lnTo>
                  <a:lnTo>
                    <a:pt x="715" y="222"/>
                  </a:lnTo>
                  <a:lnTo>
                    <a:pt x="746" y="179"/>
                  </a:lnTo>
                  <a:lnTo>
                    <a:pt x="780" y="140"/>
                  </a:lnTo>
                  <a:lnTo>
                    <a:pt x="819" y="105"/>
                  </a:lnTo>
                  <a:lnTo>
                    <a:pt x="862" y="74"/>
                  </a:lnTo>
                  <a:lnTo>
                    <a:pt x="908" y="49"/>
                  </a:lnTo>
                  <a:lnTo>
                    <a:pt x="956" y="28"/>
                  </a:lnTo>
                  <a:lnTo>
                    <a:pt x="1008" y="13"/>
                  </a:lnTo>
                  <a:lnTo>
                    <a:pt x="1062" y="4"/>
                  </a:lnTo>
                  <a:lnTo>
                    <a:pt x="1117" y="0"/>
                  </a:lnTo>
                  <a:close/>
                </a:path>
              </a:pathLst>
            </a:custGeom>
            <a:grpFill/>
            <a:ln w="0">
              <a:noFill/>
              <a:prstDash val="solid"/>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400" b="0" i="0" u="none" strike="noStrike" kern="1200" cap="none" spc="0" normalizeH="0" baseline="0" noProof="0">
                <a:ln>
                  <a:noFill/>
                </a:ln>
                <a:solidFill>
                  <a:prstClr val="black"/>
                </a:solidFill>
                <a:effectLst/>
                <a:uLnTx/>
                <a:uFillTx/>
                <a:cs typeface="+mn-ea"/>
                <a:sym typeface="+mn-lt"/>
              </a:endParaRPr>
            </a:p>
          </p:txBody>
        </p:sp>
        <p:sp>
          <p:nvSpPr>
            <p:cNvPr id="15" name="Freeform 63"/>
            <p:cNvSpPr>
              <a:spLocks noEditPoints="1"/>
            </p:cNvSpPr>
            <p:nvPr/>
          </p:nvSpPr>
          <p:spPr bwMode="auto">
            <a:xfrm>
              <a:off x="4764088" y="2005013"/>
              <a:ext cx="238125" cy="222250"/>
            </a:xfrm>
            <a:custGeom>
              <a:avLst/>
              <a:gdLst>
                <a:gd name="T0" fmla="*/ 215 w 1498"/>
                <a:gd name="T1" fmla="*/ 144 h 1402"/>
                <a:gd name="T2" fmla="*/ 176 w 1498"/>
                <a:gd name="T3" fmla="*/ 163 h 1402"/>
                <a:gd name="T4" fmla="*/ 150 w 1498"/>
                <a:gd name="T5" fmla="*/ 196 h 1402"/>
                <a:gd name="T6" fmla="*/ 140 w 1498"/>
                <a:gd name="T7" fmla="*/ 239 h 1402"/>
                <a:gd name="T8" fmla="*/ 142 w 1498"/>
                <a:gd name="T9" fmla="*/ 887 h 1402"/>
                <a:gd name="T10" fmla="*/ 161 w 1498"/>
                <a:gd name="T11" fmla="*/ 926 h 1402"/>
                <a:gd name="T12" fmla="*/ 195 w 1498"/>
                <a:gd name="T13" fmla="*/ 953 h 1402"/>
                <a:gd name="T14" fmla="*/ 237 w 1498"/>
                <a:gd name="T15" fmla="*/ 963 h 1402"/>
                <a:gd name="T16" fmla="*/ 388 w 1498"/>
                <a:gd name="T17" fmla="*/ 965 h 1402"/>
                <a:gd name="T18" fmla="*/ 419 w 1498"/>
                <a:gd name="T19" fmla="*/ 983 h 1402"/>
                <a:gd name="T20" fmla="*/ 437 w 1498"/>
                <a:gd name="T21" fmla="*/ 1014 h 1402"/>
                <a:gd name="T22" fmla="*/ 440 w 1498"/>
                <a:gd name="T23" fmla="*/ 1167 h 1402"/>
                <a:gd name="T24" fmla="*/ 647 w 1498"/>
                <a:gd name="T25" fmla="*/ 972 h 1402"/>
                <a:gd name="T26" fmla="*/ 680 w 1498"/>
                <a:gd name="T27" fmla="*/ 963 h 1402"/>
                <a:gd name="T28" fmla="*/ 1282 w 1498"/>
                <a:gd name="T29" fmla="*/ 960 h 1402"/>
                <a:gd name="T30" fmla="*/ 1320 w 1498"/>
                <a:gd name="T31" fmla="*/ 941 h 1402"/>
                <a:gd name="T32" fmla="*/ 1348 w 1498"/>
                <a:gd name="T33" fmla="*/ 908 h 1402"/>
                <a:gd name="T34" fmla="*/ 1357 w 1498"/>
                <a:gd name="T35" fmla="*/ 865 h 1402"/>
                <a:gd name="T36" fmla="*/ 1355 w 1498"/>
                <a:gd name="T37" fmla="*/ 217 h 1402"/>
                <a:gd name="T38" fmla="*/ 1336 w 1498"/>
                <a:gd name="T39" fmla="*/ 178 h 1402"/>
                <a:gd name="T40" fmla="*/ 1302 w 1498"/>
                <a:gd name="T41" fmla="*/ 151 h 1402"/>
                <a:gd name="T42" fmla="*/ 1260 w 1498"/>
                <a:gd name="T43" fmla="*/ 141 h 1402"/>
                <a:gd name="T44" fmla="*/ 237 w 1498"/>
                <a:gd name="T45" fmla="*/ 0 h 1402"/>
                <a:gd name="T46" fmla="*/ 1298 w 1498"/>
                <a:gd name="T47" fmla="*/ 3 h 1402"/>
                <a:gd name="T48" fmla="*/ 1369 w 1498"/>
                <a:gd name="T49" fmla="*/ 26 h 1402"/>
                <a:gd name="T50" fmla="*/ 1428 w 1498"/>
                <a:gd name="T51" fmla="*/ 70 h 1402"/>
                <a:gd name="T52" fmla="*/ 1471 w 1498"/>
                <a:gd name="T53" fmla="*/ 129 h 1402"/>
                <a:gd name="T54" fmla="*/ 1494 w 1498"/>
                <a:gd name="T55" fmla="*/ 200 h 1402"/>
                <a:gd name="T56" fmla="*/ 1498 w 1498"/>
                <a:gd name="T57" fmla="*/ 865 h 1402"/>
                <a:gd name="T58" fmla="*/ 1486 w 1498"/>
                <a:gd name="T59" fmla="*/ 940 h 1402"/>
                <a:gd name="T60" fmla="*/ 1452 w 1498"/>
                <a:gd name="T61" fmla="*/ 1006 h 1402"/>
                <a:gd name="T62" fmla="*/ 1401 w 1498"/>
                <a:gd name="T63" fmla="*/ 1057 h 1402"/>
                <a:gd name="T64" fmla="*/ 1335 w 1498"/>
                <a:gd name="T65" fmla="*/ 1091 h 1402"/>
                <a:gd name="T66" fmla="*/ 1260 w 1498"/>
                <a:gd name="T67" fmla="*/ 1104 h 1402"/>
                <a:gd name="T68" fmla="*/ 419 w 1498"/>
                <a:gd name="T69" fmla="*/ 1383 h 1402"/>
                <a:gd name="T70" fmla="*/ 387 w 1498"/>
                <a:gd name="T71" fmla="*/ 1400 h 1402"/>
                <a:gd name="T72" fmla="*/ 355 w 1498"/>
                <a:gd name="T73" fmla="*/ 1401 h 1402"/>
                <a:gd name="T74" fmla="*/ 324 w 1498"/>
                <a:gd name="T75" fmla="*/ 1386 h 1402"/>
                <a:gd name="T76" fmla="*/ 303 w 1498"/>
                <a:gd name="T77" fmla="*/ 1352 h 1402"/>
                <a:gd name="T78" fmla="*/ 300 w 1498"/>
                <a:gd name="T79" fmla="*/ 1104 h 1402"/>
                <a:gd name="T80" fmla="*/ 199 w 1498"/>
                <a:gd name="T81" fmla="*/ 1101 h 1402"/>
                <a:gd name="T82" fmla="*/ 129 w 1498"/>
                <a:gd name="T83" fmla="*/ 1076 h 1402"/>
                <a:gd name="T84" fmla="*/ 70 w 1498"/>
                <a:gd name="T85" fmla="*/ 1034 h 1402"/>
                <a:gd name="T86" fmla="*/ 26 w 1498"/>
                <a:gd name="T87" fmla="*/ 975 h 1402"/>
                <a:gd name="T88" fmla="*/ 2 w 1498"/>
                <a:gd name="T89" fmla="*/ 904 h 1402"/>
                <a:gd name="T90" fmla="*/ 0 w 1498"/>
                <a:gd name="T91" fmla="*/ 239 h 1402"/>
                <a:gd name="T92" fmla="*/ 12 w 1498"/>
                <a:gd name="T93" fmla="*/ 164 h 1402"/>
                <a:gd name="T94" fmla="*/ 45 w 1498"/>
                <a:gd name="T95" fmla="*/ 98 h 1402"/>
                <a:gd name="T96" fmla="*/ 97 w 1498"/>
                <a:gd name="T97" fmla="*/ 47 h 1402"/>
                <a:gd name="T98" fmla="*/ 163 w 1498"/>
                <a:gd name="T99" fmla="*/ 13 h 1402"/>
                <a:gd name="T100" fmla="*/ 237 w 1498"/>
                <a:gd name="T101" fmla="*/ 0 h 1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98" h="1402">
                  <a:moveTo>
                    <a:pt x="237" y="141"/>
                  </a:moveTo>
                  <a:lnTo>
                    <a:pt x="215" y="144"/>
                  </a:lnTo>
                  <a:lnTo>
                    <a:pt x="195" y="151"/>
                  </a:lnTo>
                  <a:lnTo>
                    <a:pt x="176" y="163"/>
                  </a:lnTo>
                  <a:lnTo>
                    <a:pt x="161" y="178"/>
                  </a:lnTo>
                  <a:lnTo>
                    <a:pt x="150" y="196"/>
                  </a:lnTo>
                  <a:lnTo>
                    <a:pt x="142" y="217"/>
                  </a:lnTo>
                  <a:lnTo>
                    <a:pt x="140" y="239"/>
                  </a:lnTo>
                  <a:lnTo>
                    <a:pt x="140" y="865"/>
                  </a:lnTo>
                  <a:lnTo>
                    <a:pt x="142" y="887"/>
                  </a:lnTo>
                  <a:lnTo>
                    <a:pt x="150" y="908"/>
                  </a:lnTo>
                  <a:lnTo>
                    <a:pt x="161" y="926"/>
                  </a:lnTo>
                  <a:lnTo>
                    <a:pt x="176" y="941"/>
                  </a:lnTo>
                  <a:lnTo>
                    <a:pt x="195" y="953"/>
                  </a:lnTo>
                  <a:lnTo>
                    <a:pt x="215" y="960"/>
                  </a:lnTo>
                  <a:lnTo>
                    <a:pt x="237" y="963"/>
                  </a:lnTo>
                  <a:lnTo>
                    <a:pt x="369" y="963"/>
                  </a:lnTo>
                  <a:lnTo>
                    <a:pt x="388" y="965"/>
                  </a:lnTo>
                  <a:lnTo>
                    <a:pt x="405" y="973"/>
                  </a:lnTo>
                  <a:lnTo>
                    <a:pt x="419" y="983"/>
                  </a:lnTo>
                  <a:lnTo>
                    <a:pt x="430" y="997"/>
                  </a:lnTo>
                  <a:lnTo>
                    <a:pt x="437" y="1014"/>
                  </a:lnTo>
                  <a:lnTo>
                    <a:pt x="440" y="1033"/>
                  </a:lnTo>
                  <a:lnTo>
                    <a:pt x="440" y="1167"/>
                  </a:lnTo>
                  <a:lnTo>
                    <a:pt x="632" y="982"/>
                  </a:lnTo>
                  <a:lnTo>
                    <a:pt x="647" y="972"/>
                  </a:lnTo>
                  <a:lnTo>
                    <a:pt x="662" y="965"/>
                  </a:lnTo>
                  <a:lnTo>
                    <a:pt x="680" y="963"/>
                  </a:lnTo>
                  <a:lnTo>
                    <a:pt x="1260" y="963"/>
                  </a:lnTo>
                  <a:lnTo>
                    <a:pt x="1282" y="960"/>
                  </a:lnTo>
                  <a:lnTo>
                    <a:pt x="1302" y="953"/>
                  </a:lnTo>
                  <a:lnTo>
                    <a:pt x="1320" y="941"/>
                  </a:lnTo>
                  <a:lnTo>
                    <a:pt x="1336" y="926"/>
                  </a:lnTo>
                  <a:lnTo>
                    <a:pt x="1348" y="908"/>
                  </a:lnTo>
                  <a:lnTo>
                    <a:pt x="1355" y="887"/>
                  </a:lnTo>
                  <a:lnTo>
                    <a:pt x="1357" y="865"/>
                  </a:lnTo>
                  <a:lnTo>
                    <a:pt x="1357" y="239"/>
                  </a:lnTo>
                  <a:lnTo>
                    <a:pt x="1355" y="217"/>
                  </a:lnTo>
                  <a:lnTo>
                    <a:pt x="1348" y="196"/>
                  </a:lnTo>
                  <a:lnTo>
                    <a:pt x="1336" y="178"/>
                  </a:lnTo>
                  <a:lnTo>
                    <a:pt x="1320" y="163"/>
                  </a:lnTo>
                  <a:lnTo>
                    <a:pt x="1302" y="151"/>
                  </a:lnTo>
                  <a:lnTo>
                    <a:pt x="1282" y="144"/>
                  </a:lnTo>
                  <a:lnTo>
                    <a:pt x="1260" y="141"/>
                  </a:lnTo>
                  <a:lnTo>
                    <a:pt x="237" y="141"/>
                  </a:lnTo>
                  <a:close/>
                  <a:moveTo>
                    <a:pt x="237" y="0"/>
                  </a:moveTo>
                  <a:lnTo>
                    <a:pt x="1260" y="0"/>
                  </a:lnTo>
                  <a:lnTo>
                    <a:pt x="1298" y="3"/>
                  </a:lnTo>
                  <a:lnTo>
                    <a:pt x="1335" y="13"/>
                  </a:lnTo>
                  <a:lnTo>
                    <a:pt x="1369" y="26"/>
                  </a:lnTo>
                  <a:lnTo>
                    <a:pt x="1401" y="47"/>
                  </a:lnTo>
                  <a:lnTo>
                    <a:pt x="1428" y="70"/>
                  </a:lnTo>
                  <a:lnTo>
                    <a:pt x="1452" y="98"/>
                  </a:lnTo>
                  <a:lnTo>
                    <a:pt x="1471" y="129"/>
                  </a:lnTo>
                  <a:lnTo>
                    <a:pt x="1486" y="164"/>
                  </a:lnTo>
                  <a:lnTo>
                    <a:pt x="1494" y="200"/>
                  </a:lnTo>
                  <a:lnTo>
                    <a:pt x="1498" y="239"/>
                  </a:lnTo>
                  <a:lnTo>
                    <a:pt x="1498" y="865"/>
                  </a:lnTo>
                  <a:lnTo>
                    <a:pt x="1494" y="903"/>
                  </a:lnTo>
                  <a:lnTo>
                    <a:pt x="1486" y="940"/>
                  </a:lnTo>
                  <a:lnTo>
                    <a:pt x="1471" y="974"/>
                  </a:lnTo>
                  <a:lnTo>
                    <a:pt x="1452" y="1006"/>
                  </a:lnTo>
                  <a:lnTo>
                    <a:pt x="1428" y="1033"/>
                  </a:lnTo>
                  <a:lnTo>
                    <a:pt x="1401" y="1057"/>
                  </a:lnTo>
                  <a:lnTo>
                    <a:pt x="1369" y="1076"/>
                  </a:lnTo>
                  <a:lnTo>
                    <a:pt x="1335" y="1091"/>
                  </a:lnTo>
                  <a:lnTo>
                    <a:pt x="1298" y="1101"/>
                  </a:lnTo>
                  <a:lnTo>
                    <a:pt x="1260" y="1104"/>
                  </a:lnTo>
                  <a:lnTo>
                    <a:pt x="709" y="1104"/>
                  </a:lnTo>
                  <a:lnTo>
                    <a:pt x="419" y="1383"/>
                  </a:lnTo>
                  <a:lnTo>
                    <a:pt x="404" y="1394"/>
                  </a:lnTo>
                  <a:lnTo>
                    <a:pt x="387" y="1400"/>
                  </a:lnTo>
                  <a:lnTo>
                    <a:pt x="369" y="1402"/>
                  </a:lnTo>
                  <a:lnTo>
                    <a:pt x="355" y="1401"/>
                  </a:lnTo>
                  <a:lnTo>
                    <a:pt x="342" y="1397"/>
                  </a:lnTo>
                  <a:lnTo>
                    <a:pt x="324" y="1386"/>
                  </a:lnTo>
                  <a:lnTo>
                    <a:pt x="311" y="1370"/>
                  </a:lnTo>
                  <a:lnTo>
                    <a:pt x="303" y="1352"/>
                  </a:lnTo>
                  <a:lnTo>
                    <a:pt x="300" y="1332"/>
                  </a:lnTo>
                  <a:lnTo>
                    <a:pt x="300" y="1104"/>
                  </a:lnTo>
                  <a:lnTo>
                    <a:pt x="237" y="1104"/>
                  </a:lnTo>
                  <a:lnTo>
                    <a:pt x="199" y="1101"/>
                  </a:lnTo>
                  <a:lnTo>
                    <a:pt x="163" y="1091"/>
                  </a:lnTo>
                  <a:lnTo>
                    <a:pt x="129" y="1076"/>
                  </a:lnTo>
                  <a:lnTo>
                    <a:pt x="97" y="1057"/>
                  </a:lnTo>
                  <a:lnTo>
                    <a:pt x="70" y="1034"/>
                  </a:lnTo>
                  <a:lnTo>
                    <a:pt x="45" y="1006"/>
                  </a:lnTo>
                  <a:lnTo>
                    <a:pt x="26" y="975"/>
                  </a:lnTo>
                  <a:lnTo>
                    <a:pt x="12" y="940"/>
                  </a:lnTo>
                  <a:lnTo>
                    <a:pt x="2" y="904"/>
                  </a:lnTo>
                  <a:lnTo>
                    <a:pt x="0" y="865"/>
                  </a:lnTo>
                  <a:lnTo>
                    <a:pt x="0" y="239"/>
                  </a:lnTo>
                  <a:lnTo>
                    <a:pt x="2" y="201"/>
                  </a:lnTo>
                  <a:lnTo>
                    <a:pt x="12" y="164"/>
                  </a:lnTo>
                  <a:lnTo>
                    <a:pt x="26" y="129"/>
                  </a:lnTo>
                  <a:lnTo>
                    <a:pt x="45" y="98"/>
                  </a:lnTo>
                  <a:lnTo>
                    <a:pt x="70" y="71"/>
                  </a:lnTo>
                  <a:lnTo>
                    <a:pt x="97" y="47"/>
                  </a:lnTo>
                  <a:lnTo>
                    <a:pt x="128" y="28"/>
                  </a:lnTo>
                  <a:lnTo>
                    <a:pt x="163" y="13"/>
                  </a:lnTo>
                  <a:lnTo>
                    <a:pt x="199" y="3"/>
                  </a:lnTo>
                  <a:lnTo>
                    <a:pt x="237" y="0"/>
                  </a:lnTo>
                  <a:close/>
                </a:path>
              </a:pathLst>
            </a:custGeom>
            <a:grpFill/>
            <a:ln w="0">
              <a:noFill/>
              <a:prstDash val="solid"/>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400" b="0" i="0" u="none" strike="noStrike" kern="1200" cap="none" spc="0" normalizeH="0" baseline="0" noProof="0">
                <a:ln>
                  <a:noFill/>
                </a:ln>
                <a:solidFill>
                  <a:prstClr val="black"/>
                </a:solidFill>
                <a:effectLst/>
                <a:uLnTx/>
                <a:uFillTx/>
                <a:cs typeface="+mn-ea"/>
                <a:sym typeface="+mn-lt"/>
              </a:endParaRPr>
            </a:p>
          </p:txBody>
        </p:sp>
        <p:sp>
          <p:nvSpPr>
            <p:cNvPr id="16" name="Freeform 64"/>
            <p:cNvSpPr/>
            <p:nvPr/>
          </p:nvSpPr>
          <p:spPr bwMode="auto">
            <a:xfrm>
              <a:off x="4814889" y="2060575"/>
              <a:ext cx="136525" cy="22225"/>
            </a:xfrm>
            <a:custGeom>
              <a:avLst/>
              <a:gdLst>
                <a:gd name="T0" fmla="*/ 69 w 856"/>
                <a:gd name="T1" fmla="*/ 0 h 141"/>
                <a:gd name="T2" fmla="*/ 785 w 856"/>
                <a:gd name="T3" fmla="*/ 0 h 141"/>
                <a:gd name="T4" fmla="*/ 804 w 856"/>
                <a:gd name="T5" fmla="*/ 3 h 141"/>
                <a:gd name="T6" fmla="*/ 821 w 856"/>
                <a:gd name="T7" fmla="*/ 10 h 141"/>
                <a:gd name="T8" fmla="*/ 836 w 856"/>
                <a:gd name="T9" fmla="*/ 21 h 141"/>
                <a:gd name="T10" fmla="*/ 846 w 856"/>
                <a:gd name="T11" fmla="*/ 35 h 141"/>
                <a:gd name="T12" fmla="*/ 854 w 856"/>
                <a:gd name="T13" fmla="*/ 52 h 141"/>
                <a:gd name="T14" fmla="*/ 856 w 856"/>
                <a:gd name="T15" fmla="*/ 70 h 141"/>
                <a:gd name="T16" fmla="*/ 854 w 856"/>
                <a:gd name="T17" fmla="*/ 89 h 141"/>
                <a:gd name="T18" fmla="*/ 846 w 856"/>
                <a:gd name="T19" fmla="*/ 106 h 141"/>
                <a:gd name="T20" fmla="*/ 836 w 856"/>
                <a:gd name="T21" fmla="*/ 120 h 141"/>
                <a:gd name="T22" fmla="*/ 821 w 856"/>
                <a:gd name="T23" fmla="*/ 132 h 141"/>
                <a:gd name="T24" fmla="*/ 804 w 856"/>
                <a:gd name="T25" fmla="*/ 139 h 141"/>
                <a:gd name="T26" fmla="*/ 785 w 856"/>
                <a:gd name="T27" fmla="*/ 141 h 141"/>
                <a:gd name="T28" fmla="*/ 69 w 856"/>
                <a:gd name="T29" fmla="*/ 141 h 141"/>
                <a:gd name="T30" fmla="*/ 51 w 856"/>
                <a:gd name="T31" fmla="*/ 138 h 141"/>
                <a:gd name="T32" fmla="*/ 34 w 856"/>
                <a:gd name="T33" fmla="*/ 132 h 141"/>
                <a:gd name="T34" fmla="*/ 20 w 856"/>
                <a:gd name="T35" fmla="*/ 120 h 141"/>
                <a:gd name="T36" fmla="*/ 9 w 856"/>
                <a:gd name="T37" fmla="*/ 106 h 141"/>
                <a:gd name="T38" fmla="*/ 2 w 856"/>
                <a:gd name="T39" fmla="*/ 89 h 141"/>
                <a:gd name="T40" fmla="*/ 0 w 856"/>
                <a:gd name="T41" fmla="*/ 70 h 141"/>
                <a:gd name="T42" fmla="*/ 2 w 856"/>
                <a:gd name="T43" fmla="*/ 52 h 141"/>
                <a:gd name="T44" fmla="*/ 9 w 856"/>
                <a:gd name="T45" fmla="*/ 35 h 141"/>
                <a:gd name="T46" fmla="*/ 20 w 856"/>
                <a:gd name="T47" fmla="*/ 21 h 141"/>
                <a:gd name="T48" fmla="*/ 34 w 856"/>
                <a:gd name="T49" fmla="*/ 10 h 141"/>
                <a:gd name="T50" fmla="*/ 51 w 856"/>
                <a:gd name="T51" fmla="*/ 3 h 141"/>
                <a:gd name="T52" fmla="*/ 69 w 856"/>
                <a:gd name="T53" fmla="*/ 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56" h="141">
                  <a:moveTo>
                    <a:pt x="69" y="0"/>
                  </a:moveTo>
                  <a:lnTo>
                    <a:pt x="785" y="0"/>
                  </a:lnTo>
                  <a:lnTo>
                    <a:pt x="804" y="3"/>
                  </a:lnTo>
                  <a:lnTo>
                    <a:pt x="821" y="10"/>
                  </a:lnTo>
                  <a:lnTo>
                    <a:pt x="836" y="21"/>
                  </a:lnTo>
                  <a:lnTo>
                    <a:pt x="846" y="35"/>
                  </a:lnTo>
                  <a:lnTo>
                    <a:pt x="854" y="52"/>
                  </a:lnTo>
                  <a:lnTo>
                    <a:pt x="856" y="70"/>
                  </a:lnTo>
                  <a:lnTo>
                    <a:pt x="854" y="89"/>
                  </a:lnTo>
                  <a:lnTo>
                    <a:pt x="846" y="106"/>
                  </a:lnTo>
                  <a:lnTo>
                    <a:pt x="836" y="120"/>
                  </a:lnTo>
                  <a:lnTo>
                    <a:pt x="821" y="132"/>
                  </a:lnTo>
                  <a:lnTo>
                    <a:pt x="804" y="139"/>
                  </a:lnTo>
                  <a:lnTo>
                    <a:pt x="785" y="141"/>
                  </a:lnTo>
                  <a:lnTo>
                    <a:pt x="69" y="141"/>
                  </a:lnTo>
                  <a:lnTo>
                    <a:pt x="51" y="138"/>
                  </a:lnTo>
                  <a:lnTo>
                    <a:pt x="34" y="132"/>
                  </a:lnTo>
                  <a:lnTo>
                    <a:pt x="20" y="120"/>
                  </a:lnTo>
                  <a:lnTo>
                    <a:pt x="9" y="106"/>
                  </a:lnTo>
                  <a:lnTo>
                    <a:pt x="2" y="89"/>
                  </a:lnTo>
                  <a:lnTo>
                    <a:pt x="0" y="70"/>
                  </a:lnTo>
                  <a:lnTo>
                    <a:pt x="2" y="52"/>
                  </a:lnTo>
                  <a:lnTo>
                    <a:pt x="9" y="35"/>
                  </a:lnTo>
                  <a:lnTo>
                    <a:pt x="20" y="21"/>
                  </a:lnTo>
                  <a:lnTo>
                    <a:pt x="34" y="10"/>
                  </a:lnTo>
                  <a:lnTo>
                    <a:pt x="51" y="3"/>
                  </a:lnTo>
                  <a:lnTo>
                    <a:pt x="69" y="0"/>
                  </a:lnTo>
                  <a:close/>
                </a:path>
              </a:pathLst>
            </a:custGeom>
            <a:grpFill/>
            <a:ln w="0">
              <a:noFill/>
              <a:prstDash val="solid"/>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400" b="0" i="0" u="none" strike="noStrike" kern="1200" cap="none" spc="0" normalizeH="0" baseline="0" noProof="0">
                <a:ln>
                  <a:noFill/>
                </a:ln>
                <a:solidFill>
                  <a:prstClr val="black"/>
                </a:solidFill>
                <a:effectLst/>
                <a:uLnTx/>
                <a:uFillTx/>
                <a:cs typeface="+mn-ea"/>
                <a:sym typeface="+mn-lt"/>
              </a:endParaRPr>
            </a:p>
          </p:txBody>
        </p:sp>
        <p:sp>
          <p:nvSpPr>
            <p:cNvPr id="17" name="Freeform 65"/>
            <p:cNvSpPr/>
            <p:nvPr/>
          </p:nvSpPr>
          <p:spPr bwMode="auto">
            <a:xfrm>
              <a:off x="4814889" y="2101850"/>
              <a:ext cx="136525" cy="22225"/>
            </a:xfrm>
            <a:custGeom>
              <a:avLst/>
              <a:gdLst>
                <a:gd name="T0" fmla="*/ 69 w 857"/>
                <a:gd name="T1" fmla="*/ 0 h 141"/>
                <a:gd name="T2" fmla="*/ 786 w 857"/>
                <a:gd name="T3" fmla="*/ 0 h 141"/>
                <a:gd name="T4" fmla="*/ 805 w 857"/>
                <a:gd name="T5" fmla="*/ 3 h 141"/>
                <a:gd name="T6" fmla="*/ 822 w 857"/>
                <a:gd name="T7" fmla="*/ 10 h 141"/>
                <a:gd name="T8" fmla="*/ 836 w 857"/>
                <a:gd name="T9" fmla="*/ 21 h 141"/>
                <a:gd name="T10" fmla="*/ 848 w 857"/>
                <a:gd name="T11" fmla="*/ 35 h 141"/>
                <a:gd name="T12" fmla="*/ 854 w 857"/>
                <a:gd name="T13" fmla="*/ 52 h 141"/>
                <a:gd name="T14" fmla="*/ 857 w 857"/>
                <a:gd name="T15" fmla="*/ 71 h 141"/>
                <a:gd name="T16" fmla="*/ 854 w 857"/>
                <a:gd name="T17" fmla="*/ 90 h 141"/>
                <a:gd name="T18" fmla="*/ 848 w 857"/>
                <a:gd name="T19" fmla="*/ 107 h 141"/>
                <a:gd name="T20" fmla="*/ 836 w 857"/>
                <a:gd name="T21" fmla="*/ 121 h 141"/>
                <a:gd name="T22" fmla="*/ 822 w 857"/>
                <a:gd name="T23" fmla="*/ 131 h 141"/>
                <a:gd name="T24" fmla="*/ 805 w 857"/>
                <a:gd name="T25" fmla="*/ 139 h 141"/>
                <a:gd name="T26" fmla="*/ 786 w 857"/>
                <a:gd name="T27" fmla="*/ 141 h 141"/>
                <a:gd name="T28" fmla="*/ 69 w 857"/>
                <a:gd name="T29" fmla="*/ 141 h 141"/>
                <a:gd name="T30" fmla="*/ 51 w 857"/>
                <a:gd name="T31" fmla="*/ 139 h 141"/>
                <a:gd name="T32" fmla="*/ 34 w 857"/>
                <a:gd name="T33" fmla="*/ 131 h 141"/>
                <a:gd name="T34" fmla="*/ 20 w 857"/>
                <a:gd name="T35" fmla="*/ 121 h 141"/>
                <a:gd name="T36" fmla="*/ 9 w 857"/>
                <a:gd name="T37" fmla="*/ 107 h 141"/>
                <a:gd name="T38" fmla="*/ 2 w 857"/>
                <a:gd name="T39" fmla="*/ 90 h 141"/>
                <a:gd name="T40" fmla="*/ 0 w 857"/>
                <a:gd name="T41" fmla="*/ 71 h 141"/>
                <a:gd name="T42" fmla="*/ 2 w 857"/>
                <a:gd name="T43" fmla="*/ 52 h 141"/>
                <a:gd name="T44" fmla="*/ 9 w 857"/>
                <a:gd name="T45" fmla="*/ 35 h 141"/>
                <a:gd name="T46" fmla="*/ 20 w 857"/>
                <a:gd name="T47" fmla="*/ 21 h 141"/>
                <a:gd name="T48" fmla="*/ 34 w 857"/>
                <a:gd name="T49" fmla="*/ 10 h 141"/>
                <a:gd name="T50" fmla="*/ 51 w 857"/>
                <a:gd name="T51" fmla="*/ 3 h 141"/>
                <a:gd name="T52" fmla="*/ 69 w 857"/>
                <a:gd name="T53" fmla="*/ 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57" h="141">
                  <a:moveTo>
                    <a:pt x="69" y="0"/>
                  </a:moveTo>
                  <a:lnTo>
                    <a:pt x="786" y="0"/>
                  </a:lnTo>
                  <a:lnTo>
                    <a:pt x="805" y="3"/>
                  </a:lnTo>
                  <a:lnTo>
                    <a:pt x="822" y="10"/>
                  </a:lnTo>
                  <a:lnTo>
                    <a:pt x="836" y="21"/>
                  </a:lnTo>
                  <a:lnTo>
                    <a:pt x="848" y="35"/>
                  </a:lnTo>
                  <a:lnTo>
                    <a:pt x="854" y="52"/>
                  </a:lnTo>
                  <a:lnTo>
                    <a:pt x="857" y="71"/>
                  </a:lnTo>
                  <a:lnTo>
                    <a:pt x="854" y="90"/>
                  </a:lnTo>
                  <a:lnTo>
                    <a:pt x="848" y="107"/>
                  </a:lnTo>
                  <a:lnTo>
                    <a:pt x="836" y="121"/>
                  </a:lnTo>
                  <a:lnTo>
                    <a:pt x="822" y="131"/>
                  </a:lnTo>
                  <a:lnTo>
                    <a:pt x="805" y="139"/>
                  </a:lnTo>
                  <a:lnTo>
                    <a:pt x="786" y="141"/>
                  </a:lnTo>
                  <a:lnTo>
                    <a:pt x="69" y="141"/>
                  </a:lnTo>
                  <a:lnTo>
                    <a:pt x="51" y="139"/>
                  </a:lnTo>
                  <a:lnTo>
                    <a:pt x="34" y="131"/>
                  </a:lnTo>
                  <a:lnTo>
                    <a:pt x="20" y="121"/>
                  </a:lnTo>
                  <a:lnTo>
                    <a:pt x="9" y="107"/>
                  </a:lnTo>
                  <a:lnTo>
                    <a:pt x="2" y="90"/>
                  </a:lnTo>
                  <a:lnTo>
                    <a:pt x="0" y="71"/>
                  </a:lnTo>
                  <a:lnTo>
                    <a:pt x="2" y="52"/>
                  </a:lnTo>
                  <a:lnTo>
                    <a:pt x="9" y="35"/>
                  </a:lnTo>
                  <a:lnTo>
                    <a:pt x="20" y="21"/>
                  </a:lnTo>
                  <a:lnTo>
                    <a:pt x="34" y="10"/>
                  </a:lnTo>
                  <a:lnTo>
                    <a:pt x="51" y="3"/>
                  </a:lnTo>
                  <a:lnTo>
                    <a:pt x="69" y="0"/>
                  </a:lnTo>
                  <a:close/>
                </a:path>
              </a:pathLst>
            </a:custGeom>
            <a:grpFill/>
            <a:ln w="0">
              <a:noFill/>
              <a:prstDash val="solid"/>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400" b="0" i="0" u="none" strike="noStrike" kern="1200" cap="none" spc="0" normalizeH="0" baseline="0" noProof="0">
                <a:ln>
                  <a:noFill/>
                </a:ln>
                <a:solidFill>
                  <a:prstClr val="black"/>
                </a:solidFill>
                <a:effectLst/>
                <a:uLnTx/>
                <a:uFillTx/>
                <a:cs typeface="+mn-ea"/>
                <a:sym typeface="+mn-lt"/>
              </a:endParaRPr>
            </a:p>
          </p:txBody>
        </p:sp>
      </p:grpSp>
      <p:sp>
        <p:nvSpPr>
          <p:cNvPr id="18" name="矩形 17"/>
          <p:cNvSpPr/>
          <p:nvPr/>
        </p:nvSpPr>
        <p:spPr>
          <a:xfrm>
            <a:off x="5855271" y="3691270"/>
            <a:ext cx="1608881" cy="2152893"/>
          </a:xfrm>
          <a:prstGeom prst="rect">
            <a:avLst/>
          </a:prstGeom>
          <a:solidFill>
            <a:schemeClr val="bg1"/>
          </a:solidFill>
          <a:ln>
            <a:noFill/>
          </a:ln>
          <a:effectLst>
            <a:outerShdw blurRad="152400" sx="102000" sy="102000" algn="ctr" rotWithShape="0">
              <a:schemeClr val="tx1">
                <a:lumMod val="75000"/>
                <a:lumOff val="2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prstClr val="white"/>
              </a:solidFill>
              <a:effectLst/>
              <a:uLnTx/>
              <a:uFillTx/>
              <a:cs typeface="+mn-ea"/>
              <a:sym typeface="+mn-lt"/>
            </a:endParaRPr>
          </a:p>
        </p:txBody>
      </p:sp>
      <p:sp>
        <p:nvSpPr>
          <p:cNvPr id="19" name="文本框 18"/>
          <p:cNvSpPr txBox="1"/>
          <p:nvPr/>
        </p:nvSpPr>
        <p:spPr>
          <a:xfrm>
            <a:off x="5886838" y="4834473"/>
            <a:ext cx="1545747" cy="751205"/>
          </a:xfrm>
          <a:prstGeom prst="rect">
            <a:avLst/>
          </a:prstGeom>
          <a:noFill/>
        </p:spPr>
        <p:txBody>
          <a:bodyPr wrap="square" rtlCol="0">
            <a:spAutoFit/>
          </a:bodyPr>
          <a:lstStyle/>
          <a:p>
            <a:pPr marL="0" marR="0" lvl="0" indent="0" algn="ctr" defTabSz="914400" rtl="0" eaLnBrk="1" fontAlgn="auto" latinLnBrk="0" hangingPunct="1">
              <a:lnSpc>
                <a:spcPct val="130000"/>
              </a:lnSpc>
              <a:spcBef>
                <a:spcPts val="0"/>
              </a:spcBef>
              <a:spcAft>
                <a:spcPts val="0"/>
              </a:spcAft>
              <a:buClrTx/>
              <a:buSzTx/>
              <a:buFontTx/>
              <a:buNone/>
              <a:defRPr/>
            </a:pPr>
            <a:r>
              <a:rPr kumimoji="1" lang="zh-CN" sz="1100" b="0" i="0" u="none" strike="noStrike" kern="1200" cap="none" spc="0" normalizeH="0" baseline="0" noProof="0" dirty="0">
                <a:ln>
                  <a:noFill/>
                </a:ln>
                <a:solidFill>
                  <a:schemeClr val="tx1"/>
                </a:solidFill>
                <a:effectLst/>
                <a:uLnTx/>
                <a:uFillTx/>
                <a:cs typeface="+mn-ea"/>
                <a:sym typeface="+mn-lt"/>
              </a:rPr>
              <a:t>弹塑性分析设计，无缝一体成型，耐疲劳性能好</a:t>
            </a:r>
          </a:p>
        </p:txBody>
      </p:sp>
      <p:sp>
        <p:nvSpPr>
          <p:cNvPr id="20" name="文本框 19"/>
          <p:cNvSpPr txBox="1"/>
          <p:nvPr/>
        </p:nvSpPr>
        <p:spPr>
          <a:xfrm>
            <a:off x="6064930" y="4485258"/>
            <a:ext cx="1189562" cy="306705"/>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1" lang="en-US" altLang="zh-CN" sz="1400" b="0" i="0" u="none" strike="noStrike" kern="1200" cap="none" spc="0" normalizeH="0" baseline="0" noProof="0" dirty="0">
                <a:ln>
                  <a:noFill/>
                </a:ln>
                <a:solidFill>
                  <a:srgbClr val="44546A"/>
                </a:solidFill>
                <a:effectLst/>
                <a:uLnTx/>
                <a:uFillTx/>
                <a:cs typeface="+mn-ea"/>
                <a:sym typeface="+mn-lt"/>
              </a:rPr>
              <a:t>4-</a:t>
            </a:r>
            <a:r>
              <a:rPr kumimoji="1" lang="zh-CN" altLang="en-US" sz="1400" b="0" i="0" u="none" strike="noStrike" kern="1200" cap="none" spc="0" normalizeH="0" baseline="0" noProof="0" dirty="0">
                <a:ln>
                  <a:noFill/>
                </a:ln>
                <a:solidFill>
                  <a:srgbClr val="44546A"/>
                </a:solidFill>
                <a:effectLst/>
                <a:uLnTx/>
                <a:uFillTx/>
                <a:cs typeface="+mn-ea"/>
                <a:sym typeface="+mn-lt"/>
              </a:rPr>
              <a:t>设计制造</a:t>
            </a:r>
          </a:p>
        </p:txBody>
      </p:sp>
      <p:grpSp>
        <p:nvGrpSpPr>
          <p:cNvPr id="21" name="Group 114"/>
          <p:cNvGrpSpPr/>
          <p:nvPr/>
        </p:nvGrpSpPr>
        <p:grpSpPr>
          <a:xfrm>
            <a:off x="6403278" y="3956369"/>
            <a:ext cx="512866" cy="442126"/>
            <a:chOff x="4411663" y="2727325"/>
            <a:chExt cx="552451" cy="476251"/>
          </a:xfrm>
          <a:solidFill>
            <a:schemeClr val="tx2"/>
          </a:solidFill>
        </p:grpSpPr>
        <p:sp>
          <p:nvSpPr>
            <p:cNvPr id="22" name="Freeform 153"/>
            <p:cNvSpPr/>
            <p:nvPr/>
          </p:nvSpPr>
          <p:spPr bwMode="auto">
            <a:xfrm>
              <a:off x="4510088" y="2727325"/>
              <a:ext cx="360363" cy="103188"/>
            </a:xfrm>
            <a:custGeom>
              <a:avLst/>
              <a:gdLst>
                <a:gd name="T0" fmla="*/ 1169 w 2271"/>
                <a:gd name="T1" fmla="*/ 1 h 651"/>
                <a:gd name="T2" fmla="*/ 1347 w 2271"/>
                <a:gd name="T3" fmla="*/ 21 h 651"/>
                <a:gd name="T4" fmla="*/ 1519 w 2271"/>
                <a:gd name="T5" fmla="*/ 60 h 651"/>
                <a:gd name="T6" fmla="*/ 1685 w 2271"/>
                <a:gd name="T7" fmla="*/ 120 h 651"/>
                <a:gd name="T8" fmla="*/ 1843 w 2271"/>
                <a:gd name="T9" fmla="*/ 198 h 651"/>
                <a:gd name="T10" fmla="*/ 1991 w 2271"/>
                <a:gd name="T11" fmla="*/ 296 h 651"/>
                <a:gd name="T12" fmla="*/ 2129 w 2271"/>
                <a:gd name="T13" fmla="*/ 410 h 651"/>
                <a:gd name="T14" fmla="*/ 2130 w 2271"/>
                <a:gd name="T15" fmla="*/ 262 h 651"/>
                <a:gd name="T16" fmla="*/ 2147 w 2271"/>
                <a:gd name="T17" fmla="*/ 230 h 651"/>
                <a:gd name="T18" fmla="*/ 2179 w 2271"/>
                <a:gd name="T19" fmla="*/ 212 h 651"/>
                <a:gd name="T20" fmla="*/ 2198 w 2271"/>
                <a:gd name="T21" fmla="*/ 209 h 651"/>
                <a:gd name="T22" fmla="*/ 2233 w 2271"/>
                <a:gd name="T23" fmla="*/ 219 h 651"/>
                <a:gd name="T24" fmla="*/ 2258 w 2271"/>
                <a:gd name="T25" fmla="*/ 244 h 651"/>
                <a:gd name="T26" fmla="*/ 2268 w 2271"/>
                <a:gd name="T27" fmla="*/ 279 h 651"/>
                <a:gd name="T28" fmla="*/ 2268 w 2271"/>
                <a:gd name="T29" fmla="*/ 596 h 651"/>
                <a:gd name="T30" fmla="*/ 2251 w 2271"/>
                <a:gd name="T31" fmla="*/ 627 h 651"/>
                <a:gd name="T32" fmla="*/ 2220 w 2271"/>
                <a:gd name="T33" fmla="*/ 645 h 651"/>
                <a:gd name="T34" fmla="*/ 1901 w 2271"/>
                <a:gd name="T35" fmla="*/ 651 h 651"/>
                <a:gd name="T36" fmla="*/ 1882 w 2271"/>
                <a:gd name="T37" fmla="*/ 649 h 651"/>
                <a:gd name="T38" fmla="*/ 1852 w 2271"/>
                <a:gd name="T39" fmla="*/ 631 h 651"/>
                <a:gd name="T40" fmla="*/ 1833 w 2271"/>
                <a:gd name="T41" fmla="*/ 601 h 651"/>
                <a:gd name="T42" fmla="*/ 1833 w 2271"/>
                <a:gd name="T43" fmla="*/ 564 h 651"/>
                <a:gd name="T44" fmla="*/ 1851 w 2271"/>
                <a:gd name="T45" fmla="*/ 532 h 651"/>
                <a:gd name="T46" fmla="*/ 1881 w 2271"/>
                <a:gd name="T47" fmla="*/ 514 h 651"/>
                <a:gd name="T48" fmla="*/ 2029 w 2271"/>
                <a:gd name="T49" fmla="*/ 510 h 651"/>
                <a:gd name="T50" fmla="*/ 1894 w 2271"/>
                <a:gd name="T51" fmla="*/ 398 h 651"/>
                <a:gd name="T52" fmla="*/ 1748 w 2271"/>
                <a:gd name="T53" fmla="*/ 305 h 651"/>
                <a:gd name="T54" fmla="*/ 1591 w 2271"/>
                <a:gd name="T55" fmla="*/ 232 h 651"/>
                <a:gd name="T56" fmla="*/ 1427 w 2271"/>
                <a:gd name="T57" fmla="*/ 180 h 651"/>
                <a:gd name="T58" fmla="*/ 1256 w 2271"/>
                <a:gd name="T59" fmla="*/ 149 h 651"/>
                <a:gd name="T60" fmla="*/ 1080 w 2271"/>
                <a:gd name="T61" fmla="*/ 140 h 651"/>
                <a:gd name="T62" fmla="*/ 901 w 2271"/>
                <a:gd name="T63" fmla="*/ 154 h 651"/>
                <a:gd name="T64" fmla="*/ 727 w 2271"/>
                <a:gd name="T65" fmla="*/ 190 h 651"/>
                <a:gd name="T66" fmla="*/ 559 w 2271"/>
                <a:gd name="T67" fmla="*/ 249 h 651"/>
                <a:gd name="T68" fmla="*/ 402 w 2271"/>
                <a:gd name="T69" fmla="*/ 329 h 651"/>
                <a:gd name="T70" fmla="*/ 255 w 2271"/>
                <a:gd name="T71" fmla="*/ 429 h 651"/>
                <a:gd name="T72" fmla="*/ 121 w 2271"/>
                <a:gd name="T73" fmla="*/ 550 h 651"/>
                <a:gd name="T74" fmla="*/ 90 w 2271"/>
                <a:gd name="T75" fmla="*/ 569 h 651"/>
                <a:gd name="T76" fmla="*/ 54 w 2271"/>
                <a:gd name="T77" fmla="*/ 569 h 651"/>
                <a:gd name="T78" fmla="*/ 21 w 2271"/>
                <a:gd name="T79" fmla="*/ 551 h 651"/>
                <a:gd name="T80" fmla="*/ 2 w 2271"/>
                <a:gd name="T81" fmla="*/ 520 h 651"/>
                <a:gd name="T82" fmla="*/ 2 w 2271"/>
                <a:gd name="T83" fmla="*/ 484 h 651"/>
                <a:gd name="T84" fmla="*/ 20 w 2271"/>
                <a:gd name="T85" fmla="*/ 452 h 651"/>
                <a:gd name="T86" fmla="*/ 156 w 2271"/>
                <a:gd name="T87" fmla="*/ 329 h 651"/>
                <a:gd name="T88" fmla="*/ 304 w 2271"/>
                <a:gd name="T89" fmla="*/ 224 h 651"/>
                <a:gd name="T90" fmla="*/ 463 w 2271"/>
                <a:gd name="T91" fmla="*/ 139 h 651"/>
                <a:gd name="T92" fmla="*/ 631 w 2271"/>
                <a:gd name="T93" fmla="*/ 74 h 651"/>
                <a:gd name="T94" fmla="*/ 806 w 2271"/>
                <a:gd name="T95" fmla="*/ 28 h 651"/>
                <a:gd name="T96" fmla="*/ 986 w 2271"/>
                <a:gd name="T97" fmla="*/ 4 h 6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271" h="651">
                  <a:moveTo>
                    <a:pt x="1079" y="0"/>
                  </a:moveTo>
                  <a:lnTo>
                    <a:pt x="1169" y="1"/>
                  </a:lnTo>
                  <a:lnTo>
                    <a:pt x="1258" y="8"/>
                  </a:lnTo>
                  <a:lnTo>
                    <a:pt x="1347" y="21"/>
                  </a:lnTo>
                  <a:lnTo>
                    <a:pt x="1433" y="38"/>
                  </a:lnTo>
                  <a:lnTo>
                    <a:pt x="1519" y="60"/>
                  </a:lnTo>
                  <a:lnTo>
                    <a:pt x="1603" y="87"/>
                  </a:lnTo>
                  <a:lnTo>
                    <a:pt x="1685" y="120"/>
                  </a:lnTo>
                  <a:lnTo>
                    <a:pt x="1765" y="157"/>
                  </a:lnTo>
                  <a:lnTo>
                    <a:pt x="1843" y="198"/>
                  </a:lnTo>
                  <a:lnTo>
                    <a:pt x="1918" y="244"/>
                  </a:lnTo>
                  <a:lnTo>
                    <a:pt x="1991" y="296"/>
                  </a:lnTo>
                  <a:lnTo>
                    <a:pt x="2062" y="351"/>
                  </a:lnTo>
                  <a:lnTo>
                    <a:pt x="2129" y="410"/>
                  </a:lnTo>
                  <a:lnTo>
                    <a:pt x="2127" y="281"/>
                  </a:lnTo>
                  <a:lnTo>
                    <a:pt x="2130" y="262"/>
                  </a:lnTo>
                  <a:lnTo>
                    <a:pt x="2137" y="245"/>
                  </a:lnTo>
                  <a:lnTo>
                    <a:pt x="2147" y="230"/>
                  </a:lnTo>
                  <a:lnTo>
                    <a:pt x="2162" y="220"/>
                  </a:lnTo>
                  <a:lnTo>
                    <a:pt x="2179" y="212"/>
                  </a:lnTo>
                  <a:lnTo>
                    <a:pt x="2197" y="209"/>
                  </a:lnTo>
                  <a:lnTo>
                    <a:pt x="2198" y="209"/>
                  </a:lnTo>
                  <a:lnTo>
                    <a:pt x="2217" y="212"/>
                  </a:lnTo>
                  <a:lnTo>
                    <a:pt x="2233" y="219"/>
                  </a:lnTo>
                  <a:lnTo>
                    <a:pt x="2247" y="230"/>
                  </a:lnTo>
                  <a:lnTo>
                    <a:pt x="2258" y="244"/>
                  </a:lnTo>
                  <a:lnTo>
                    <a:pt x="2265" y="261"/>
                  </a:lnTo>
                  <a:lnTo>
                    <a:pt x="2268" y="279"/>
                  </a:lnTo>
                  <a:lnTo>
                    <a:pt x="2271" y="577"/>
                  </a:lnTo>
                  <a:lnTo>
                    <a:pt x="2268" y="596"/>
                  </a:lnTo>
                  <a:lnTo>
                    <a:pt x="2262" y="613"/>
                  </a:lnTo>
                  <a:lnTo>
                    <a:pt x="2251" y="627"/>
                  </a:lnTo>
                  <a:lnTo>
                    <a:pt x="2237" y="638"/>
                  </a:lnTo>
                  <a:lnTo>
                    <a:pt x="2220" y="645"/>
                  </a:lnTo>
                  <a:lnTo>
                    <a:pt x="2201" y="648"/>
                  </a:lnTo>
                  <a:lnTo>
                    <a:pt x="1901" y="651"/>
                  </a:lnTo>
                  <a:lnTo>
                    <a:pt x="1900" y="651"/>
                  </a:lnTo>
                  <a:lnTo>
                    <a:pt x="1882" y="649"/>
                  </a:lnTo>
                  <a:lnTo>
                    <a:pt x="1866" y="642"/>
                  </a:lnTo>
                  <a:lnTo>
                    <a:pt x="1852" y="631"/>
                  </a:lnTo>
                  <a:lnTo>
                    <a:pt x="1840" y="617"/>
                  </a:lnTo>
                  <a:lnTo>
                    <a:pt x="1833" y="601"/>
                  </a:lnTo>
                  <a:lnTo>
                    <a:pt x="1831" y="582"/>
                  </a:lnTo>
                  <a:lnTo>
                    <a:pt x="1833" y="564"/>
                  </a:lnTo>
                  <a:lnTo>
                    <a:pt x="1840" y="547"/>
                  </a:lnTo>
                  <a:lnTo>
                    <a:pt x="1851" y="532"/>
                  </a:lnTo>
                  <a:lnTo>
                    <a:pt x="1865" y="522"/>
                  </a:lnTo>
                  <a:lnTo>
                    <a:pt x="1881" y="514"/>
                  </a:lnTo>
                  <a:lnTo>
                    <a:pt x="1900" y="511"/>
                  </a:lnTo>
                  <a:lnTo>
                    <a:pt x="2029" y="510"/>
                  </a:lnTo>
                  <a:lnTo>
                    <a:pt x="1964" y="451"/>
                  </a:lnTo>
                  <a:lnTo>
                    <a:pt x="1894" y="398"/>
                  </a:lnTo>
                  <a:lnTo>
                    <a:pt x="1822" y="349"/>
                  </a:lnTo>
                  <a:lnTo>
                    <a:pt x="1748" y="305"/>
                  </a:lnTo>
                  <a:lnTo>
                    <a:pt x="1671" y="266"/>
                  </a:lnTo>
                  <a:lnTo>
                    <a:pt x="1591" y="232"/>
                  </a:lnTo>
                  <a:lnTo>
                    <a:pt x="1510" y="204"/>
                  </a:lnTo>
                  <a:lnTo>
                    <a:pt x="1427" y="180"/>
                  </a:lnTo>
                  <a:lnTo>
                    <a:pt x="1342" y="162"/>
                  </a:lnTo>
                  <a:lnTo>
                    <a:pt x="1256" y="149"/>
                  </a:lnTo>
                  <a:lnTo>
                    <a:pt x="1169" y="142"/>
                  </a:lnTo>
                  <a:lnTo>
                    <a:pt x="1080" y="140"/>
                  </a:lnTo>
                  <a:lnTo>
                    <a:pt x="989" y="144"/>
                  </a:lnTo>
                  <a:lnTo>
                    <a:pt x="901" y="154"/>
                  </a:lnTo>
                  <a:lnTo>
                    <a:pt x="812" y="169"/>
                  </a:lnTo>
                  <a:lnTo>
                    <a:pt x="727" y="190"/>
                  </a:lnTo>
                  <a:lnTo>
                    <a:pt x="642" y="217"/>
                  </a:lnTo>
                  <a:lnTo>
                    <a:pt x="559" y="249"/>
                  </a:lnTo>
                  <a:lnTo>
                    <a:pt x="480" y="286"/>
                  </a:lnTo>
                  <a:lnTo>
                    <a:pt x="402" y="329"/>
                  </a:lnTo>
                  <a:lnTo>
                    <a:pt x="327" y="377"/>
                  </a:lnTo>
                  <a:lnTo>
                    <a:pt x="255" y="429"/>
                  </a:lnTo>
                  <a:lnTo>
                    <a:pt x="187" y="487"/>
                  </a:lnTo>
                  <a:lnTo>
                    <a:pt x="121" y="550"/>
                  </a:lnTo>
                  <a:lnTo>
                    <a:pt x="107" y="562"/>
                  </a:lnTo>
                  <a:lnTo>
                    <a:pt x="90" y="569"/>
                  </a:lnTo>
                  <a:lnTo>
                    <a:pt x="72" y="571"/>
                  </a:lnTo>
                  <a:lnTo>
                    <a:pt x="54" y="569"/>
                  </a:lnTo>
                  <a:lnTo>
                    <a:pt x="37" y="563"/>
                  </a:lnTo>
                  <a:lnTo>
                    <a:pt x="21" y="551"/>
                  </a:lnTo>
                  <a:lnTo>
                    <a:pt x="10" y="536"/>
                  </a:lnTo>
                  <a:lnTo>
                    <a:pt x="2" y="520"/>
                  </a:lnTo>
                  <a:lnTo>
                    <a:pt x="0" y="502"/>
                  </a:lnTo>
                  <a:lnTo>
                    <a:pt x="2" y="484"/>
                  </a:lnTo>
                  <a:lnTo>
                    <a:pt x="9" y="467"/>
                  </a:lnTo>
                  <a:lnTo>
                    <a:pt x="20" y="452"/>
                  </a:lnTo>
                  <a:lnTo>
                    <a:pt x="87" y="388"/>
                  </a:lnTo>
                  <a:lnTo>
                    <a:pt x="156" y="329"/>
                  </a:lnTo>
                  <a:lnTo>
                    <a:pt x="229" y="275"/>
                  </a:lnTo>
                  <a:lnTo>
                    <a:pt x="304" y="224"/>
                  </a:lnTo>
                  <a:lnTo>
                    <a:pt x="382" y="179"/>
                  </a:lnTo>
                  <a:lnTo>
                    <a:pt x="463" y="139"/>
                  </a:lnTo>
                  <a:lnTo>
                    <a:pt x="545" y="104"/>
                  </a:lnTo>
                  <a:lnTo>
                    <a:pt x="631" y="74"/>
                  </a:lnTo>
                  <a:lnTo>
                    <a:pt x="717" y="48"/>
                  </a:lnTo>
                  <a:lnTo>
                    <a:pt x="806" y="28"/>
                  </a:lnTo>
                  <a:lnTo>
                    <a:pt x="895" y="14"/>
                  </a:lnTo>
                  <a:lnTo>
                    <a:pt x="986" y="4"/>
                  </a:lnTo>
                  <a:lnTo>
                    <a:pt x="1079" y="0"/>
                  </a:lnTo>
                  <a:close/>
                </a:path>
              </a:pathLst>
            </a:custGeom>
            <a:grpFill/>
            <a:ln w="0">
              <a:noFill/>
              <a:prstDash val="solid"/>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400" b="0" i="0" u="none" strike="noStrike" kern="1200" cap="none" spc="0" normalizeH="0" baseline="0" noProof="0">
                <a:ln>
                  <a:noFill/>
                </a:ln>
                <a:solidFill>
                  <a:prstClr val="black"/>
                </a:solidFill>
                <a:effectLst/>
                <a:uLnTx/>
                <a:uFillTx/>
                <a:cs typeface="+mn-ea"/>
                <a:sym typeface="+mn-lt"/>
              </a:endParaRPr>
            </a:p>
          </p:txBody>
        </p:sp>
        <p:sp>
          <p:nvSpPr>
            <p:cNvPr id="23" name="Freeform 154"/>
            <p:cNvSpPr/>
            <p:nvPr/>
          </p:nvSpPr>
          <p:spPr bwMode="auto">
            <a:xfrm>
              <a:off x="4497388" y="3100388"/>
              <a:ext cx="360363" cy="103188"/>
            </a:xfrm>
            <a:custGeom>
              <a:avLst/>
              <a:gdLst>
                <a:gd name="T0" fmla="*/ 370 w 2271"/>
                <a:gd name="T1" fmla="*/ 0 h 654"/>
                <a:gd name="T2" fmla="*/ 405 w 2271"/>
                <a:gd name="T3" fmla="*/ 10 h 654"/>
                <a:gd name="T4" fmla="*/ 430 w 2271"/>
                <a:gd name="T5" fmla="*/ 35 h 654"/>
                <a:gd name="T6" fmla="*/ 441 w 2271"/>
                <a:gd name="T7" fmla="*/ 70 h 654"/>
                <a:gd name="T8" fmla="*/ 431 w 2271"/>
                <a:gd name="T9" fmla="*/ 106 h 654"/>
                <a:gd name="T10" fmla="*/ 406 w 2271"/>
                <a:gd name="T11" fmla="*/ 131 h 654"/>
                <a:gd name="T12" fmla="*/ 371 w 2271"/>
                <a:gd name="T13" fmla="*/ 141 h 654"/>
                <a:gd name="T14" fmla="*/ 308 w 2271"/>
                <a:gd name="T15" fmla="*/ 201 h 654"/>
                <a:gd name="T16" fmla="*/ 449 w 2271"/>
                <a:gd name="T17" fmla="*/ 303 h 654"/>
                <a:gd name="T18" fmla="*/ 601 w 2271"/>
                <a:gd name="T19" fmla="*/ 386 h 654"/>
                <a:gd name="T20" fmla="*/ 761 w 2271"/>
                <a:gd name="T21" fmla="*/ 449 h 654"/>
                <a:gd name="T22" fmla="*/ 929 w 2271"/>
                <a:gd name="T23" fmla="*/ 491 h 654"/>
                <a:gd name="T24" fmla="*/ 1103 w 2271"/>
                <a:gd name="T25" fmla="*/ 511 h 654"/>
                <a:gd name="T26" fmla="*/ 1281 w 2271"/>
                <a:gd name="T27" fmla="*/ 508 h 654"/>
                <a:gd name="T28" fmla="*/ 1458 w 2271"/>
                <a:gd name="T29" fmla="*/ 483 h 654"/>
                <a:gd name="T30" fmla="*/ 1629 w 2271"/>
                <a:gd name="T31" fmla="*/ 436 h 654"/>
                <a:gd name="T32" fmla="*/ 1792 w 2271"/>
                <a:gd name="T33" fmla="*/ 366 h 654"/>
                <a:gd name="T34" fmla="*/ 1944 w 2271"/>
                <a:gd name="T35" fmla="*/ 276 h 654"/>
                <a:gd name="T36" fmla="*/ 2085 w 2271"/>
                <a:gd name="T37" fmla="*/ 166 h 654"/>
                <a:gd name="T38" fmla="*/ 2165 w 2271"/>
                <a:gd name="T39" fmla="*/ 91 h 654"/>
                <a:gd name="T40" fmla="*/ 2200 w 2271"/>
                <a:gd name="T41" fmla="*/ 81 h 654"/>
                <a:gd name="T42" fmla="*/ 2235 w 2271"/>
                <a:gd name="T43" fmla="*/ 91 h 654"/>
                <a:gd name="T44" fmla="*/ 2262 w 2271"/>
                <a:gd name="T45" fmla="*/ 117 h 654"/>
                <a:gd name="T46" fmla="*/ 2271 w 2271"/>
                <a:gd name="T47" fmla="*/ 152 h 654"/>
                <a:gd name="T48" fmla="*/ 2263 w 2271"/>
                <a:gd name="T49" fmla="*/ 187 h 654"/>
                <a:gd name="T50" fmla="*/ 2185 w 2271"/>
                <a:gd name="T51" fmla="*/ 266 h 654"/>
                <a:gd name="T52" fmla="*/ 2043 w 2271"/>
                <a:gd name="T53" fmla="*/ 380 h 654"/>
                <a:gd name="T54" fmla="*/ 1890 w 2271"/>
                <a:gd name="T55" fmla="*/ 475 h 654"/>
                <a:gd name="T56" fmla="*/ 1726 w 2271"/>
                <a:gd name="T57" fmla="*/ 551 h 654"/>
                <a:gd name="T58" fmla="*/ 1554 w 2271"/>
                <a:gd name="T59" fmla="*/ 605 h 654"/>
                <a:gd name="T60" fmla="*/ 1376 w 2271"/>
                <a:gd name="T61" fmla="*/ 640 h 654"/>
                <a:gd name="T62" fmla="*/ 1194 w 2271"/>
                <a:gd name="T63" fmla="*/ 654 h 654"/>
                <a:gd name="T64" fmla="*/ 1086 w 2271"/>
                <a:gd name="T65" fmla="*/ 650 h 654"/>
                <a:gd name="T66" fmla="*/ 912 w 2271"/>
                <a:gd name="T67" fmla="*/ 630 h 654"/>
                <a:gd name="T68" fmla="*/ 742 w 2271"/>
                <a:gd name="T69" fmla="*/ 590 h 654"/>
                <a:gd name="T70" fmla="*/ 579 w 2271"/>
                <a:gd name="T71" fmla="*/ 531 h 654"/>
                <a:gd name="T72" fmla="*/ 424 w 2271"/>
                <a:gd name="T73" fmla="*/ 453 h 654"/>
                <a:gd name="T74" fmla="*/ 278 w 2271"/>
                <a:gd name="T75" fmla="*/ 356 h 654"/>
                <a:gd name="T76" fmla="*/ 143 w 2271"/>
                <a:gd name="T77" fmla="*/ 242 h 654"/>
                <a:gd name="T78" fmla="*/ 142 w 2271"/>
                <a:gd name="T79" fmla="*/ 392 h 654"/>
                <a:gd name="T80" fmla="*/ 124 w 2271"/>
                <a:gd name="T81" fmla="*/ 422 h 654"/>
                <a:gd name="T82" fmla="*/ 94 w 2271"/>
                <a:gd name="T83" fmla="*/ 441 h 654"/>
                <a:gd name="T84" fmla="*/ 74 w 2271"/>
                <a:gd name="T85" fmla="*/ 443 h 654"/>
                <a:gd name="T86" fmla="*/ 39 w 2271"/>
                <a:gd name="T87" fmla="*/ 434 h 654"/>
                <a:gd name="T88" fmla="*/ 14 w 2271"/>
                <a:gd name="T89" fmla="*/ 410 h 654"/>
                <a:gd name="T90" fmla="*/ 4 w 2271"/>
                <a:gd name="T91" fmla="*/ 374 h 654"/>
                <a:gd name="T92" fmla="*/ 3 w 2271"/>
                <a:gd name="T93" fmla="*/ 56 h 654"/>
                <a:gd name="T94" fmla="*/ 20 w 2271"/>
                <a:gd name="T95" fmla="*/ 26 h 654"/>
                <a:gd name="T96" fmla="*/ 51 w 2271"/>
                <a:gd name="T97" fmla="*/ 7 h 654"/>
                <a:gd name="T98" fmla="*/ 369 w 2271"/>
                <a:gd name="T99" fmla="*/ 0 h 6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271" h="654">
                  <a:moveTo>
                    <a:pt x="369" y="0"/>
                  </a:moveTo>
                  <a:lnTo>
                    <a:pt x="370" y="0"/>
                  </a:lnTo>
                  <a:lnTo>
                    <a:pt x="389" y="4"/>
                  </a:lnTo>
                  <a:lnTo>
                    <a:pt x="405" y="10"/>
                  </a:lnTo>
                  <a:lnTo>
                    <a:pt x="420" y="22"/>
                  </a:lnTo>
                  <a:lnTo>
                    <a:pt x="430" y="35"/>
                  </a:lnTo>
                  <a:lnTo>
                    <a:pt x="438" y="52"/>
                  </a:lnTo>
                  <a:lnTo>
                    <a:pt x="441" y="70"/>
                  </a:lnTo>
                  <a:lnTo>
                    <a:pt x="438" y="89"/>
                  </a:lnTo>
                  <a:lnTo>
                    <a:pt x="431" y="106"/>
                  </a:lnTo>
                  <a:lnTo>
                    <a:pt x="421" y="120"/>
                  </a:lnTo>
                  <a:lnTo>
                    <a:pt x="406" y="131"/>
                  </a:lnTo>
                  <a:lnTo>
                    <a:pt x="389" y="138"/>
                  </a:lnTo>
                  <a:lnTo>
                    <a:pt x="371" y="141"/>
                  </a:lnTo>
                  <a:lnTo>
                    <a:pt x="241" y="142"/>
                  </a:lnTo>
                  <a:lnTo>
                    <a:pt x="308" y="201"/>
                  </a:lnTo>
                  <a:lnTo>
                    <a:pt x="376" y="254"/>
                  </a:lnTo>
                  <a:lnTo>
                    <a:pt x="449" y="303"/>
                  </a:lnTo>
                  <a:lnTo>
                    <a:pt x="523" y="348"/>
                  </a:lnTo>
                  <a:lnTo>
                    <a:pt x="601" y="386"/>
                  </a:lnTo>
                  <a:lnTo>
                    <a:pt x="680" y="420"/>
                  </a:lnTo>
                  <a:lnTo>
                    <a:pt x="761" y="449"/>
                  </a:lnTo>
                  <a:lnTo>
                    <a:pt x="845" y="473"/>
                  </a:lnTo>
                  <a:lnTo>
                    <a:pt x="929" y="491"/>
                  </a:lnTo>
                  <a:lnTo>
                    <a:pt x="1016" y="503"/>
                  </a:lnTo>
                  <a:lnTo>
                    <a:pt x="1103" y="511"/>
                  </a:lnTo>
                  <a:lnTo>
                    <a:pt x="1192" y="513"/>
                  </a:lnTo>
                  <a:lnTo>
                    <a:pt x="1281" y="508"/>
                  </a:lnTo>
                  <a:lnTo>
                    <a:pt x="1371" y="499"/>
                  </a:lnTo>
                  <a:lnTo>
                    <a:pt x="1458" y="483"/>
                  </a:lnTo>
                  <a:lnTo>
                    <a:pt x="1545" y="462"/>
                  </a:lnTo>
                  <a:lnTo>
                    <a:pt x="1629" y="436"/>
                  </a:lnTo>
                  <a:lnTo>
                    <a:pt x="1712" y="403"/>
                  </a:lnTo>
                  <a:lnTo>
                    <a:pt x="1792" y="366"/>
                  </a:lnTo>
                  <a:lnTo>
                    <a:pt x="1870" y="323"/>
                  </a:lnTo>
                  <a:lnTo>
                    <a:pt x="1944" y="276"/>
                  </a:lnTo>
                  <a:lnTo>
                    <a:pt x="2016" y="223"/>
                  </a:lnTo>
                  <a:lnTo>
                    <a:pt x="2085" y="166"/>
                  </a:lnTo>
                  <a:lnTo>
                    <a:pt x="2150" y="102"/>
                  </a:lnTo>
                  <a:lnTo>
                    <a:pt x="2165" y="91"/>
                  </a:lnTo>
                  <a:lnTo>
                    <a:pt x="2182" y="85"/>
                  </a:lnTo>
                  <a:lnTo>
                    <a:pt x="2200" y="81"/>
                  </a:lnTo>
                  <a:lnTo>
                    <a:pt x="2218" y="85"/>
                  </a:lnTo>
                  <a:lnTo>
                    <a:pt x="2235" y="91"/>
                  </a:lnTo>
                  <a:lnTo>
                    <a:pt x="2250" y="102"/>
                  </a:lnTo>
                  <a:lnTo>
                    <a:pt x="2262" y="117"/>
                  </a:lnTo>
                  <a:lnTo>
                    <a:pt x="2269" y="134"/>
                  </a:lnTo>
                  <a:lnTo>
                    <a:pt x="2271" y="152"/>
                  </a:lnTo>
                  <a:lnTo>
                    <a:pt x="2269" y="170"/>
                  </a:lnTo>
                  <a:lnTo>
                    <a:pt x="2263" y="187"/>
                  </a:lnTo>
                  <a:lnTo>
                    <a:pt x="2251" y="202"/>
                  </a:lnTo>
                  <a:lnTo>
                    <a:pt x="2185" y="266"/>
                  </a:lnTo>
                  <a:lnTo>
                    <a:pt x="2115" y="325"/>
                  </a:lnTo>
                  <a:lnTo>
                    <a:pt x="2043" y="380"/>
                  </a:lnTo>
                  <a:lnTo>
                    <a:pt x="1968" y="430"/>
                  </a:lnTo>
                  <a:lnTo>
                    <a:pt x="1890" y="475"/>
                  </a:lnTo>
                  <a:lnTo>
                    <a:pt x="1809" y="515"/>
                  </a:lnTo>
                  <a:lnTo>
                    <a:pt x="1726" y="551"/>
                  </a:lnTo>
                  <a:lnTo>
                    <a:pt x="1641" y="580"/>
                  </a:lnTo>
                  <a:lnTo>
                    <a:pt x="1554" y="605"/>
                  </a:lnTo>
                  <a:lnTo>
                    <a:pt x="1466" y="625"/>
                  </a:lnTo>
                  <a:lnTo>
                    <a:pt x="1376" y="640"/>
                  </a:lnTo>
                  <a:lnTo>
                    <a:pt x="1285" y="649"/>
                  </a:lnTo>
                  <a:lnTo>
                    <a:pt x="1194" y="654"/>
                  </a:lnTo>
                  <a:lnTo>
                    <a:pt x="1176" y="654"/>
                  </a:lnTo>
                  <a:lnTo>
                    <a:pt x="1086" y="650"/>
                  </a:lnTo>
                  <a:lnTo>
                    <a:pt x="999" y="643"/>
                  </a:lnTo>
                  <a:lnTo>
                    <a:pt x="912" y="630"/>
                  </a:lnTo>
                  <a:lnTo>
                    <a:pt x="827" y="613"/>
                  </a:lnTo>
                  <a:lnTo>
                    <a:pt x="742" y="590"/>
                  </a:lnTo>
                  <a:lnTo>
                    <a:pt x="660" y="563"/>
                  </a:lnTo>
                  <a:lnTo>
                    <a:pt x="579" y="531"/>
                  </a:lnTo>
                  <a:lnTo>
                    <a:pt x="501" y="494"/>
                  </a:lnTo>
                  <a:lnTo>
                    <a:pt x="424" y="453"/>
                  </a:lnTo>
                  <a:lnTo>
                    <a:pt x="350" y="406"/>
                  </a:lnTo>
                  <a:lnTo>
                    <a:pt x="278" y="356"/>
                  </a:lnTo>
                  <a:lnTo>
                    <a:pt x="209" y="301"/>
                  </a:lnTo>
                  <a:lnTo>
                    <a:pt x="143" y="242"/>
                  </a:lnTo>
                  <a:lnTo>
                    <a:pt x="144" y="373"/>
                  </a:lnTo>
                  <a:lnTo>
                    <a:pt x="142" y="392"/>
                  </a:lnTo>
                  <a:lnTo>
                    <a:pt x="135" y="409"/>
                  </a:lnTo>
                  <a:lnTo>
                    <a:pt x="124" y="422"/>
                  </a:lnTo>
                  <a:lnTo>
                    <a:pt x="110" y="434"/>
                  </a:lnTo>
                  <a:lnTo>
                    <a:pt x="94" y="441"/>
                  </a:lnTo>
                  <a:lnTo>
                    <a:pt x="75" y="443"/>
                  </a:lnTo>
                  <a:lnTo>
                    <a:pt x="74" y="443"/>
                  </a:lnTo>
                  <a:lnTo>
                    <a:pt x="56" y="441"/>
                  </a:lnTo>
                  <a:lnTo>
                    <a:pt x="39" y="434"/>
                  </a:lnTo>
                  <a:lnTo>
                    <a:pt x="25" y="423"/>
                  </a:lnTo>
                  <a:lnTo>
                    <a:pt x="14" y="410"/>
                  </a:lnTo>
                  <a:lnTo>
                    <a:pt x="6" y="393"/>
                  </a:lnTo>
                  <a:lnTo>
                    <a:pt x="4" y="374"/>
                  </a:lnTo>
                  <a:lnTo>
                    <a:pt x="0" y="75"/>
                  </a:lnTo>
                  <a:lnTo>
                    <a:pt x="3" y="56"/>
                  </a:lnTo>
                  <a:lnTo>
                    <a:pt x="9" y="39"/>
                  </a:lnTo>
                  <a:lnTo>
                    <a:pt x="20" y="26"/>
                  </a:lnTo>
                  <a:lnTo>
                    <a:pt x="35" y="14"/>
                  </a:lnTo>
                  <a:lnTo>
                    <a:pt x="51" y="7"/>
                  </a:lnTo>
                  <a:lnTo>
                    <a:pt x="70" y="5"/>
                  </a:lnTo>
                  <a:lnTo>
                    <a:pt x="369" y="0"/>
                  </a:lnTo>
                  <a:close/>
                </a:path>
              </a:pathLst>
            </a:custGeom>
            <a:grpFill/>
            <a:ln w="0">
              <a:noFill/>
              <a:prstDash val="solid"/>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400" b="0" i="0" u="none" strike="noStrike" kern="1200" cap="none" spc="0" normalizeH="0" baseline="0" noProof="0">
                <a:ln>
                  <a:noFill/>
                </a:ln>
                <a:solidFill>
                  <a:prstClr val="black"/>
                </a:solidFill>
                <a:effectLst/>
                <a:uLnTx/>
                <a:uFillTx/>
                <a:cs typeface="+mn-ea"/>
                <a:sym typeface="+mn-lt"/>
              </a:endParaRPr>
            </a:p>
          </p:txBody>
        </p:sp>
        <p:sp>
          <p:nvSpPr>
            <p:cNvPr id="24" name="Freeform 155"/>
            <p:cNvSpPr/>
            <p:nvPr/>
          </p:nvSpPr>
          <p:spPr bwMode="auto">
            <a:xfrm>
              <a:off x="4411663" y="2857500"/>
              <a:ext cx="220663" cy="234950"/>
            </a:xfrm>
            <a:custGeom>
              <a:avLst/>
              <a:gdLst>
                <a:gd name="T0" fmla="*/ 766 w 1387"/>
                <a:gd name="T1" fmla="*/ 3 h 1483"/>
                <a:gd name="T2" fmla="*/ 885 w 1387"/>
                <a:gd name="T3" fmla="*/ 49 h 1483"/>
                <a:gd name="T4" fmla="*/ 973 w 1387"/>
                <a:gd name="T5" fmla="*/ 137 h 1483"/>
                <a:gd name="T6" fmla="*/ 1019 w 1387"/>
                <a:gd name="T7" fmla="*/ 256 h 1483"/>
                <a:gd name="T8" fmla="*/ 1020 w 1387"/>
                <a:gd name="T9" fmla="*/ 585 h 1483"/>
                <a:gd name="T10" fmla="*/ 988 w 1387"/>
                <a:gd name="T11" fmla="*/ 663 h 1483"/>
                <a:gd name="T12" fmla="*/ 992 w 1387"/>
                <a:gd name="T13" fmla="*/ 874 h 1483"/>
                <a:gd name="T14" fmla="*/ 1082 w 1387"/>
                <a:gd name="T15" fmla="*/ 925 h 1483"/>
                <a:gd name="T16" fmla="*/ 1194 w 1387"/>
                <a:gd name="T17" fmla="*/ 996 h 1483"/>
                <a:gd name="T18" fmla="*/ 1315 w 1387"/>
                <a:gd name="T19" fmla="*/ 1088 h 1483"/>
                <a:gd name="T20" fmla="*/ 1368 w 1387"/>
                <a:gd name="T21" fmla="*/ 1155 h 1483"/>
                <a:gd name="T22" fmla="*/ 1387 w 1387"/>
                <a:gd name="T23" fmla="*/ 1238 h 1483"/>
                <a:gd name="T24" fmla="*/ 1377 w 1387"/>
                <a:gd name="T25" fmla="*/ 1448 h 1483"/>
                <a:gd name="T26" fmla="*/ 1335 w 1387"/>
                <a:gd name="T27" fmla="*/ 1480 h 1483"/>
                <a:gd name="T28" fmla="*/ 1280 w 1387"/>
                <a:gd name="T29" fmla="*/ 1474 h 1483"/>
                <a:gd name="T30" fmla="*/ 1249 w 1387"/>
                <a:gd name="T31" fmla="*/ 1432 h 1483"/>
                <a:gd name="T32" fmla="*/ 1243 w 1387"/>
                <a:gd name="T33" fmla="*/ 1222 h 1483"/>
                <a:gd name="T34" fmla="*/ 1188 w 1387"/>
                <a:gd name="T35" fmla="*/ 1165 h 1483"/>
                <a:gd name="T36" fmla="*/ 1075 w 1387"/>
                <a:gd name="T37" fmla="*/ 1085 h 1483"/>
                <a:gd name="T38" fmla="*/ 974 w 1387"/>
                <a:gd name="T39" fmla="*/ 1024 h 1483"/>
                <a:gd name="T40" fmla="*/ 902 w 1387"/>
                <a:gd name="T41" fmla="*/ 985 h 1483"/>
                <a:gd name="T42" fmla="*/ 859 w 1387"/>
                <a:gd name="T43" fmla="*/ 961 h 1483"/>
                <a:gd name="T44" fmla="*/ 832 w 1387"/>
                <a:gd name="T45" fmla="*/ 916 h 1483"/>
                <a:gd name="T46" fmla="*/ 832 w 1387"/>
                <a:gd name="T47" fmla="*/ 634 h 1483"/>
                <a:gd name="T48" fmla="*/ 861 w 1387"/>
                <a:gd name="T49" fmla="*/ 593 h 1483"/>
                <a:gd name="T50" fmla="*/ 881 w 1387"/>
                <a:gd name="T51" fmla="*/ 556 h 1483"/>
                <a:gd name="T52" fmla="*/ 868 w 1387"/>
                <a:gd name="T53" fmla="*/ 238 h 1483"/>
                <a:gd name="T54" fmla="*/ 810 w 1387"/>
                <a:gd name="T55" fmla="*/ 167 h 1483"/>
                <a:gd name="T56" fmla="*/ 720 w 1387"/>
                <a:gd name="T57" fmla="*/ 140 h 1483"/>
                <a:gd name="T58" fmla="*/ 602 w 1387"/>
                <a:gd name="T59" fmla="*/ 153 h 1483"/>
                <a:gd name="T60" fmla="*/ 531 w 1387"/>
                <a:gd name="T61" fmla="*/ 210 h 1483"/>
                <a:gd name="T62" fmla="*/ 504 w 1387"/>
                <a:gd name="T63" fmla="*/ 301 h 1483"/>
                <a:gd name="T64" fmla="*/ 514 w 1387"/>
                <a:gd name="T65" fmla="*/ 584 h 1483"/>
                <a:gd name="T66" fmla="*/ 547 w 1387"/>
                <a:gd name="T67" fmla="*/ 619 h 1483"/>
                <a:gd name="T68" fmla="*/ 557 w 1387"/>
                <a:gd name="T69" fmla="*/ 652 h 1483"/>
                <a:gd name="T70" fmla="*/ 548 w 1387"/>
                <a:gd name="T71" fmla="*/ 933 h 1483"/>
                <a:gd name="T72" fmla="*/ 510 w 1387"/>
                <a:gd name="T73" fmla="*/ 971 h 1483"/>
                <a:gd name="T74" fmla="*/ 464 w 1387"/>
                <a:gd name="T75" fmla="*/ 995 h 1483"/>
                <a:gd name="T76" fmla="*/ 381 w 1387"/>
                <a:gd name="T77" fmla="*/ 1042 h 1483"/>
                <a:gd name="T78" fmla="*/ 274 w 1387"/>
                <a:gd name="T79" fmla="*/ 1110 h 1483"/>
                <a:gd name="T80" fmla="*/ 160 w 1387"/>
                <a:gd name="T81" fmla="*/ 1196 h 1483"/>
                <a:gd name="T82" fmla="*/ 140 w 1387"/>
                <a:gd name="T83" fmla="*/ 1238 h 1483"/>
                <a:gd name="T84" fmla="*/ 131 w 1387"/>
                <a:gd name="T85" fmla="*/ 1448 h 1483"/>
                <a:gd name="T86" fmla="*/ 89 w 1387"/>
                <a:gd name="T87" fmla="*/ 1480 h 1483"/>
                <a:gd name="T88" fmla="*/ 35 w 1387"/>
                <a:gd name="T89" fmla="*/ 1474 h 1483"/>
                <a:gd name="T90" fmla="*/ 2 w 1387"/>
                <a:gd name="T91" fmla="*/ 1432 h 1483"/>
                <a:gd name="T92" fmla="*/ 2 w 1387"/>
                <a:gd name="T93" fmla="*/ 1209 h 1483"/>
                <a:gd name="T94" fmla="*/ 33 w 1387"/>
                <a:gd name="T95" fmla="*/ 1130 h 1483"/>
                <a:gd name="T96" fmla="*/ 112 w 1387"/>
                <a:gd name="T97" fmla="*/ 1055 h 1483"/>
                <a:gd name="T98" fmla="*/ 231 w 1387"/>
                <a:gd name="T99" fmla="*/ 971 h 1483"/>
                <a:gd name="T100" fmla="*/ 337 w 1387"/>
                <a:gd name="T101" fmla="*/ 906 h 1483"/>
                <a:gd name="T102" fmla="*/ 417 w 1387"/>
                <a:gd name="T103" fmla="*/ 863 h 1483"/>
                <a:gd name="T104" fmla="*/ 384 w 1387"/>
                <a:gd name="T105" fmla="*/ 639 h 1483"/>
                <a:gd name="T106" fmla="*/ 364 w 1387"/>
                <a:gd name="T107" fmla="*/ 556 h 1483"/>
                <a:gd name="T108" fmla="*/ 378 w 1387"/>
                <a:gd name="T109" fmla="*/ 214 h 1483"/>
                <a:gd name="T110" fmla="*/ 439 w 1387"/>
                <a:gd name="T111" fmla="*/ 103 h 1483"/>
                <a:gd name="T112" fmla="*/ 539 w 1387"/>
                <a:gd name="T113" fmla="*/ 29 h 1483"/>
                <a:gd name="T114" fmla="*/ 665 w 1387"/>
                <a:gd name="T115" fmla="*/ 0 h 1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87" h="1483">
                  <a:moveTo>
                    <a:pt x="665" y="0"/>
                  </a:moveTo>
                  <a:lnTo>
                    <a:pt x="721" y="0"/>
                  </a:lnTo>
                  <a:lnTo>
                    <a:pt x="766" y="3"/>
                  </a:lnTo>
                  <a:lnTo>
                    <a:pt x="808" y="13"/>
                  </a:lnTo>
                  <a:lnTo>
                    <a:pt x="848" y="29"/>
                  </a:lnTo>
                  <a:lnTo>
                    <a:pt x="885" y="49"/>
                  </a:lnTo>
                  <a:lnTo>
                    <a:pt x="919" y="74"/>
                  </a:lnTo>
                  <a:lnTo>
                    <a:pt x="948" y="103"/>
                  </a:lnTo>
                  <a:lnTo>
                    <a:pt x="973" y="137"/>
                  </a:lnTo>
                  <a:lnTo>
                    <a:pt x="994" y="174"/>
                  </a:lnTo>
                  <a:lnTo>
                    <a:pt x="1009" y="214"/>
                  </a:lnTo>
                  <a:lnTo>
                    <a:pt x="1019" y="256"/>
                  </a:lnTo>
                  <a:lnTo>
                    <a:pt x="1022" y="301"/>
                  </a:lnTo>
                  <a:lnTo>
                    <a:pt x="1022" y="556"/>
                  </a:lnTo>
                  <a:lnTo>
                    <a:pt x="1020" y="585"/>
                  </a:lnTo>
                  <a:lnTo>
                    <a:pt x="1013" y="612"/>
                  </a:lnTo>
                  <a:lnTo>
                    <a:pt x="1003" y="639"/>
                  </a:lnTo>
                  <a:lnTo>
                    <a:pt x="988" y="663"/>
                  </a:lnTo>
                  <a:lnTo>
                    <a:pt x="970" y="685"/>
                  </a:lnTo>
                  <a:lnTo>
                    <a:pt x="970" y="863"/>
                  </a:lnTo>
                  <a:lnTo>
                    <a:pt x="992" y="874"/>
                  </a:lnTo>
                  <a:lnTo>
                    <a:pt x="1019" y="889"/>
                  </a:lnTo>
                  <a:lnTo>
                    <a:pt x="1049" y="906"/>
                  </a:lnTo>
                  <a:lnTo>
                    <a:pt x="1082" y="925"/>
                  </a:lnTo>
                  <a:lnTo>
                    <a:pt x="1118" y="947"/>
                  </a:lnTo>
                  <a:lnTo>
                    <a:pt x="1155" y="971"/>
                  </a:lnTo>
                  <a:lnTo>
                    <a:pt x="1194" y="996"/>
                  </a:lnTo>
                  <a:lnTo>
                    <a:pt x="1234" y="1024"/>
                  </a:lnTo>
                  <a:lnTo>
                    <a:pt x="1275" y="1055"/>
                  </a:lnTo>
                  <a:lnTo>
                    <a:pt x="1315" y="1088"/>
                  </a:lnTo>
                  <a:lnTo>
                    <a:pt x="1336" y="1108"/>
                  </a:lnTo>
                  <a:lnTo>
                    <a:pt x="1354" y="1130"/>
                  </a:lnTo>
                  <a:lnTo>
                    <a:pt x="1368" y="1155"/>
                  </a:lnTo>
                  <a:lnTo>
                    <a:pt x="1378" y="1181"/>
                  </a:lnTo>
                  <a:lnTo>
                    <a:pt x="1385" y="1209"/>
                  </a:lnTo>
                  <a:lnTo>
                    <a:pt x="1387" y="1238"/>
                  </a:lnTo>
                  <a:lnTo>
                    <a:pt x="1387" y="1413"/>
                  </a:lnTo>
                  <a:lnTo>
                    <a:pt x="1384" y="1432"/>
                  </a:lnTo>
                  <a:lnTo>
                    <a:pt x="1377" y="1448"/>
                  </a:lnTo>
                  <a:lnTo>
                    <a:pt x="1366" y="1462"/>
                  </a:lnTo>
                  <a:lnTo>
                    <a:pt x="1352" y="1474"/>
                  </a:lnTo>
                  <a:lnTo>
                    <a:pt x="1335" y="1480"/>
                  </a:lnTo>
                  <a:lnTo>
                    <a:pt x="1316" y="1483"/>
                  </a:lnTo>
                  <a:lnTo>
                    <a:pt x="1297" y="1480"/>
                  </a:lnTo>
                  <a:lnTo>
                    <a:pt x="1280" y="1474"/>
                  </a:lnTo>
                  <a:lnTo>
                    <a:pt x="1267" y="1462"/>
                  </a:lnTo>
                  <a:lnTo>
                    <a:pt x="1255" y="1448"/>
                  </a:lnTo>
                  <a:lnTo>
                    <a:pt x="1249" y="1432"/>
                  </a:lnTo>
                  <a:lnTo>
                    <a:pt x="1245" y="1413"/>
                  </a:lnTo>
                  <a:lnTo>
                    <a:pt x="1245" y="1238"/>
                  </a:lnTo>
                  <a:lnTo>
                    <a:pt x="1243" y="1222"/>
                  </a:lnTo>
                  <a:lnTo>
                    <a:pt x="1237" y="1207"/>
                  </a:lnTo>
                  <a:lnTo>
                    <a:pt x="1226" y="1196"/>
                  </a:lnTo>
                  <a:lnTo>
                    <a:pt x="1188" y="1165"/>
                  </a:lnTo>
                  <a:lnTo>
                    <a:pt x="1149" y="1137"/>
                  </a:lnTo>
                  <a:lnTo>
                    <a:pt x="1111" y="1110"/>
                  </a:lnTo>
                  <a:lnTo>
                    <a:pt x="1075" y="1085"/>
                  </a:lnTo>
                  <a:lnTo>
                    <a:pt x="1039" y="1062"/>
                  </a:lnTo>
                  <a:lnTo>
                    <a:pt x="1006" y="1042"/>
                  </a:lnTo>
                  <a:lnTo>
                    <a:pt x="974" y="1024"/>
                  </a:lnTo>
                  <a:lnTo>
                    <a:pt x="947" y="1009"/>
                  </a:lnTo>
                  <a:lnTo>
                    <a:pt x="923" y="995"/>
                  </a:lnTo>
                  <a:lnTo>
                    <a:pt x="902" y="985"/>
                  </a:lnTo>
                  <a:lnTo>
                    <a:pt x="887" y="976"/>
                  </a:lnTo>
                  <a:lnTo>
                    <a:pt x="875" y="971"/>
                  </a:lnTo>
                  <a:lnTo>
                    <a:pt x="859" y="961"/>
                  </a:lnTo>
                  <a:lnTo>
                    <a:pt x="847" y="949"/>
                  </a:lnTo>
                  <a:lnTo>
                    <a:pt x="837" y="934"/>
                  </a:lnTo>
                  <a:lnTo>
                    <a:pt x="832" y="916"/>
                  </a:lnTo>
                  <a:lnTo>
                    <a:pt x="830" y="898"/>
                  </a:lnTo>
                  <a:lnTo>
                    <a:pt x="830" y="652"/>
                  </a:lnTo>
                  <a:lnTo>
                    <a:pt x="832" y="634"/>
                  </a:lnTo>
                  <a:lnTo>
                    <a:pt x="837" y="619"/>
                  </a:lnTo>
                  <a:lnTo>
                    <a:pt x="848" y="605"/>
                  </a:lnTo>
                  <a:lnTo>
                    <a:pt x="861" y="593"/>
                  </a:lnTo>
                  <a:lnTo>
                    <a:pt x="871" y="584"/>
                  </a:lnTo>
                  <a:lnTo>
                    <a:pt x="878" y="570"/>
                  </a:lnTo>
                  <a:lnTo>
                    <a:pt x="881" y="556"/>
                  </a:lnTo>
                  <a:lnTo>
                    <a:pt x="881" y="301"/>
                  </a:lnTo>
                  <a:lnTo>
                    <a:pt x="877" y="268"/>
                  </a:lnTo>
                  <a:lnTo>
                    <a:pt x="868" y="238"/>
                  </a:lnTo>
                  <a:lnTo>
                    <a:pt x="853" y="210"/>
                  </a:lnTo>
                  <a:lnTo>
                    <a:pt x="834" y="187"/>
                  </a:lnTo>
                  <a:lnTo>
                    <a:pt x="810" y="167"/>
                  </a:lnTo>
                  <a:lnTo>
                    <a:pt x="782" y="153"/>
                  </a:lnTo>
                  <a:lnTo>
                    <a:pt x="753" y="143"/>
                  </a:lnTo>
                  <a:lnTo>
                    <a:pt x="720" y="140"/>
                  </a:lnTo>
                  <a:lnTo>
                    <a:pt x="664" y="140"/>
                  </a:lnTo>
                  <a:lnTo>
                    <a:pt x="633" y="143"/>
                  </a:lnTo>
                  <a:lnTo>
                    <a:pt x="602" y="153"/>
                  </a:lnTo>
                  <a:lnTo>
                    <a:pt x="575" y="167"/>
                  </a:lnTo>
                  <a:lnTo>
                    <a:pt x="552" y="187"/>
                  </a:lnTo>
                  <a:lnTo>
                    <a:pt x="531" y="210"/>
                  </a:lnTo>
                  <a:lnTo>
                    <a:pt x="517" y="238"/>
                  </a:lnTo>
                  <a:lnTo>
                    <a:pt x="507" y="268"/>
                  </a:lnTo>
                  <a:lnTo>
                    <a:pt x="504" y="301"/>
                  </a:lnTo>
                  <a:lnTo>
                    <a:pt x="504" y="556"/>
                  </a:lnTo>
                  <a:lnTo>
                    <a:pt x="506" y="570"/>
                  </a:lnTo>
                  <a:lnTo>
                    <a:pt x="514" y="584"/>
                  </a:lnTo>
                  <a:lnTo>
                    <a:pt x="524" y="593"/>
                  </a:lnTo>
                  <a:lnTo>
                    <a:pt x="537" y="605"/>
                  </a:lnTo>
                  <a:lnTo>
                    <a:pt x="547" y="619"/>
                  </a:lnTo>
                  <a:lnTo>
                    <a:pt x="554" y="634"/>
                  </a:lnTo>
                  <a:lnTo>
                    <a:pt x="556" y="652"/>
                  </a:lnTo>
                  <a:lnTo>
                    <a:pt x="557" y="652"/>
                  </a:lnTo>
                  <a:lnTo>
                    <a:pt x="557" y="898"/>
                  </a:lnTo>
                  <a:lnTo>
                    <a:pt x="555" y="916"/>
                  </a:lnTo>
                  <a:lnTo>
                    <a:pt x="548" y="933"/>
                  </a:lnTo>
                  <a:lnTo>
                    <a:pt x="539" y="949"/>
                  </a:lnTo>
                  <a:lnTo>
                    <a:pt x="526" y="961"/>
                  </a:lnTo>
                  <a:lnTo>
                    <a:pt x="510" y="971"/>
                  </a:lnTo>
                  <a:lnTo>
                    <a:pt x="500" y="976"/>
                  </a:lnTo>
                  <a:lnTo>
                    <a:pt x="484" y="985"/>
                  </a:lnTo>
                  <a:lnTo>
                    <a:pt x="464" y="995"/>
                  </a:lnTo>
                  <a:lnTo>
                    <a:pt x="440" y="1009"/>
                  </a:lnTo>
                  <a:lnTo>
                    <a:pt x="411" y="1024"/>
                  </a:lnTo>
                  <a:lnTo>
                    <a:pt x="381" y="1042"/>
                  </a:lnTo>
                  <a:lnTo>
                    <a:pt x="347" y="1062"/>
                  </a:lnTo>
                  <a:lnTo>
                    <a:pt x="311" y="1085"/>
                  </a:lnTo>
                  <a:lnTo>
                    <a:pt x="274" y="1110"/>
                  </a:lnTo>
                  <a:lnTo>
                    <a:pt x="236" y="1137"/>
                  </a:lnTo>
                  <a:lnTo>
                    <a:pt x="198" y="1165"/>
                  </a:lnTo>
                  <a:lnTo>
                    <a:pt x="160" y="1196"/>
                  </a:lnTo>
                  <a:lnTo>
                    <a:pt x="150" y="1207"/>
                  </a:lnTo>
                  <a:lnTo>
                    <a:pt x="143" y="1222"/>
                  </a:lnTo>
                  <a:lnTo>
                    <a:pt x="140" y="1238"/>
                  </a:lnTo>
                  <a:lnTo>
                    <a:pt x="140" y="1413"/>
                  </a:lnTo>
                  <a:lnTo>
                    <a:pt x="138" y="1432"/>
                  </a:lnTo>
                  <a:lnTo>
                    <a:pt x="131" y="1448"/>
                  </a:lnTo>
                  <a:lnTo>
                    <a:pt x="120" y="1462"/>
                  </a:lnTo>
                  <a:lnTo>
                    <a:pt x="105" y="1474"/>
                  </a:lnTo>
                  <a:lnTo>
                    <a:pt x="89" y="1480"/>
                  </a:lnTo>
                  <a:lnTo>
                    <a:pt x="71" y="1483"/>
                  </a:lnTo>
                  <a:lnTo>
                    <a:pt x="52" y="1480"/>
                  </a:lnTo>
                  <a:lnTo>
                    <a:pt x="35" y="1474"/>
                  </a:lnTo>
                  <a:lnTo>
                    <a:pt x="20" y="1462"/>
                  </a:lnTo>
                  <a:lnTo>
                    <a:pt x="9" y="1448"/>
                  </a:lnTo>
                  <a:lnTo>
                    <a:pt x="2" y="1432"/>
                  </a:lnTo>
                  <a:lnTo>
                    <a:pt x="0" y="1413"/>
                  </a:lnTo>
                  <a:lnTo>
                    <a:pt x="0" y="1238"/>
                  </a:lnTo>
                  <a:lnTo>
                    <a:pt x="2" y="1209"/>
                  </a:lnTo>
                  <a:lnTo>
                    <a:pt x="8" y="1181"/>
                  </a:lnTo>
                  <a:lnTo>
                    <a:pt x="19" y="1154"/>
                  </a:lnTo>
                  <a:lnTo>
                    <a:pt x="33" y="1130"/>
                  </a:lnTo>
                  <a:lnTo>
                    <a:pt x="51" y="1108"/>
                  </a:lnTo>
                  <a:lnTo>
                    <a:pt x="71" y="1088"/>
                  </a:lnTo>
                  <a:lnTo>
                    <a:pt x="112" y="1055"/>
                  </a:lnTo>
                  <a:lnTo>
                    <a:pt x="152" y="1026"/>
                  </a:lnTo>
                  <a:lnTo>
                    <a:pt x="192" y="997"/>
                  </a:lnTo>
                  <a:lnTo>
                    <a:pt x="231" y="971"/>
                  </a:lnTo>
                  <a:lnTo>
                    <a:pt x="269" y="947"/>
                  </a:lnTo>
                  <a:lnTo>
                    <a:pt x="304" y="925"/>
                  </a:lnTo>
                  <a:lnTo>
                    <a:pt x="337" y="906"/>
                  </a:lnTo>
                  <a:lnTo>
                    <a:pt x="367" y="889"/>
                  </a:lnTo>
                  <a:lnTo>
                    <a:pt x="393" y="874"/>
                  </a:lnTo>
                  <a:lnTo>
                    <a:pt x="417" y="863"/>
                  </a:lnTo>
                  <a:lnTo>
                    <a:pt x="417" y="685"/>
                  </a:lnTo>
                  <a:lnTo>
                    <a:pt x="398" y="663"/>
                  </a:lnTo>
                  <a:lnTo>
                    <a:pt x="384" y="639"/>
                  </a:lnTo>
                  <a:lnTo>
                    <a:pt x="373" y="612"/>
                  </a:lnTo>
                  <a:lnTo>
                    <a:pt x="367" y="585"/>
                  </a:lnTo>
                  <a:lnTo>
                    <a:pt x="364" y="556"/>
                  </a:lnTo>
                  <a:lnTo>
                    <a:pt x="364" y="301"/>
                  </a:lnTo>
                  <a:lnTo>
                    <a:pt x="368" y="256"/>
                  </a:lnTo>
                  <a:lnTo>
                    <a:pt x="378" y="214"/>
                  </a:lnTo>
                  <a:lnTo>
                    <a:pt x="392" y="174"/>
                  </a:lnTo>
                  <a:lnTo>
                    <a:pt x="413" y="137"/>
                  </a:lnTo>
                  <a:lnTo>
                    <a:pt x="439" y="103"/>
                  </a:lnTo>
                  <a:lnTo>
                    <a:pt x="468" y="74"/>
                  </a:lnTo>
                  <a:lnTo>
                    <a:pt x="502" y="49"/>
                  </a:lnTo>
                  <a:lnTo>
                    <a:pt x="539" y="29"/>
                  </a:lnTo>
                  <a:lnTo>
                    <a:pt x="579" y="13"/>
                  </a:lnTo>
                  <a:lnTo>
                    <a:pt x="621" y="3"/>
                  </a:lnTo>
                  <a:lnTo>
                    <a:pt x="665" y="0"/>
                  </a:lnTo>
                  <a:close/>
                </a:path>
              </a:pathLst>
            </a:custGeom>
            <a:grpFill/>
            <a:ln w="0">
              <a:noFill/>
              <a:prstDash val="solid"/>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400" b="0" i="0" u="none" strike="noStrike" kern="1200" cap="none" spc="0" normalizeH="0" baseline="0" noProof="0">
                <a:ln>
                  <a:noFill/>
                </a:ln>
                <a:solidFill>
                  <a:prstClr val="black"/>
                </a:solidFill>
                <a:effectLst/>
                <a:uLnTx/>
                <a:uFillTx/>
                <a:cs typeface="+mn-ea"/>
                <a:sym typeface="+mn-lt"/>
              </a:endParaRPr>
            </a:p>
          </p:txBody>
        </p:sp>
        <p:sp>
          <p:nvSpPr>
            <p:cNvPr id="25" name="Freeform 156"/>
            <p:cNvSpPr/>
            <p:nvPr/>
          </p:nvSpPr>
          <p:spPr bwMode="auto">
            <a:xfrm>
              <a:off x="4743451" y="2857500"/>
              <a:ext cx="220663" cy="234950"/>
            </a:xfrm>
            <a:custGeom>
              <a:avLst/>
              <a:gdLst>
                <a:gd name="T0" fmla="*/ 765 w 1386"/>
                <a:gd name="T1" fmla="*/ 3 h 1482"/>
                <a:gd name="T2" fmla="*/ 885 w 1386"/>
                <a:gd name="T3" fmla="*/ 49 h 1482"/>
                <a:gd name="T4" fmla="*/ 974 w 1386"/>
                <a:gd name="T5" fmla="*/ 137 h 1482"/>
                <a:gd name="T6" fmla="*/ 1019 w 1386"/>
                <a:gd name="T7" fmla="*/ 256 h 1482"/>
                <a:gd name="T8" fmla="*/ 1020 w 1386"/>
                <a:gd name="T9" fmla="*/ 585 h 1482"/>
                <a:gd name="T10" fmla="*/ 988 w 1386"/>
                <a:gd name="T11" fmla="*/ 663 h 1482"/>
                <a:gd name="T12" fmla="*/ 993 w 1386"/>
                <a:gd name="T13" fmla="*/ 874 h 1482"/>
                <a:gd name="T14" fmla="*/ 1082 w 1386"/>
                <a:gd name="T15" fmla="*/ 925 h 1482"/>
                <a:gd name="T16" fmla="*/ 1194 w 1386"/>
                <a:gd name="T17" fmla="*/ 996 h 1482"/>
                <a:gd name="T18" fmla="*/ 1315 w 1386"/>
                <a:gd name="T19" fmla="*/ 1087 h 1482"/>
                <a:gd name="T20" fmla="*/ 1367 w 1386"/>
                <a:gd name="T21" fmla="*/ 1154 h 1482"/>
                <a:gd name="T22" fmla="*/ 1386 w 1386"/>
                <a:gd name="T23" fmla="*/ 1237 h 1482"/>
                <a:gd name="T24" fmla="*/ 1376 w 1386"/>
                <a:gd name="T25" fmla="*/ 1447 h 1482"/>
                <a:gd name="T26" fmla="*/ 1334 w 1386"/>
                <a:gd name="T27" fmla="*/ 1479 h 1482"/>
                <a:gd name="T28" fmla="*/ 1280 w 1386"/>
                <a:gd name="T29" fmla="*/ 1473 h 1482"/>
                <a:gd name="T30" fmla="*/ 1248 w 1386"/>
                <a:gd name="T31" fmla="*/ 1431 h 1482"/>
                <a:gd name="T32" fmla="*/ 1244 w 1386"/>
                <a:gd name="T33" fmla="*/ 1221 h 1482"/>
                <a:gd name="T34" fmla="*/ 1188 w 1386"/>
                <a:gd name="T35" fmla="*/ 1164 h 1482"/>
                <a:gd name="T36" fmla="*/ 1075 w 1386"/>
                <a:gd name="T37" fmla="*/ 1084 h 1482"/>
                <a:gd name="T38" fmla="*/ 975 w 1386"/>
                <a:gd name="T39" fmla="*/ 1023 h 1482"/>
                <a:gd name="T40" fmla="*/ 902 w 1386"/>
                <a:gd name="T41" fmla="*/ 984 h 1482"/>
                <a:gd name="T42" fmla="*/ 861 w 1386"/>
                <a:gd name="T43" fmla="*/ 960 h 1482"/>
                <a:gd name="T44" fmla="*/ 832 w 1386"/>
                <a:gd name="T45" fmla="*/ 915 h 1482"/>
                <a:gd name="T46" fmla="*/ 832 w 1386"/>
                <a:gd name="T47" fmla="*/ 633 h 1482"/>
                <a:gd name="T48" fmla="*/ 862 w 1386"/>
                <a:gd name="T49" fmla="*/ 592 h 1482"/>
                <a:gd name="T50" fmla="*/ 881 w 1386"/>
                <a:gd name="T51" fmla="*/ 555 h 1482"/>
                <a:gd name="T52" fmla="*/ 869 w 1386"/>
                <a:gd name="T53" fmla="*/ 237 h 1482"/>
                <a:gd name="T54" fmla="*/ 810 w 1386"/>
                <a:gd name="T55" fmla="*/ 166 h 1482"/>
                <a:gd name="T56" fmla="*/ 721 w 1386"/>
                <a:gd name="T57" fmla="*/ 139 h 1482"/>
                <a:gd name="T58" fmla="*/ 602 w 1386"/>
                <a:gd name="T59" fmla="*/ 152 h 1482"/>
                <a:gd name="T60" fmla="*/ 533 w 1386"/>
                <a:gd name="T61" fmla="*/ 209 h 1482"/>
                <a:gd name="T62" fmla="*/ 505 w 1386"/>
                <a:gd name="T63" fmla="*/ 300 h 1482"/>
                <a:gd name="T64" fmla="*/ 514 w 1386"/>
                <a:gd name="T65" fmla="*/ 583 h 1482"/>
                <a:gd name="T66" fmla="*/ 548 w 1386"/>
                <a:gd name="T67" fmla="*/ 618 h 1482"/>
                <a:gd name="T68" fmla="*/ 556 w 1386"/>
                <a:gd name="T69" fmla="*/ 897 h 1482"/>
                <a:gd name="T70" fmla="*/ 538 w 1386"/>
                <a:gd name="T71" fmla="*/ 948 h 1482"/>
                <a:gd name="T72" fmla="*/ 500 w 1386"/>
                <a:gd name="T73" fmla="*/ 975 h 1482"/>
                <a:gd name="T74" fmla="*/ 439 w 1386"/>
                <a:gd name="T75" fmla="*/ 1008 h 1482"/>
                <a:gd name="T76" fmla="*/ 347 w 1386"/>
                <a:gd name="T77" fmla="*/ 1061 h 1482"/>
                <a:gd name="T78" fmla="*/ 236 w 1386"/>
                <a:gd name="T79" fmla="*/ 1136 h 1482"/>
                <a:gd name="T80" fmla="*/ 149 w 1386"/>
                <a:gd name="T81" fmla="*/ 1206 h 1482"/>
                <a:gd name="T82" fmla="*/ 141 w 1386"/>
                <a:gd name="T83" fmla="*/ 1412 h 1482"/>
                <a:gd name="T84" fmla="*/ 120 w 1386"/>
                <a:gd name="T85" fmla="*/ 1461 h 1482"/>
                <a:gd name="T86" fmla="*/ 70 w 1386"/>
                <a:gd name="T87" fmla="*/ 1482 h 1482"/>
                <a:gd name="T88" fmla="*/ 20 w 1386"/>
                <a:gd name="T89" fmla="*/ 1461 h 1482"/>
                <a:gd name="T90" fmla="*/ 0 w 1386"/>
                <a:gd name="T91" fmla="*/ 1412 h 1482"/>
                <a:gd name="T92" fmla="*/ 9 w 1386"/>
                <a:gd name="T93" fmla="*/ 1180 h 1482"/>
                <a:gd name="T94" fmla="*/ 50 w 1386"/>
                <a:gd name="T95" fmla="*/ 1107 h 1482"/>
                <a:gd name="T96" fmla="*/ 152 w 1386"/>
                <a:gd name="T97" fmla="*/ 1025 h 1482"/>
                <a:gd name="T98" fmla="*/ 268 w 1386"/>
                <a:gd name="T99" fmla="*/ 946 h 1482"/>
                <a:gd name="T100" fmla="*/ 367 w 1386"/>
                <a:gd name="T101" fmla="*/ 888 h 1482"/>
                <a:gd name="T102" fmla="*/ 416 w 1386"/>
                <a:gd name="T103" fmla="*/ 684 h 1482"/>
                <a:gd name="T104" fmla="*/ 373 w 1386"/>
                <a:gd name="T105" fmla="*/ 612 h 1482"/>
                <a:gd name="T106" fmla="*/ 364 w 1386"/>
                <a:gd name="T107" fmla="*/ 300 h 1482"/>
                <a:gd name="T108" fmla="*/ 393 w 1386"/>
                <a:gd name="T109" fmla="*/ 174 h 1482"/>
                <a:gd name="T110" fmla="*/ 467 w 1386"/>
                <a:gd name="T111" fmla="*/ 74 h 1482"/>
                <a:gd name="T112" fmla="*/ 578 w 1386"/>
                <a:gd name="T113" fmla="*/ 13 h 1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386" h="1482">
                  <a:moveTo>
                    <a:pt x="666" y="0"/>
                  </a:moveTo>
                  <a:lnTo>
                    <a:pt x="721" y="0"/>
                  </a:lnTo>
                  <a:lnTo>
                    <a:pt x="765" y="3"/>
                  </a:lnTo>
                  <a:lnTo>
                    <a:pt x="808" y="13"/>
                  </a:lnTo>
                  <a:lnTo>
                    <a:pt x="848" y="28"/>
                  </a:lnTo>
                  <a:lnTo>
                    <a:pt x="885" y="49"/>
                  </a:lnTo>
                  <a:lnTo>
                    <a:pt x="919" y="74"/>
                  </a:lnTo>
                  <a:lnTo>
                    <a:pt x="948" y="103"/>
                  </a:lnTo>
                  <a:lnTo>
                    <a:pt x="974" y="137"/>
                  </a:lnTo>
                  <a:lnTo>
                    <a:pt x="994" y="174"/>
                  </a:lnTo>
                  <a:lnTo>
                    <a:pt x="1009" y="214"/>
                  </a:lnTo>
                  <a:lnTo>
                    <a:pt x="1019" y="256"/>
                  </a:lnTo>
                  <a:lnTo>
                    <a:pt x="1022" y="300"/>
                  </a:lnTo>
                  <a:lnTo>
                    <a:pt x="1022" y="555"/>
                  </a:lnTo>
                  <a:lnTo>
                    <a:pt x="1020" y="585"/>
                  </a:lnTo>
                  <a:lnTo>
                    <a:pt x="1013" y="612"/>
                  </a:lnTo>
                  <a:lnTo>
                    <a:pt x="1002" y="639"/>
                  </a:lnTo>
                  <a:lnTo>
                    <a:pt x="988" y="663"/>
                  </a:lnTo>
                  <a:lnTo>
                    <a:pt x="970" y="684"/>
                  </a:lnTo>
                  <a:lnTo>
                    <a:pt x="970" y="862"/>
                  </a:lnTo>
                  <a:lnTo>
                    <a:pt x="993" y="874"/>
                  </a:lnTo>
                  <a:lnTo>
                    <a:pt x="1019" y="888"/>
                  </a:lnTo>
                  <a:lnTo>
                    <a:pt x="1048" y="905"/>
                  </a:lnTo>
                  <a:lnTo>
                    <a:pt x="1082" y="925"/>
                  </a:lnTo>
                  <a:lnTo>
                    <a:pt x="1117" y="946"/>
                  </a:lnTo>
                  <a:lnTo>
                    <a:pt x="1155" y="970"/>
                  </a:lnTo>
                  <a:lnTo>
                    <a:pt x="1194" y="996"/>
                  </a:lnTo>
                  <a:lnTo>
                    <a:pt x="1234" y="1025"/>
                  </a:lnTo>
                  <a:lnTo>
                    <a:pt x="1275" y="1055"/>
                  </a:lnTo>
                  <a:lnTo>
                    <a:pt x="1315" y="1087"/>
                  </a:lnTo>
                  <a:lnTo>
                    <a:pt x="1336" y="1107"/>
                  </a:lnTo>
                  <a:lnTo>
                    <a:pt x="1353" y="1130"/>
                  </a:lnTo>
                  <a:lnTo>
                    <a:pt x="1367" y="1154"/>
                  </a:lnTo>
                  <a:lnTo>
                    <a:pt x="1378" y="1180"/>
                  </a:lnTo>
                  <a:lnTo>
                    <a:pt x="1384" y="1208"/>
                  </a:lnTo>
                  <a:lnTo>
                    <a:pt x="1386" y="1237"/>
                  </a:lnTo>
                  <a:lnTo>
                    <a:pt x="1386" y="1412"/>
                  </a:lnTo>
                  <a:lnTo>
                    <a:pt x="1384" y="1431"/>
                  </a:lnTo>
                  <a:lnTo>
                    <a:pt x="1376" y="1447"/>
                  </a:lnTo>
                  <a:lnTo>
                    <a:pt x="1366" y="1461"/>
                  </a:lnTo>
                  <a:lnTo>
                    <a:pt x="1351" y="1473"/>
                  </a:lnTo>
                  <a:lnTo>
                    <a:pt x="1334" y="1479"/>
                  </a:lnTo>
                  <a:lnTo>
                    <a:pt x="1316" y="1482"/>
                  </a:lnTo>
                  <a:lnTo>
                    <a:pt x="1297" y="1479"/>
                  </a:lnTo>
                  <a:lnTo>
                    <a:pt x="1280" y="1473"/>
                  </a:lnTo>
                  <a:lnTo>
                    <a:pt x="1266" y="1461"/>
                  </a:lnTo>
                  <a:lnTo>
                    <a:pt x="1255" y="1447"/>
                  </a:lnTo>
                  <a:lnTo>
                    <a:pt x="1248" y="1431"/>
                  </a:lnTo>
                  <a:lnTo>
                    <a:pt x="1246" y="1412"/>
                  </a:lnTo>
                  <a:lnTo>
                    <a:pt x="1246" y="1237"/>
                  </a:lnTo>
                  <a:lnTo>
                    <a:pt x="1244" y="1221"/>
                  </a:lnTo>
                  <a:lnTo>
                    <a:pt x="1237" y="1206"/>
                  </a:lnTo>
                  <a:lnTo>
                    <a:pt x="1227" y="1195"/>
                  </a:lnTo>
                  <a:lnTo>
                    <a:pt x="1188" y="1164"/>
                  </a:lnTo>
                  <a:lnTo>
                    <a:pt x="1150" y="1136"/>
                  </a:lnTo>
                  <a:lnTo>
                    <a:pt x="1112" y="1109"/>
                  </a:lnTo>
                  <a:lnTo>
                    <a:pt x="1075" y="1084"/>
                  </a:lnTo>
                  <a:lnTo>
                    <a:pt x="1039" y="1061"/>
                  </a:lnTo>
                  <a:lnTo>
                    <a:pt x="1006" y="1041"/>
                  </a:lnTo>
                  <a:lnTo>
                    <a:pt x="975" y="1023"/>
                  </a:lnTo>
                  <a:lnTo>
                    <a:pt x="947" y="1008"/>
                  </a:lnTo>
                  <a:lnTo>
                    <a:pt x="923" y="994"/>
                  </a:lnTo>
                  <a:lnTo>
                    <a:pt x="902" y="984"/>
                  </a:lnTo>
                  <a:lnTo>
                    <a:pt x="886" y="975"/>
                  </a:lnTo>
                  <a:lnTo>
                    <a:pt x="876" y="970"/>
                  </a:lnTo>
                  <a:lnTo>
                    <a:pt x="861" y="960"/>
                  </a:lnTo>
                  <a:lnTo>
                    <a:pt x="848" y="948"/>
                  </a:lnTo>
                  <a:lnTo>
                    <a:pt x="839" y="933"/>
                  </a:lnTo>
                  <a:lnTo>
                    <a:pt x="832" y="915"/>
                  </a:lnTo>
                  <a:lnTo>
                    <a:pt x="830" y="897"/>
                  </a:lnTo>
                  <a:lnTo>
                    <a:pt x="830" y="651"/>
                  </a:lnTo>
                  <a:lnTo>
                    <a:pt x="832" y="633"/>
                  </a:lnTo>
                  <a:lnTo>
                    <a:pt x="839" y="618"/>
                  </a:lnTo>
                  <a:lnTo>
                    <a:pt x="848" y="604"/>
                  </a:lnTo>
                  <a:lnTo>
                    <a:pt x="862" y="592"/>
                  </a:lnTo>
                  <a:lnTo>
                    <a:pt x="872" y="583"/>
                  </a:lnTo>
                  <a:lnTo>
                    <a:pt x="879" y="569"/>
                  </a:lnTo>
                  <a:lnTo>
                    <a:pt x="881" y="555"/>
                  </a:lnTo>
                  <a:lnTo>
                    <a:pt x="881" y="300"/>
                  </a:lnTo>
                  <a:lnTo>
                    <a:pt x="878" y="267"/>
                  </a:lnTo>
                  <a:lnTo>
                    <a:pt x="869" y="237"/>
                  </a:lnTo>
                  <a:lnTo>
                    <a:pt x="854" y="209"/>
                  </a:lnTo>
                  <a:lnTo>
                    <a:pt x="834" y="186"/>
                  </a:lnTo>
                  <a:lnTo>
                    <a:pt x="810" y="166"/>
                  </a:lnTo>
                  <a:lnTo>
                    <a:pt x="784" y="152"/>
                  </a:lnTo>
                  <a:lnTo>
                    <a:pt x="753" y="142"/>
                  </a:lnTo>
                  <a:lnTo>
                    <a:pt x="721" y="139"/>
                  </a:lnTo>
                  <a:lnTo>
                    <a:pt x="666" y="139"/>
                  </a:lnTo>
                  <a:lnTo>
                    <a:pt x="633" y="142"/>
                  </a:lnTo>
                  <a:lnTo>
                    <a:pt x="602" y="152"/>
                  </a:lnTo>
                  <a:lnTo>
                    <a:pt x="576" y="166"/>
                  </a:lnTo>
                  <a:lnTo>
                    <a:pt x="552" y="186"/>
                  </a:lnTo>
                  <a:lnTo>
                    <a:pt x="533" y="209"/>
                  </a:lnTo>
                  <a:lnTo>
                    <a:pt x="518" y="237"/>
                  </a:lnTo>
                  <a:lnTo>
                    <a:pt x="509" y="267"/>
                  </a:lnTo>
                  <a:lnTo>
                    <a:pt x="505" y="300"/>
                  </a:lnTo>
                  <a:lnTo>
                    <a:pt x="505" y="555"/>
                  </a:lnTo>
                  <a:lnTo>
                    <a:pt x="508" y="569"/>
                  </a:lnTo>
                  <a:lnTo>
                    <a:pt x="514" y="583"/>
                  </a:lnTo>
                  <a:lnTo>
                    <a:pt x="524" y="592"/>
                  </a:lnTo>
                  <a:lnTo>
                    <a:pt x="538" y="604"/>
                  </a:lnTo>
                  <a:lnTo>
                    <a:pt x="548" y="618"/>
                  </a:lnTo>
                  <a:lnTo>
                    <a:pt x="554" y="633"/>
                  </a:lnTo>
                  <a:lnTo>
                    <a:pt x="556" y="651"/>
                  </a:lnTo>
                  <a:lnTo>
                    <a:pt x="556" y="897"/>
                  </a:lnTo>
                  <a:lnTo>
                    <a:pt x="554" y="915"/>
                  </a:lnTo>
                  <a:lnTo>
                    <a:pt x="548" y="932"/>
                  </a:lnTo>
                  <a:lnTo>
                    <a:pt x="538" y="948"/>
                  </a:lnTo>
                  <a:lnTo>
                    <a:pt x="526" y="960"/>
                  </a:lnTo>
                  <a:lnTo>
                    <a:pt x="511" y="970"/>
                  </a:lnTo>
                  <a:lnTo>
                    <a:pt x="500" y="975"/>
                  </a:lnTo>
                  <a:lnTo>
                    <a:pt x="484" y="984"/>
                  </a:lnTo>
                  <a:lnTo>
                    <a:pt x="464" y="994"/>
                  </a:lnTo>
                  <a:lnTo>
                    <a:pt x="439" y="1008"/>
                  </a:lnTo>
                  <a:lnTo>
                    <a:pt x="412" y="1023"/>
                  </a:lnTo>
                  <a:lnTo>
                    <a:pt x="381" y="1041"/>
                  </a:lnTo>
                  <a:lnTo>
                    <a:pt x="347" y="1061"/>
                  </a:lnTo>
                  <a:lnTo>
                    <a:pt x="311" y="1084"/>
                  </a:lnTo>
                  <a:lnTo>
                    <a:pt x="274" y="1109"/>
                  </a:lnTo>
                  <a:lnTo>
                    <a:pt x="236" y="1136"/>
                  </a:lnTo>
                  <a:lnTo>
                    <a:pt x="199" y="1164"/>
                  </a:lnTo>
                  <a:lnTo>
                    <a:pt x="160" y="1195"/>
                  </a:lnTo>
                  <a:lnTo>
                    <a:pt x="149" y="1206"/>
                  </a:lnTo>
                  <a:lnTo>
                    <a:pt x="143" y="1221"/>
                  </a:lnTo>
                  <a:lnTo>
                    <a:pt x="141" y="1237"/>
                  </a:lnTo>
                  <a:lnTo>
                    <a:pt x="141" y="1412"/>
                  </a:lnTo>
                  <a:lnTo>
                    <a:pt x="138" y="1431"/>
                  </a:lnTo>
                  <a:lnTo>
                    <a:pt x="131" y="1447"/>
                  </a:lnTo>
                  <a:lnTo>
                    <a:pt x="120" y="1461"/>
                  </a:lnTo>
                  <a:lnTo>
                    <a:pt x="106" y="1473"/>
                  </a:lnTo>
                  <a:lnTo>
                    <a:pt x="89" y="1479"/>
                  </a:lnTo>
                  <a:lnTo>
                    <a:pt x="70" y="1482"/>
                  </a:lnTo>
                  <a:lnTo>
                    <a:pt x="52" y="1479"/>
                  </a:lnTo>
                  <a:lnTo>
                    <a:pt x="35" y="1473"/>
                  </a:lnTo>
                  <a:lnTo>
                    <a:pt x="20" y="1461"/>
                  </a:lnTo>
                  <a:lnTo>
                    <a:pt x="10" y="1447"/>
                  </a:lnTo>
                  <a:lnTo>
                    <a:pt x="2" y="1431"/>
                  </a:lnTo>
                  <a:lnTo>
                    <a:pt x="0" y="1412"/>
                  </a:lnTo>
                  <a:lnTo>
                    <a:pt x="0" y="1237"/>
                  </a:lnTo>
                  <a:lnTo>
                    <a:pt x="2" y="1208"/>
                  </a:lnTo>
                  <a:lnTo>
                    <a:pt x="9" y="1180"/>
                  </a:lnTo>
                  <a:lnTo>
                    <a:pt x="18" y="1153"/>
                  </a:lnTo>
                  <a:lnTo>
                    <a:pt x="33" y="1129"/>
                  </a:lnTo>
                  <a:lnTo>
                    <a:pt x="50" y="1107"/>
                  </a:lnTo>
                  <a:lnTo>
                    <a:pt x="71" y="1087"/>
                  </a:lnTo>
                  <a:lnTo>
                    <a:pt x="111" y="1054"/>
                  </a:lnTo>
                  <a:lnTo>
                    <a:pt x="152" y="1025"/>
                  </a:lnTo>
                  <a:lnTo>
                    <a:pt x="192" y="996"/>
                  </a:lnTo>
                  <a:lnTo>
                    <a:pt x="231" y="970"/>
                  </a:lnTo>
                  <a:lnTo>
                    <a:pt x="268" y="946"/>
                  </a:lnTo>
                  <a:lnTo>
                    <a:pt x="304" y="924"/>
                  </a:lnTo>
                  <a:lnTo>
                    <a:pt x="338" y="905"/>
                  </a:lnTo>
                  <a:lnTo>
                    <a:pt x="367" y="888"/>
                  </a:lnTo>
                  <a:lnTo>
                    <a:pt x="394" y="873"/>
                  </a:lnTo>
                  <a:lnTo>
                    <a:pt x="416" y="862"/>
                  </a:lnTo>
                  <a:lnTo>
                    <a:pt x="416" y="684"/>
                  </a:lnTo>
                  <a:lnTo>
                    <a:pt x="398" y="663"/>
                  </a:lnTo>
                  <a:lnTo>
                    <a:pt x="383" y="639"/>
                  </a:lnTo>
                  <a:lnTo>
                    <a:pt x="373" y="612"/>
                  </a:lnTo>
                  <a:lnTo>
                    <a:pt x="366" y="585"/>
                  </a:lnTo>
                  <a:lnTo>
                    <a:pt x="364" y="555"/>
                  </a:lnTo>
                  <a:lnTo>
                    <a:pt x="364" y="300"/>
                  </a:lnTo>
                  <a:lnTo>
                    <a:pt x="367" y="256"/>
                  </a:lnTo>
                  <a:lnTo>
                    <a:pt x="377" y="214"/>
                  </a:lnTo>
                  <a:lnTo>
                    <a:pt x="393" y="174"/>
                  </a:lnTo>
                  <a:lnTo>
                    <a:pt x="413" y="137"/>
                  </a:lnTo>
                  <a:lnTo>
                    <a:pt x="438" y="103"/>
                  </a:lnTo>
                  <a:lnTo>
                    <a:pt x="467" y="74"/>
                  </a:lnTo>
                  <a:lnTo>
                    <a:pt x="501" y="49"/>
                  </a:lnTo>
                  <a:lnTo>
                    <a:pt x="538" y="28"/>
                  </a:lnTo>
                  <a:lnTo>
                    <a:pt x="578" y="13"/>
                  </a:lnTo>
                  <a:lnTo>
                    <a:pt x="621" y="3"/>
                  </a:lnTo>
                  <a:lnTo>
                    <a:pt x="666" y="0"/>
                  </a:lnTo>
                  <a:close/>
                </a:path>
              </a:pathLst>
            </a:custGeom>
            <a:grpFill/>
            <a:ln w="0">
              <a:noFill/>
              <a:prstDash val="solid"/>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400" b="0" i="0" u="none" strike="noStrike" kern="1200" cap="none" spc="0" normalizeH="0" baseline="0" noProof="0">
                <a:ln>
                  <a:noFill/>
                </a:ln>
                <a:solidFill>
                  <a:prstClr val="black"/>
                </a:solidFill>
                <a:effectLst/>
                <a:uLnTx/>
                <a:uFillTx/>
                <a:cs typeface="+mn-ea"/>
                <a:sym typeface="+mn-lt"/>
              </a:endParaRPr>
            </a:p>
          </p:txBody>
        </p:sp>
      </p:grpSp>
      <p:sp>
        <p:nvSpPr>
          <p:cNvPr id="26" name="矩形 25"/>
          <p:cNvSpPr/>
          <p:nvPr/>
        </p:nvSpPr>
        <p:spPr>
          <a:xfrm>
            <a:off x="2097687" y="3691270"/>
            <a:ext cx="1608881" cy="2152893"/>
          </a:xfrm>
          <a:prstGeom prst="rect">
            <a:avLst/>
          </a:prstGeom>
          <a:solidFill>
            <a:schemeClr val="bg1"/>
          </a:solidFill>
          <a:ln>
            <a:noFill/>
          </a:ln>
          <a:effectLst>
            <a:outerShdw blurRad="152400" sx="102000" sy="102000" algn="ctr" rotWithShape="0">
              <a:schemeClr val="tx1">
                <a:lumMod val="75000"/>
                <a:lumOff val="2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prstClr val="white"/>
              </a:solidFill>
              <a:effectLst/>
              <a:uLnTx/>
              <a:uFillTx/>
              <a:cs typeface="+mn-ea"/>
              <a:sym typeface="+mn-lt"/>
            </a:endParaRPr>
          </a:p>
        </p:txBody>
      </p:sp>
      <p:sp>
        <p:nvSpPr>
          <p:cNvPr id="27" name="文本框 26"/>
          <p:cNvSpPr txBox="1"/>
          <p:nvPr/>
        </p:nvSpPr>
        <p:spPr>
          <a:xfrm>
            <a:off x="2129254" y="4834473"/>
            <a:ext cx="1545747" cy="751205"/>
          </a:xfrm>
          <a:prstGeom prst="rect">
            <a:avLst/>
          </a:prstGeom>
          <a:noFill/>
        </p:spPr>
        <p:txBody>
          <a:bodyPr wrap="square" rtlCol="0">
            <a:spAutoFit/>
          </a:bodyPr>
          <a:lstStyle/>
          <a:p>
            <a:pPr marL="0" marR="0" lvl="0" indent="0" algn="ctr" defTabSz="914400" rtl="0" eaLnBrk="1" fontAlgn="auto" latinLnBrk="0" hangingPunct="1">
              <a:lnSpc>
                <a:spcPct val="130000"/>
              </a:lnSpc>
              <a:spcBef>
                <a:spcPts val="0"/>
              </a:spcBef>
              <a:spcAft>
                <a:spcPts val="0"/>
              </a:spcAft>
              <a:buClrTx/>
              <a:buSzTx/>
              <a:buFontTx/>
              <a:buNone/>
              <a:defRPr/>
            </a:pPr>
            <a:r>
              <a:rPr kumimoji="1" lang="zh-CN" sz="1100" b="0" i="0" u="none" strike="noStrike" kern="1200" cap="none" spc="0" normalizeH="0" baseline="0" noProof="0" dirty="0">
                <a:ln>
                  <a:noFill/>
                </a:ln>
                <a:solidFill>
                  <a:schemeClr val="tx1"/>
                </a:solidFill>
                <a:effectLst/>
                <a:uLnTx/>
                <a:uFillTx/>
                <a:cs typeface="+mn-ea"/>
                <a:sym typeface="+mn-lt"/>
              </a:rPr>
              <a:t>通过</a:t>
            </a:r>
            <a:r>
              <a:rPr kumimoji="1" lang="en-US" altLang="zh-CN" sz="1100" b="0" i="0" u="none" strike="noStrike" kern="1200" cap="none" spc="0" normalizeH="0" baseline="0" noProof="0" dirty="0">
                <a:ln>
                  <a:noFill/>
                </a:ln>
                <a:solidFill>
                  <a:schemeClr val="tx1"/>
                </a:solidFill>
                <a:effectLst/>
                <a:uLnTx/>
                <a:uFillTx/>
                <a:cs typeface="+mn-ea"/>
                <a:sym typeface="+mn-lt"/>
              </a:rPr>
              <a:t>特种设备安全监察局</a:t>
            </a:r>
            <a:r>
              <a:rPr kumimoji="1" lang="zh-CN" altLang="en-US" sz="1100" b="0" i="0" u="none" strike="noStrike" kern="1200" cap="none" spc="0" normalizeH="0" baseline="0" noProof="0" dirty="0">
                <a:ln>
                  <a:noFill/>
                </a:ln>
                <a:solidFill>
                  <a:schemeClr val="tx1"/>
                </a:solidFill>
                <a:effectLst/>
                <a:uLnTx/>
                <a:uFillTx/>
                <a:cs typeface="+mn-ea"/>
                <a:sym typeface="+mn-lt"/>
              </a:rPr>
              <a:t>及院士专家认证，具备销售条件</a:t>
            </a:r>
          </a:p>
        </p:txBody>
      </p:sp>
      <p:sp>
        <p:nvSpPr>
          <p:cNvPr id="28" name="文本框 27"/>
          <p:cNvSpPr txBox="1"/>
          <p:nvPr/>
        </p:nvSpPr>
        <p:spPr>
          <a:xfrm>
            <a:off x="2307346" y="4485258"/>
            <a:ext cx="1189562" cy="306705"/>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1" lang="en-US" altLang="zh-CN" sz="1400" b="0" i="0" u="none" strike="noStrike" kern="1200" cap="none" spc="0" normalizeH="0" baseline="0" noProof="0" dirty="0">
                <a:ln>
                  <a:noFill/>
                </a:ln>
                <a:solidFill>
                  <a:srgbClr val="44546A"/>
                </a:solidFill>
                <a:effectLst/>
                <a:uLnTx/>
                <a:uFillTx/>
                <a:cs typeface="+mn-ea"/>
                <a:sym typeface="+mn-lt"/>
              </a:rPr>
              <a:t>2-</a:t>
            </a:r>
            <a:r>
              <a:rPr kumimoji="1" lang="zh-CN" altLang="en-US" sz="1400" b="0" i="0" u="none" strike="noStrike" kern="1200" cap="none" spc="0" normalizeH="0" baseline="0" noProof="0" dirty="0">
                <a:ln>
                  <a:noFill/>
                </a:ln>
                <a:solidFill>
                  <a:srgbClr val="44546A"/>
                </a:solidFill>
                <a:effectLst/>
                <a:uLnTx/>
                <a:uFillTx/>
                <a:cs typeface="+mn-ea"/>
                <a:sym typeface="+mn-lt"/>
              </a:rPr>
              <a:t>机构认证</a:t>
            </a:r>
          </a:p>
        </p:txBody>
      </p:sp>
      <p:grpSp>
        <p:nvGrpSpPr>
          <p:cNvPr id="29" name="Group 111"/>
          <p:cNvGrpSpPr/>
          <p:nvPr/>
        </p:nvGrpSpPr>
        <p:grpSpPr>
          <a:xfrm>
            <a:off x="2691477" y="3964722"/>
            <a:ext cx="444450" cy="443173"/>
            <a:chOff x="8153400" y="2690813"/>
            <a:chExt cx="552450" cy="550862"/>
          </a:xfrm>
          <a:solidFill>
            <a:schemeClr val="tx2"/>
          </a:solidFill>
        </p:grpSpPr>
        <p:sp>
          <p:nvSpPr>
            <p:cNvPr id="30" name="Freeform 123"/>
            <p:cNvSpPr/>
            <p:nvPr/>
          </p:nvSpPr>
          <p:spPr bwMode="auto">
            <a:xfrm>
              <a:off x="8315325" y="2835275"/>
              <a:ext cx="228600" cy="239712"/>
            </a:xfrm>
            <a:custGeom>
              <a:avLst/>
              <a:gdLst>
                <a:gd name="T0" fmla="*/ 803 w 1447"/>
                <a:gd name="T1" fmla="*/ 4 h 1516"/>
                <a:gd name="T2" fmla="*/ 937 w 1447"/>
                <a:gd name="T3" fmla="*/ 47 h 1516"/>
                <a:gd name="T4" fmla="*/ 1045 w 1447"/>
                <a:gd name="T5" fmla="*/ 131 h 1516"/>
                <a:gd name="T6" fmla="*/ 1117 w 1447"/>
                <a:gd name="T7" fmla="*/ 249 h 1516"/>
                <a:gd name="T8" fmla="*/ 1143 w 1447"/>
                <a:gd name="T9" fmla="*/ 388 h 1516"/>
                <a:gd name="T10" fmla="*/ 1134 w 1447"/>
                <a:gd name="T11" fmla="*/ 803 h 1516"/>
                <a:gd name="T12" fmla="*/ 1093 w 1447"/>
                <a:gd name="T13" fmla="*/ 884 h 1516"/>
                <a:gd name="T14" fmla="*/ 1095 w 1447"/>
                <a:gd name="T15" fmla="*/ 1191 h 1516"/>
                <a:gd name="T16" fmla="*/ 1188 w 1447"/>
                <a:gd name="T17" fmla="*/ 1242 h 1516"/>
                <a:gd name="T18" fmla="*/ 1308 w 1447"/>
                <a:gd name="T19" fmla="*/ 1315 h 1516"/>
                <a:gd name="T20" fmla="*/ 1418 w 1447"/>
                <a:gd name="T21" fmla="*/ 1388 h 1516"/>
                <a:gd name="T22" fmla="*/ 1447 w 1447"/>
                <a:gd name="T23" fmla="*/ 1434 h 1516"/>
                <a:gd name="T24" fmla="*/ 1435 w 1447"/>
                <a:gd name="T25" fmla="*/ 1486 h 1516"/>
                <a:gd name="T26" fmla="*/ 1394 w 1447"/>
                <a:gd name="T27" fmla="*/ 1513 h 1516"/>
                <a:gd name="T28" fmla="*/ 1349 w 1447"/>
                <a:gd name="T29" fmla="*/ 1510 h 1516"/>
                <a:gd name="T30" fmla="*/ 1233 w 1447"/>
                <a:gd name="T31" fmla="*/ 1433 h 1516"/>
                <a:gd name="T32" fmla="*/ 1119 w 1447"/>
                <a:gd name="T33" fmla="*/ 1364 h 1516"/>
                <a:gd name="T34" fmla="*/ 1032 w 1447"/>
                <a:gd name="T35" fmla="*/ 1316 h 1516"/>
                <a:gd name="T36" fmla="*/ 980 w 1447"/>
                <a:gd name="T37" fmla="*/ 1290 h 1516"/>
                <a:gd name="T38" fmla="*/ 941 w 1447"/>
                <a:gd name="T39" fmla="*/ 1250 h 1516"/>
                <a:gd name="T40" fmla="*/ 932 w 1447"/>
                <a:gd name="T41" fmla="*/ 872 h 1516"/>
                <a:gd name="T42" fmla="*/ 950 w 1447"/>
                <a:gd name="T43" fmla="*/ 826 h 1516"/>
                <a:gd name="T44" fmla="*/ 993 w 1447"/>
                <a:gd name="T45" fmla="*/ 783 h 1516"/>
                <a:gd name="T46" fmla="*/ 1003 w 1447"/>
                <a:gd name="T47" fmla="*/ 388 h 1516"/>
                <a:gd name="T48" fmla="*/ 975 w 1447"/>
                <a:gd name="T49" fmla="*/ 275 h 1516"/>
                <a:gd name="T50" fmla="*/ 902 w 1447"/>
                <a:gd name="T51" fmla="*/ 189 h 1516"/>
                <a:gd name="T52" fmla="*/ 796 w 1447"/>
                <a:gd name="T53" fmla="*/ 144 h 1516"/>
                <a:gd name="T54" fmla="*/ 640 w 1447"/>
                <a:gd name="T55" fmla="*/ 144 h 1516"/>
                <a:gd name="T56" fmla="*/ 533 w 1447"/>
                <a:gd name="T57" fmla="*/ 189 h 1516"/>
                <a:gd name="T58" fmla="*/ 459 w 1447"/>
                <a:gd name="T59" fmla="*/ 275 h 1516"/>
                <a:gd name="T60" fmla="*/ 432 w 1447"/>
                <a:gd name="T61" fmla="*/ 388 h 1516"/>
                <a:gd name="T62" fmla="*/ 442 w 1447"/>
                <a:gd name="T63" fmla="*/ 783 h 1516"/>
                <a:gd name="T64" fmla="*/ 485 w 1447"/>
                <a:gd name="T65" fmla="*/ 826 h 1516"/>
                <a:gd name="T66" fmla="*/ 503 w 1447"/>
                <a:gd name="T67" fmla="*/ 872 h 1516"/>
                <a:gd name="T68" fmla="*/ 494 w 1447"/>
                <a:gd name="T69" fmla="*/ 1250 h 1516"/>
                <a:gd name="T70" fmla="*/ 454 w 1447"/>
                <a:gd name="T71" fmla="*/ 1290 h 1516"/>
                <a:gd name="T72" fmla="*/ 400 w 1447"/>
                <a:gd name="T73" fmla="*/ 1317 h 1516"/>
                <a:gd name="T74" fmla="*/ 311 w 1447"/>
                <a:gd name="T75" fmla="*/ 1366 h 1516"/>
                <a:gd name="T76" fmla="*/ 196 w 1447"/>
                <a:gd name="T77" fmla="*/ 1436 h 1516"/>
                <a:gd name="T78" fmla="*/ 93 w 1447"/>
                <a:gd name="T79" fmla="*/ 1502 h 1516"/>
                <a:gd name="T80" fmla="*/ 41 w 1447"/>
                <a:gd name="T81" fmla="*/ 1500 h 1516"/>
                <a:gd name="T82" fmla="*/ 3 w 1447"/>
                <a:gd name="T83" fmla="*/ 1459 h 1516"/>
                <a:gd name="T84" fmla="*/ 6 w 1447"/>
                <a:gd name="T85" fmla="*/ 1406 h 1516"/>
                <a:gd name="T86" fmla="*/ 75 w 1447"/>
                <a:gd name="T87" fmla="*/ 1346 h 1516"/>
                <a:gd name="T88" fmla="*/ 205 w 1447"/>
                <a:gd name="T89" fmla="*/ 1265 h 1516"/>
                <a:gd name="T90" fmla="*/ 310 w 1447"/>
                <a:gd name="T91" fmla="*/ 1206 h 1516"/>
                <a:gd name="T92" fmla="*/ 361 w 1447"/>
                <a:gd name="T93" fmla="*/ 907 h 1516"/>
                <a:gd name="T94" fmla="*/ 302 w 1447"/>
                <a:gd name="T95" fmla="*/ 814 h 1516"/>
                <a:gd name="T96" fmla="*/ 291 w 1447"/>
                <a:gd name="T97" fmla="*/ 388 h 1516"/>
                <a:gd name="T98" fmla="*/ 316 w 1447"/>
                <a:gd name="T99" fmla="*/ 249 h 1516"/>
                <a:gd name="T100" fmla="*/ 389 w 1447"/>
                <a:gd name="T101" fmla="*/ 131 h 1516"/>
                <a:gd name="T102" fmla="*/ 496 w 1447"/>
                <a:gd name="T103" fmla="*/ 47 h 1516"/>
                <a:gd name="T104" fmla="*/ 630 w 1447"/>
                <a:gd name="T105" fmla="*/ 4 h 15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447" h="1516">
                  <a:moveTo>
                    <a:pt x="679" y="0"/>
                  </a:moveTo>
                  <a:lnTo>
                    <a:pt x="755" y="0"/>
                  </a:lnTo>
                  <a:lnTo>
                    <a:pt x="803" y="4"/>
                  </a:lnTo>
                  <a:lnTo>
                    <a:pt x="851" y="13"/>
                  </a:lnTo>
                  <a:lnTo>
                    <a:pt x="895" y="27"/>
                  </a:lnTo>
                  <a:lnTo>
                    <a:pt x="937" y="47"/>
                  </a:lnTo>
                  <a:lnTo>
                    <a:pt x="976" y="70"/>
                  </a:lnTo>
                  <a:lnTo>
                    <a:pt x="1013" y="98"/>
                  </a:lnTo>
                  <a:lnTo>
                    <a:pt x="1045" y="131"/>
                  </a:lnTo>
                  <a:lnTo>
                    <a:pt x="1073" y="166"/>
                  </a:lnTo>
                  <a:lnTo>
                    <a:pt x="1097" y="206"/>
                  </a:lnTo>
                  <a:lnTo>
                    <a:pt x="1117" y="249"/>
                  </a:lnTo>
                  <a:lnTo>
                    <a:pt x="1131" y="293"/>
                  </a:lnTo>
                  <a:lnTo>
                    <a:pt x="1139" y="340"/>
                  </a:lnTo>
                  <a:lnTo>
                    <a:pt x="1143" y="388"/>
                  </a:lnTo>
                  <a:lnTo>
                    <a:pt x="1143" y="741"/>
                  </a:lnTo>
                  <a:lnTo>
                    <a:pt x="1141" y="772"/>
                  </a:lnTo>
                  <a:lnTo>
                    <a:pt x="1134" y="803"/>
                  </a:lnTo>
                  <a:lnTo>
                    <a:pt x="1125" y="831"/>
                  </a:lnTo>
                  <a:lnTo>
                    <a:pt x="1110" y="858"/>
                  </a:lnTo>
                  <a:lnTo>
                    <a:pt x="1093" y="884"/>
                  </a:lnTo>
                  <a:lnTo>
                    <a:pt x="1072" y="907"/>
                  </a:lnTo>
                  <a:lnTo>
                    <a:pt x="1072" y="1179"/>
                  </a:lnTo>
                  <a:lnTo>
                    <a:pt x="1095" y="1191"/>
                  </a:lnTo>
                  <a:lnTo>
                    <a:pt x="1123" y="1205"/>
                  </a:lnTo>
                  <a:lnTo>
                    <a:pt x="1153" y="1222"/>
                  </a:lnTo>
                  <a:lnTo>
                    <a:pt x="1188" y="1242"/>
                  </a:lnTo>
                  <a:lnTo>
                    <a:pt x="1226" y="1264"/>
                  </a:lnTo>
                  <a:lnTo>
                    <a:pt x="1266" y="1288"/>
                  </a:lnTo>
                  <a:lnTo>
                    <a:pt x="1308" y="1315"/>
                  </a:lnTo>
                  <a:lnTo>
                    <a:pt x="1353" y="1343"/>
                  </a:lnTo>
                  <a:lnTo>
                    <a:pt x="1385" y="1365"/>
                  </a:lnTo>
                  <a:lnTo>
                    <a:pt x="1418" y="1388"/>
                  </a:lnTo>
                  <a:lnTo>
                    <a:pt x="1432" y="1401"/>
                  </a:lnTo>
                  <a:lnTo>
                    <a:pt x="1441" y="1417"/>
                  </a:lnTo>
                  <a:lnTo>
                    <a:pt x="1447" y="1434"/>
                  </a:lnTo>
                  <a:lnTo>
                    <a:pt x="1447" y="1451"/>
                  </a:lnTo>
                  <a:lnTo>
                    <a:pt x="1444" y="1469"/>
                  </a:lnTo>
                  <a:lnTo>
                    <a:pt x="1435" y="1486"/>
                  </a:lnTo>
                  <a:lnTo>
                    <a:pt x="1423" y="1499"/>
                  </a:lnTo>
                  <a:lnTo>
                    <a:pt x="1409" y="1508"/>
                  </a:lnTo>
                  <a:lnTo>
                    <a:pt x="1394" y="1513"/>
                  </a:lnTo>
                  <a:lnTo>
                    <a:pt x="1378" y="1516"/>
                  </a:lnTo>
                  <a:lnTo>
                    <a:pt x="1363" y="1515"/>
                  </a:lnTo>
                  <a:lnTo>
                    <a:pt x="1349" y="1510"/>
                  </a:lnTo>
                  <a:lnTo>
                    <a:pt x="1337" y="1503"/>
                  </a:lnTo>
                  <a:lnTo>
                    <a:pt x="1276" y="1460"/>
                  </a:lnTo>
                  <a:lnTo>
                    <a:pt x="1233" y="1433"/>
                  </a:lnTo>
                  <a:lnTo>
                    <a:pt x="1193" y="1408"/>
                  </a:lnTo>
                  <a:lnTo>
                    <a:pt x="1155" y="1385"/>
                  </a:lnTo>
                  <a:lnTo>
                    <a:pt x="1119" y="1364"/>
                  </a:lnTo>
                  <a:lnTo>
                    <a:pt x="1087" y="1345"/>
                  </a:lnTo>
                  <a:lnTo>
                    <a:pt x="1058" y="1329"/>
                  </a:lnTo>
                  <a:lnTo>
                    <a:pt x="1032" y="1316"/>
                  </a:lnTo>
                  <a:lnTo>
                    <a:pt x="1010" y="1304"/>
                  </a:lnTo>
                  <a:lnTo>
                    <a:pt x="993" y="1296"/>
                  </a:lnTo>
                  <a:lnTo>
                    <a:pt x="980" y="1290"/>
                  </a:lnTo>
                  <a:lnTo>
                    <a:pt x="964" y="1279"/>
                  </a:lnTo>
                  <a:lnTo>
                    <a:pt x="951" y="1265"/>
                  </a:lnTo>
                  <a:lnTo>
                    <a:pt x="941" y="1250"/>
                  </a:lnTo>
                  <a:lnTo>
                    <a:pt x="934" y="1232"/>
                  </a:lnTo>
                  <a:lnTo>
                    <a:pt x="932" y="1213"/>
                  </a:lnTo>
                  <a:lnTo>
                    <a:pt x="932" y="872"/>
                  </a:lnTo>
                  <a:lnTo>
                    <a:pt x="934" y="855"/>
                  </a:lnTo>
                  <a:lnTo>
                    <a:pt x="940" y="839"/>
                  </a:lnTo>
                  <a:lnTo>
                    <a:pt x="950" y="826"/>
                  </a:lnTo>
                  <a:lnTo>
                    <a:pt x="963" y="814"/>
                  </a:lnTo>
                  <a:lnTo>
                    <a:pt x="980" y="801"/>
                  </a:lnTo>
                  <a:lnTo>
                    <a:pt x="993" y="783"/>
                  </a:lnTo>
                  <a:lnTo>
                    <a:pt x="1000" y="763"/>
                  </a:lnTo>
                  <a:lnTo>
                    <a:pt x="1003" y="741"/>
                  </a:lnTo>
                  <a:lnTo>
                    <a:pt x="1003" y="388"/>
                  </a:lnTo>
                  <a:lnTo>
                    <a:pt x="1000" y="348"/>
                  </a:lnTo>
                  <a:lnTo>
                    <a:pt x="991" y="311"/>
                  </a:lnTo>
                  <a:lnTo>
                    <a:pt x="975" y="275"/>
                  </a:lnTo>
                  <a:lnTo>
                    <a:pt x="955" y="242"/>
                  </a:lnTo>
                  <a:lnTo>
                    <a:pt x="931" y="214"/>
                  </a:lnTo>
                  <a:lnTo>
                    <a:pt x="902" y="189"/>
                  </a:lnTo>
                  <a:lnTo>
                    <a:pt x="870" y="169"/>
                  </a:lnTo>
                  <a:lnTo>
                    <a:pt x="834" y="154"/>
                  </a:lnTo>
                  <a:lnTo>
                    <a:pt x="796" y="144"/>
                  </a:lnTo>
                  <a:lnTo>
                    <a:pt x="756" y="141"/>
                  </a:lnTo>
                  <a:lnTo>
                    <a:pt x="680" y="141"/>
                  </a:lnTo>
                  <a:lnTo>
                    <a:pt x="640" y="144"/>
                  </a:lnTo>
                  <a:lnTo>
                    <a:pt x="601" y="154"/>
                  </a:lnTo>
                  <a:lnTo>
                    <a:pt x="566" y="169"/>
                  </a:lnTo>
                  <a:lnTo>
                    <a:pt x="533" y="189"/>
                  </a:lnTo>
                  <a:lnTo>
                    <a:pt x="505" y="213"/>
                  </a:lnTo>
                  <a:lnTo>
                    <a:pt x="479" y="242"/>
                  </a:lnTo>
                  <a:lnTo>
                    <a:pt x="459" y="275"/>
                  </a:lnTo>
                  <a:lnTo>
                    <a:pt x="445" y="310"/>
                  </a:lnTo>
                  <a:lnTo>
                    <a:pt x="435" y="348"/>
                  </a:lnTo>
                  <a:lnTo>
                    <a:pt x="432" y="388"/>
                  </a:lnTo>
                  <a:lnTo>
                    <a:pt x="432" y="741"/>
                  </a:lnTo>
                  <a:lnTo>
                    <a:pt x="434" y="763"/>
                  </a:lnTo>
                  <a:lnTo>
                    <a:pt x="442" y="783"/>
                  </a:lnTo>
                  <a:lnTo>
                    <a:pt x="454" y="801"/>
                  </a:lnTo>
                  <a:lnTo>
                    <a:pt x="471" y="814"/>
                  </a:lnTo>
                  <a:lnTo>
                    <a:pt x="485" y="826"/>
                  </a:lnTo>
                  <a:lnTo>
                    <a:pt x="494" y="839"/>
                  </a:lnTo>
                  <a:lnTo>
                    <a:pt x="500" y="855"/>
                  </a:lnTo>
                  <a:lnTo>
                    <a:pt x="503" y="872"/>
                  </a:lnTo>
                  <a:lnTo>
                    <a:pt x="503" y="1213"/>
                  </a:lnTo>
                  <a:lnTo>
                    <a:pt x="500" y="1232"/>
                  </a:lnTo>
                  <a:lnTo>
                    <a:pt x="494" y="1250"/>
                  </a:lnTo>
                  <a:lnTo>
                    <a:pt x="484" y="1265"/>
                  </a:lnTo>
                  <a:lnTo>
                    <a:pt x="470" y="1279"/>
                  </a:lnTo>
                  <a:lnTo>
                    <a:pt x="454" y="1290"/>
                  </a:lnTo>
                  <a:lnTo>
                    <a:pt x="440" y="1296"/>
                  </a:lnTo>
                  <a:lnTo>
                    <a:pt x="422" y="1305"/>
                  </a:lnTo>
                  <a:lnTo>
                    <a:pt x="400" y="1317"/>
                  </a:lnTo>
                  <a:lnTo>
                    <a:pt x="374" y="1331"/>
                  </a:lnTo>
                  <a:lnTo>
                    <a:pt x="344" y="1347"/>
                  </a:lnTo>
                  <a:lnTo>
                    <a:pt x="311" y="1366"/>
                  </a:lnTo>
                  <a:lnTo>
                    <a:pt x="275" y="1387"/>
                  </a:lnTo>
                  <a:lnTo>
                    <a:pt x="237" y="1410"/>
                  </a:lnTo>
                  <a:lnTo>
                    <a:pt x="196" y="1436"/>
                  </a:lnTo>
                  <a:lnTo>
                    <a:pt x="153" y="1463"/>
                  </a:lnTo>
                  <a:lnTo>
                    <a:pt x="110" y="1492"/>
                  </a:lnTo>
                  <a:lnTo>
                    <a:pt x="93" y="1502"/>
                  </a:lnTo>
                  <a:lnTo>
                    <a:pt x="75" y="1505"/>
                  </a:lnTo>
                  <a:lnTo>
                    <a:pt x="58" y="1505"/>
                  </a:lnTo>
                  <a:lnTo>
                    <a:pt x="41" y="1500"/>
                  </a:lnTo>
                  <a:lnTo>
                    <a:pt x="25" y="1489"/>
                  </a:lnTo>
                  <a:lnTo>
                    <a:pt x="12" y="1476"/>
                  </a:lnTo>
                  <a:lnTo>
                    <a:pt x="3" y="1459"/>
                  </a:lnTo>
                  <a:lnTo>
                    <a:pt x="0" y="1441"/>
                  </a:lnTo>
                  <a:lnTo>
                    <a:pt x="1" y="1423"/>
                  </a:lnTo>
                  <a:lnTo>
                    <a:pt x="6" y="1406"/>
                  </a:lnTo>
                  <a:lnTo>
                    <a:pt x="15" y="1390"/>
                  </a:lnTo>
                  <a:lnTo>
                    <a:pt x="29" y="1378"/>
                  </a:lnTo>
                  <a:lnTo>
                    <a:pt x="75" y="1346"/>
                  </a:lnTo>
                  <a:lnTo>
                    <a:pt x="121" y="1317"/>
                  </a:lnTo>
                  <a:lnTo>
                    <a:pt x="164" y="1291"/>
                  </a:lnTo>
                  <a:lnTo>
                    <a:pt x="205" y="1265"/>
                  </a:lnTo>
                  <a:lnTo>
                    <a:pt x="243" y="1243"/>
                  </a:lnTo>
                  <a:lnTo>
                    <a:pt x="278" y="1223"/>
                  </a:lnTo>
                  <a:lnTo>
                    <a:pt x="310" y="1206"/>
                  </a:lnTo>
                  <a:lnTo>
                    <a:pt x="338" y="1192"/>
                  </a:lnTo>
                  <a:lnTo>
                    <a:pt x="361" y="1179"/>
                  </a:lnTo>
                  <a:lnTo>
                    <a:pt x="361" y="907"/>
                  </a:lnTo>
                  <a:lnTo>
                    <a:pt x="337" y="878"/>
                  </a:lnTo>
                  <a:lnTo>
                    <a:pt x="317" y="848"/>
                  </a:lnTo>
                  <a:lnTo>
                    <a:pt x="302" y="814"/>
                  </a:lnTo>
                  <a:lnTo>
                    <a:pt x="293" y="778"/>
                  </a:lnTo>
                  <a:lnTo>
                    <a:pt x="291" y="741"/>
                  </a:lnTo>
                  <a:lnTo>
                    <a:pt x="291" y="388"/>
                  </a:lnTo>
                  <a:lnTo>
                    <a:pt x="293" y="340"/>
                  </a:lnTo>
                  <a:lnTo>
                    <a:pt x="302" y="293"/>
                  </a:lnTo>
                  <a:lnTo>
                    <a:pt x="316" y="249"/>
                  </a:lnTo>
                  <a:lnTo>
                    <a:pt x="336" y="206"/>
                  </a:lnTo>
                  <a:lnTo>
                    <a:pt x="360" y="166"/>
                  </a:lnTo>
                  <a:lnTo>
                    <a:pt x="389" y="131"/>
                  </a:lnTo>
                  <a:lnTo>
                    <a:pt x="420" y="98"/>
                  </a:lnTo>
                  <a:lnTo>
                    <a:pt x="456" y="70"/>
                  </a:lnTo>
                  <a:lnTo>
                    <a:pt x="496" y="47"/>
                  </a:lnTo>
                  <a:lnTo>
                    <a:pt x="538" y="27"/>
                  </a:lnTo>
                  <a:lnTo>
                    <a:pt x="583" y="13"/>
                  </a:lnTo>
                  <a:lnTo>
                    <a:pt x="630" y="4"/>
                  </a:lnTo>
                  <a:lnTo>
                    <a:pt x="679" y="0"/>
                  </a:lnTo>
                  <a:close/>
                </a:path>
              </a:pathLst>
            </a:custGeom>
            <a:grpFill/>
            <a:ln w="0">
              <a:noFill/>
              <a:prstDash val="solid"/>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400" b="0" i="0" u="none" strike="noStrike" kern="1200" cap="none" spc="0" normalizeH="0" baseline="0" noProof="0">
                <a:ln>
                  <a:noFill/>
                </a:ln>
                <a:solidFill>
                  <a:prstClr val="black"/>
                </a:solidFill>
                <a:effectLst/>
                <a:uLnTx/>
                <a:uFillTx/>
                <a:cs typeface="+mn-ea"/>
                <a:sym typeface="+mn-lt"/>
              </a:endParaRPr>
            </a:p>
          </p:txBody>
        </p:sp>
        <p:sp>
          <p:nvSpPr>
            <p:cNvPr id="31" name="Freeform 124"/>
            <p:cNvSpPr>
              <a:spLocks noEditPoints="1"/>
            </p:cNvSpPr>
            <p:nvPr/>
          </p:nvSpPr>
          <p:spPr bwMode="auto">
            <a:xfrm>
              <a:off x="8153400" y="2690813"/>
              <a:ext cx="552450" cy="550862"/>
            </a:xfrm>
            <a:custGeom>
              <a:avLst/>
              <a:gdLst>
                <a:gd name="T0" fmla="*/ 1469 w 3480"/>
                <a:gd name="T1" fmla="*/ 545 h 3470"/>
                <a:gd name="T2" fmla="*/ 1148 w 3480"/>
                <a:gd name="T3" fmla="*/ 664 h 3470"/>
                <a:gd name="T4" fmla="*/ 878 w 3480"/>
                <a:gd name="T5" fmla="*/ 864 h 3470"/>
                <a:gd name="T6" fmla="*/ 673 w 3480"/>
                <a:gd name="T7" fmla="*/ 1129 h 3470"/>
                <a:gd name="T8" fmla="*/ 545 w 3480"/>
                <a:gd name="T9" fmla="*/ 1445 h 3470"/>
                <a:gd name="T10" fmla="*/ 516 w 3480"/>
                <a:gd name="T11" fmla="*/ 1720 h 3470"/>
                <a:gd name="T12" fmla="*/ 516 w 3480"/>
                <a:gd name="T13" fmla="*/ 1853 h 3470"/>
                <a:gd name="T14" fmla="*/ 598 w 3480"/>
                <a:gd name="T15" fmla="*/ 2188 h 3470"/>
                <a:gd name="T16" fmla="*/ 766 w 3480"/>
                <a:gd name="T17" fmla="*/ 2481 h 3470"/>
                <a:gd name="T18" fmla="*/ 1006 w 3480"/>
                <a:gd name="T19" fmla="*/ 2715 h 3470"/>
                <a:gd name="T20" fmla="*/ 1303 w 3480"/>
                <a:gd name="T21" fmla="*/ 2877 h 3470"/>
                <a:gd name="T22" fmla="*/ 1643 w 3480"/>
                <a:gd name="T23" fmla="*/ 2952 h 3470"/>
                <a:gd name="T24" fmla="*/ 2000 w 3480"/>
                <a:gd name="T25" fmla="*/ 2925 h 3470"/>
                <a:gd name="T26" fmla="*/ 2324 w 3480"/>
                <a:gd name="T27" fmla="*/ 2802 h 3470"/>
                <a:gd name="T28" fmla="*/ 2597 w 3480"/>
                <a:gd name="T29" fmla="*/ 2597 h 3470"/>
                <a:gd name="T30" fmla="*/ 2803 w 3480"/>
                <a:gd name="T31" fmla="*/ 2325 h 3470"/>
                <a:gd name="T32" fmla="*/ 2926 w 3480"/>
                <a:gd name="T33" fmla="*/ 2002 h 3470"/>
                <a:gd name="T34" fmla="*/ 2953 w 3480"/>
                <a:gd name="T35" fmla="*/ 1645 h 3470"/>
                <a:gd name="T36" fmla="*/ 2876 w 3480"/>
                <a:gd name="T37" fmla="*/ 1301 h 3470"/>
                <a:gd name="T38" fmla="*/ 2709 w 3480"/>
                <a:gd name="T39" fmla="*/ 1002 h 3470"/>
                <a:gd name="T40" fmla="*/ 2469 w 3480"/>
                <a:gd name="T41" fmla="*/ 761 h 3470"/>
                <a:gd name="T42" fmla="*/ 2168 w 3480"/>
                <a:gd name="T43" fmla="*/ 595 h 3470"/>
                <a:gd name="T44" fmla="*/ 1824 w 3480"/>
                <a:gd name="T45" fmla="*/ 518 h 3470"/>
                <a:gd name="T46" fmla="*/ 1776 w 3480"/>
                <a:gd name="T47" fmla="*/ 9 h 3470"/>
                <a:gd name="T48" fmla="*/ 1811 w 3480"/>
                <a:gd name="T49" fmla="*/ 70 h 3470"/>
                <a:gd name="T50" fmla="*/ 2085 w 3480"/>
                <a:gd name="T51" fmla="*/ 422 h 3470"/>
                <a:gd name="T52" fmla="*/ 2418 w 3480"/>
                <a:gd name="T53" fmla="*/ 559 h 3470"/>
                <a:gd name="T54" fmla="*/ 2700 w 3480"/>
                <a:gd name="T55" fmla="*/ 776 h 3470"/>
                <a:gd name="T56" fmla="*/ 2916 w 3480"/>
                <a:gd name="T57" fmla="*/ 1058 h 3470"/>
                <a:gd name="T58" fmla="*/ 3053 w 3480"/>
                <a:gd name="T59" fmla="*/ 1390 h 3470"/>
                <a:gd name="T60" fmla="*/ 3409 w 3480"/>
                <a:gd name="T61" fmla="*/ 1665 h 3470"/>
                <a:gd name="T62" fmla="*/ 3471 w 3480"/>
                <a:gd name="T63" fmla="*/ 1699 h 3470"/>
                <a:gd name="T64" fmla="*/ 3471 w 3480"/>
                <a:gd name="T65" fmla="*/ 1771 h 3470"/>
                <a:gd name="T66" fmla="*/ 3409 w 3480"/>
                <a:gd name="T67" fmla="*/ 1805 h 3470"/>
                <a:gd name="T68" fmla="*/ 3053 w 3480"/>
                <a:gd name="T69" fmla="*/ 2080 h 3470"/>
                <a:gd name="T70" fmla="*/ 2916 w 3480"/>
                <a:gd name="T71" fmla="*/ 2412 h 3470"/>
                <a:gd name="T72" fmla="*/ 2700 w 3480"/>
                <a:gd name="T73" fmla="*/ 2694 h 3470"/>
                <a:gd name="T74" fmla="*/ 2418 w 3480"/>
                <a:gd name="T75" fmla="*/ 2911 h 3470"/>
                <a:gd name="T76" fmla="*/ 2085 w 3480"/>
                <a:gd name="T77" fmla="*/ 3048 h 3470"/>
                <a:gd name="T78" fmla="*/ 1811 w 3480"/>
                <a:gd name="T79" fmla="*/ 3400 h 3470"/>
                <a:gd name="T80" fmla="*/ 1776 w 3480"/>
                <a:gd name="T81" fmla="*/ 3461 h 3470"/>
                <a:gd name="T82" fmla="*/ 1704 w 3480"/>
                <a:gd name="T83" fmla="*/ 3461 h 3470"/>
                <a:gd name="T84" fmla="*/ 1669 w 3480"/>
                <a:gd name="T85" fmla="*/ 3400 h 3470"/>
                <a:gd name="T86" fmla="*/ 1392 w 3480"/>
                <a:gd name="T87" fmla="*/ 3051 h 3470"/>
                <a:gd name="T88" fmla="*/ 1057 w 3480"/>
                <a:gd name="T89" fmla="*/ 2915 h 3470"/>
                <a:gd name="T90" fmla="*/ 772 w 3480"/>
                <a:gd name="T91" fmla="*/ 2698 h 3470"/>
                <a:gd name="T92" fmla="*/ 554 w 3480"/>
                <a:gd name="T93" fmla="*/ 2415 h 3470"/>
                <a:gd name="T94" fmla="*/ 414 w 3480"/>
                <a:gd name="T95" fmla="*/ 2081 h 3470"/>
                <a:gd name="T96" fmla="*/ 71 w 3480"/>
                <a:gd name="T97" fmla="*/ 1805 h 3470"/>
                <a:gd name="T98" fmla="*/ 9 w 3480"/>
                <a:gd name="T99" fmla="*/ 1771 h 3470"/>
                <a:gd name="T100" fmla="*/ 9 w 3480"/>
                <a:gd name="T101" fmla="*/ 1699 h 3470"/>
                <a:gd name="T102" fmla="*/ 71 w 3480"/>
                <a:gd name="T103" fmla="*/ 1665 h 3470"/>
                <a:gd name="T104" fmla="*/ 414 w 3480"/>
                <a:gd name="T105" fmla="*/ 1389 h 3470"/>
                <a:gd name="T106" fmla="*/ 553 w 3480"/>
                <a:gd name="T107" fmla="*/ 1055 h 3470"/>
                <a:gd name="T108" fmla="*/ 772 w 3480"/>
                <a:gd name="T109" fmla="*/ 772 h 3470"/>
                <a:gd name="T110" fmla="*/ 1056 w 3480"/>
                <a:gd name="T111" fmla="*/ 555 h 3470"/>
                <a:gd name="T112" fmla="*/ 1392 w 3480"/>
                <a:gd name="T113" fmla="*/ 419 h 3470"/>
                <a:gd name="T114" fmla="*/ 1669 w 3480"/>
                <a:gd name="T115" fmla="*/ 70 h 3470"/>
                <a:gd name="T116" fmla="*/ 1704 w 3480"/>
                <a:gd name="T117" fmla="*/ 9 h 3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480" h="3470">
                  <a:moveTo>
                    <a:pt x="1733" y="515"/>
                  </a:moveTo>
                  <a:lnTo>
                    <a:pt x="1643" y="518"/>
                  </a:lnTo>
                  <a:lnTo>
                    <a:pt x="1555" y="529"/>
                  </a:lnTo>
                  <a:lnTo>
                    <a:pt x="1469" y="545"/>
                  </a:lnTo>
                  <a:lnTo>
                    <a:pt x="1385" y="566"/>
                  </a:lnTo>
                  <a:lnTo>
                    <a:pt x="1303" y="593"/>
                  </a:lnTo>
                  <a:lnTo>
                    <a:pt x="1224" y="626"/>
                  </a:lnTo>
                  <a:lnTo>
                    <a:pt x="1148" y="664"/>
                  </a:lnTo>
                  <a:lnTo>
                    <a:pt x="1076" y="707"/>
                  </a:lnTo>
                  <a:lnTo>
                    <a:pt x="1006" y="755"/>
                  </a:lnTo>
                  <a:lnTo>
                    <a:pt x="941" y="808"/>
                  </a:lnTo>
                  <a:lnTo>
                    <a:pt x="878" y="864"/>
                  </a:lnTo>
                  <a:lnTo>
                    <a:pt x="820" y="924"/>
                  </a:lnTo>
                  <a:lnTo>
                    <a:pt x="767" y="989"/>
                  </a:lnTo>
                  <a:lnTo>
                    <a:pt x="717" y="1058"/>
                  </a:lnTo>
                  <a:lnTo>
                    <a:pt x="673" y="1129"/>
                  </a:lnTo>
                  <a:lnTo>
                    <a:pt x="633" y="1204"/>
                  </a:lnTo>
                  <a:lnTo>
                    <a:pt x="598" y="1282"/>
                  </a:lnTo>
                  <a:lnTo>
                    <a:pt x="569" y="1362"/>
                  </a:lnTo>
                  <a:lnTo>
                    <a:pt x="545" y="1445"/>
                  </a:lnTo>
                  <a:lnTo>
                    <a:pt x="527" y="1530"/>
                  </a:lnTo>
                  <a:lnTo>
                    <a:pt x="516" y="1617"/>
                  </a:lnTo>
                  <a:lnTo>
                    <a:pt x="510" y="1707"/>
                  </a:lnTo>
                  <a:lnTo>
                    <a:pt x="516" y="1720"/>
                  </a:lnTo>
                  <a:lnTo>
                    <a:pt x="517" y="1735"/>
                  </a:lnTo>
                  <a:lnTo>
                    <a:pt x="516" y="1750"/>
                  </a:lnTo>
                  <a:lnTo>
                    <a:pt x="510" y="1763"/>
                  </a:lnTo>
                  <a:lnTo>
                    <a:pt x="516" y="1853"/>
                  </a:lnTo>
                  <a:lnTo>
                    <a:pt x="527" y="1940"/>
                  </a:lnTo>
                  <a:lnTo>
                    <a:pt x="545" y="2025"/>
                  </a:lnTo>
                  <a:lnTo>
                    <a:pt x="568" y="2108"/>
                  </a:lnTo>
                  <a:lnTo>
                    <a:pt x="598" y="2188"/>
                  </a:lnTo>
                  <a:lnTo>
                    <a:pt x="633" y="2266"/>
                  </a:lnTo>
                  <a:lnTo>
                    <a:pt x="672" y="2341"/>
                  </a:lnTo>
                  <a:lnTo>
                    <a:pt x="717" y="2412"/>
                  </a:lnTo>
                  <a:lnTo>
                    <a:pt x="766" y="2481"/>
                  </a:lnTo>
                  <a:lnTo>
                    <a:pt x="820" y="2546"/>
                  </a:lnTo>
                  <a:lnTo>
                    <a:pt x="878" y="2606"/>
                  </a:lnTo>
                  <a:lnTo>
                    <a:pt x="941" y="2662"/>
                  </a:lnTo>
                  <a:lnTo>
                    <a:pt x="1006" y="2715"/>
                  </a:lnTo>
                  <a:lnTo>
                    <a:pt x="1076" y="2763"/>
                  </a:lnTo>
                  <a:lnTo>
                    <a:pt x="1148" y="2806"/>
                  </a:lnTo>
                  <a:lnTo>
                    <a:pt x="1224" y="2844"/>
                  </a:lnTo>
                  <a:lnTo>
                    <a:pt x="1303" y="2877"/>
                  </a:lnTo>
                  <a:lnTo>
                    <a:pt x="1385" y="2904"/>
                  </a:lnTo>
                  <a:lnTo>
                    <a:pt x="1469" y="2925"/>
                  </a:lnTo>
                  <a:lnTo>
                    <a:pt x="1555" y="2941"/>
                  </a:lnTo>
                  <a:lnTo>
                    <a:pt x="1643" y="2952"/>
                  </a:lnTo>
                  <a:lnTo>
                    <a:pt x="1733" y="2955"/>
                  </a:lnTo>
                  <a:lnTo>
                    <a:pt x="1824" y="2952"/>
                  </a:lnTo>
                  <a:lnTo>
                    <a:pt x="1913" y="2941"/>
                  </a:lnTo>
                  <a:lnTo>
                    <a:pt x="2000" y="2925"/>
                  </a:lnTo>
                  <a:lnTo>
                    <a:pt x="2086" y="2903"/>
                  </a:lnTo>
                  <a:lnTo>
                    <a:pt x="2168" y="2875"/>
                  </a:lnTo>
                  <a:lnTo>
                    <a:pt x="2248" y="2841"/>
                  </a:lnTo>
                  <a:lnTo>
                    <a:pt x="2324" y="2802"/>
                  </a:lnTo>
                  <a:lnTo>
                    <a:pt x="2398" y="2758"/>
                  </a:lnTo>
                  <a:lnTo>
                    <a:pt x="2469" y="2709"/>
                  </a:lnTo>
                  <a:lnTo>
                    <a:pt x="2535" y="2655"/>
                  </a:lnTo>
                  <a:lnTo>
                    <a:pt x="2597" y="2597"/>
                  </a:lnTo>
                  <a:lnTo>
                    <a:pt x="2655" y="2535"/>
                  </a:lnTo>
                  <a:lnTo>
                    <a:pt x="2709" y="2469"/>
                  </a:lnTo>
                  <a:lnTo>
                    <a:pt x="2759" y="2399"/>
                  </a:lnTo>
                  <a:lnTo>
                    <a:pt x="2803" y="2325"/>
                  </a:lnTo>
                  <a:lnTo>
                    <a:pt x="2842" y="2249"/>
                  </a:lnTo>
                  <a:lnTo>
                    <a:pt x="2876" y="2169"/>
                  </a:lnTo>
                  <a:lnTo>
                    <a:pt x="2904" y="2087"/>
                  </a:lnTo>
                  <a:lnTo>
                    <a:pt x="2926" y="2002"/>
                  </a:lnTo>
                  <a:lnTo>
                    <a:pt x="2942" y="1915"/>
                  </a:lnTo>
                  <a:lnTo>
                    <a:pt x="2953" y="1825"/>
                  </a:lnTo>
                  <a:lnTo>
                    <a:pt x="2956" y="1735"/>
                  </a:lnTo>
                  <a:lnTo>
                    <a:pt x="2953" y="1645"/>
                  </a:lnTo>
                  <a:lnTo>
                    <a:pt x="2942" y="1555"/>
                  </a:lnTo>
                  <a:lnTo>
                    <a:pt x="2926" y="1468"/>
                  </a:lnTo>
                  <a:lnTo>
                    <a:pt x="2904" y="1384"/>
                  </a:lnTo>
                  <a:lnTo>
                    <a:pt x="2876" y="1301"/>
                  </a:lnTo>
                  <a:lnTo>
                    <a:pt x="2842" y="1222"/>
                  </a:lnTo>
                  <a:lnTo>
                    <a:pt x="2803" y="1145"/>
                  </a:lnTo>
                  <a:lnTo>
                    <a:pt x="2759" y="1071"/>
                  </a:lnTo>
                  <a:lnTo>
                    <a:pt x="2709" y="1002"/>
                  </a:lnTo>
                  <a:lnTo>
                    <a:pt x="2655" y="936"/>
                  </a:lnTo>
                  <a:lnTo>
                    <a:pt x="2597" y="873"/>
                  </a:lnTo>
                  <a:lnTo>
                    <a:pt x="2535" y="815"/>
                  </a:lnTo>
                  <a:lnTo>
                    <a:pt x="2469" y="761"/>
                  </a:lnTo>
                  <a:lnTo>
                    <a:pt x="2398" y="712"/>
                  </a:lnTo>
                  <a:lnTo>
                    <a:pt x="2325" y="668"/>
                  </a:lnTo>
                  <a:lnTo>
                    <a:pt x="2248" y="629"/>
                  </a:lnTo>
                  <a:lnTo>
                    <a:pt x="2168" y="595"/>
                  </a:lnTo>
                  <a:lnTo>
                    <a:pt x="2086" y="567"/>
                  </a:lnTo>
                  <a:lnTo>
                    <a:pt x="2000" y="545"/>
                  </a:lnTo>
                  <a:lnTo>
                    <a:pt x="1913" y="529"/>
                  </a:lnTo>
                  <a:lnTo>
                    <a:pt x="1824" y="518"/>
                  </a:lnTo>
                  <a:lnTo>
                    <a:pt x="1733" y="515"/>
                  </a:lnTo>
                  <a:close/>
                  <a:moveTo>
                    <a:pt x="1740" y="0"/>
                  </a:moveTo>
                  <a:lnTo>
                    <a:pt x="1759" y="2"/>
                  </a:lnTo>
                  <a:lnTo>
                    <a:pt x="1776" y="9"/>
                  </a:lnTo>
                  <a:lnTo>
                    <a:pt x="1790" y="20"/>
                  </a:lnTo>
                  <a:lnTo>
                    <a:pt x="1801" y="35"/>
                  </a:lnTo>
                  <a:lnTo>
                    <a:pt x="1807" y="52"/>
                  </a:lnTo>
                  <a:lnTo>
                    <a:pt x="1811" y="70"/>
                  </a:lnTo>
                  <a:lnTo>
                    <a:pt x="1811" y="377"/>
                  </a:lnTo>
                  <a:lnTo>
                    <a:pt x="1903" y="386"/>
                  </a:lnTo>
                  <a:lnTo>
                    <a:pt x="1995" y="401"/>
                  </a:lnTo>
                  <a:lnTo>
                    <a:pt x="2085" y="422"/>
                  </a:lnTo>
                  <a:lnTo>
                    <a:pt x="2172" y="448"/>
                  </a:lnTo>
                  <a:lnTo>
                    <a:pt x="2257" y="479"/>
                  </a:lnTo>
                  <a:lnTo>
                    <a:pt x="2339" y="517"/>
                  </a:lnTo>
                  <a:lnTo>
                    <a:pt x="2418" y="559"/>
                  </a:lnTo>
                  <a:lnTo>
                    <a:pt x="2494" y="607"/>
                  </a:lnTo>
                  <a:lnTo>
                    <a:pt x="2566" y="659"/>
                  </a:lnTo>
                  <a:lnTo>
                    <a:pt x="2634" y="715"/>
                  </a:lnTo>
                  <a:lnTo>
                    <a:pt x="2700" y="776"/>
                  </a:lnTo>
                  <a:lnTo>
                    <a:pt x="2760" y="841"/>
                  </a:lnTo>
                  <a:lnTo>
                    <a:pt x="2817" y="910"/>
                  </a:lnTo>
                  <a:lnTo>
                    <a:pt x="2868" y="982"/>
                  </a:lnTo>
                  <a:lnTo>
                    <a:pt x="2916" y="1058"/>
                  </a:lnTo>
                  <a:lnTo>
                    <a:pt x="2958" y="1137"/>
                  </a:lnTo>
                  <a:lnTo>
                    <a:pt x="2995" y="1219"/>
                  </a:lnTo>
                  <a:lnTo>
                    <a:pt x="3027" y="1303"/>
                  </a:lnTo>
                  <a:lnTo>
                    <a:pt x="3053" y="1390"/>
                  </a:lnTo>
                  <a:lnTo>
                    <a:pt x="3073" y="1479"/>
                  </a:lnTo>
                  <a:lnTo>
                    <a:pt x="3087" y="1571"/>
                  </a:lnTo>
                  <a:lnTo>
                    <a:pt x="3095" y="1665"/>
                  </a:lnTo>
                  <a:lnTo>
                    <a:pt x="3409" y="1665"/>
                  </a:lnTo>
                  <a:lnTo>
                    <a:pt x="3428" y="1668"/>
                  </a:lnTo>
                  <a:lnTo>
                    <a:pt x="3445" y="1674"/>
                  </a:lnTo>
                  <a:lnTo>
                    <a:pt x="3460" y="1686"/>
                  </a:lnTo>
                  <a:lnTo>
                    <a:pt x="3471" y="1699"/>
                  </a:lnTo>
                  <a:lnTo>
                    <a:pt x="3478" y="1716"/>
                  </a:lnTo>
                  <a:lnTo>
                    <a:pt x="3480" y="1735"/>
                  </a:lnTo>
                  <a:lnTo>
                    <a:pt x="3478" y="1754"/>
                  </a:lnTo>
                  <a:lnTo>
                    <a:pt x="3471" y="1771"/>
                  </a:lnTo>
                  <a:lnTo>
                    <a:pt x="3460" y="1784"/>
                  </a:lnTo>
                  <a:lnTo>
                    <a:pt x="3445" y="1796"/>
                  </a:lnTo>
                  <a:lnTo>
                    <a:pt x="3428" y="1802"/>
                  </a:lnTo>
                  <a:lnTo>
                    <a:pt x="3409" y="1805"/>
                  </a:lnTo>
                  <a:lnTo>
                    <a:pt x="3095" y="1805"/>
                  </a:lnTo>
                  <a:lnTo>
                    <a:pt x="3087" y="1899"/>
                  </a:lnTo>
                  <a:lnTo>
                    <a:pt x="3073" y="1991"/>
                  </a:lnTo>
                  <a:lnTo>
                    <a:pt x="3053" y="2080"/>
                  </a:lnTo>
                  <a:lnTo>
                    <a:pt x="3027" y="2167"/>
                  </a:lnTo>
                  <a:lnTo>
                    <a:pt x="2995" y="2251"/>
                  </a:lnTo>
                  <a:lnTo>
                    <a:pt x="2958" y="2333"/>
                  </a:lnTo>
                  <a:lnTo>
                    <a:pt x="2916" y="2412"/>
                  </a:lnTo>
                  <a:lnTo>
                    <a:pt x="2868" y="2488"/>
                  </a:lnTo>
                  <a:lnTo>
                    <a:pt x="2817" y="2560"/>
                  </a:lnTo>
                  <a:lnTo>
                    <a:pt x="2760" y="2629"/>
                  </a:lnTo>
                  <a:lnTo>
                    <a:pt x="2700" y="2694"/>
                  </a:lnTo>
                  <a:lnTo>
                    <a:pt x="2634" y="2755"/>
                  </a:lnTo>
                  <a:lnTo>
                    <a:pt x="2566" y="2811"/>
                  </a:lnTo>
                  <a:lnTo>
                    <a:pt x="2494" y="2863"/>
                  </a:lnTo>
                  <a:lnTo>
                    <a:pt x="2418" y="2911"/>
                  </a:lnTo>
                  <a:lnTo>
                    <a:pt x="2339" y="2953"/>
                  </a:lnTo>
                  <a:lnTo>
                    <a:pt x="2257" y="2991"/>
                  </a:lnTo>
                  <a:lnTo>
                    <a:pt x="2172" y="3022"/>
                  </a:lnTo>
                  <a:lnTo>
                    <a:pt x="2085" y="3048"/>
                  </a:lnTo>
                  <a:lnTo>
                    <a:pt x="1995" y="3069"/>
                  </a:lnTo>
                  <a:lnTo>
                    <a:pt x="1903" y="3084"/>
                  </a:lnTo>
                  <a:lnTo>
                    <a:pt x="1811" y="3093"/>
                  </a:lnTo>
                  <a:lnTo>
                    <a:pt x="1811" y="3400"/>
                  </a:lnTo>
                  <a:lnTo>
                    <a:pt x="1807" y="3418"/>
                  </a:lnTo>
                  <a:lnTo>
                    <a:pt x="1801" y="3435"/>
                  </a:lnTo>
                  <a:lnTo>
                    <a:pt x="1790" y="3450"/>
                  </a:lnTo>
                  <a:lnTo>
                    <a:pt x="1776" y="3461"/>
                  </a:lnTo>
                  <a:lnTo>
                    <a:pt x="1759" y="3468"/>
                  </a:lnTo>
                  <a:lnTo>
                    <a:pt x="1740" y="3470"/>
                  </a:lnTo>
                  <a:lnTo>
                    <a:pt x="1721" y="3468"/>
                  </a:lnTo>
                  <a:lnTo>
                    <a:pt x="1704" y="3461"/>
                  </a:lnTo>
                  <a:lnTo>
                    <a:pt x="1690" y="3450"/>
                  </a:lnTo>
                  <a:lnTo>
                    <a:pt x="1679" y="3435"/>
                  </a:lnTo>
                  <a:lnTo>
                    <a:pt x="1673" y="3418"/>
                  </a:lnTo>
                  <a:lnTo>
                    <a:pt x="1669" y="3400"/>
                  </a:lnTo>
                  <a:lnTo>
                    <a:pt x="1669" y="3094"/>
                  </a:lnTo>
                  <a:lnTo>
                    <a:pt x="1575" y="3086"/>
                  </a:lnTo>
                  <a:lnTo>
                    <a:pt x="1483" y="3071"/>
                  </a:lnTo>
                  <a:lnTo>
                    <a:pt x="1392" y="3051"/>
                  </a:lnTo>
                  <a:lnTo>
                    <a:pt x="1304" y="3026"/>
                  </a:lnTo>
                  <a:lnTo>
                    <a:pt x="1219" y="2995"/>
                  </a:lnTo>
                  <a:lnTo>
                    <a:pt x="1136" y="2957"/>
                  </a:lnTo>
                  <a:lnTo>
                    <a:pt x="1057" y="2915"/>
                  </a:lnTo>
                  <a:lnTo>
                    <a:pt x="980" y="2867"/>
                  </a:lnTo>
                  <a:lnTo>
                    <a:pt x="907" y="2816"/>
                  </a:lnTo>
                  <a:lnTo>
                    <a:pt x="837" y="2759"/>
                  </a:lnTo>
                  <a:lnTo>
                    <a:pt x="772" y="2698"/>
                  </a:lnTo>
                  <a:lnTo>
                    <a:pt x="711" y="2633"/>
                  </a:lnTo>
                  <a:lnTo>
                    <a:pt x="654" y="2565"/>
                  </a:lnTo>
                  <a:lnTo>
                    <a:pt x="601" y="2492"/>
                  </a:lnTo>
                  <a:lnTo>
                    <a:pt x="554" y="2415"/>
                  </a:lnTo>
                  <a:lnTo>
                    <a:pt x="510" y="2336"/>
                  </a:lnTo>
                  <a:lnTo>
                    <a:pt x="472" y="2254"/>
                  </a:lnTo>
                  <a:lnTo>
                    <a:pt x="441" y="2169"/>
                  </a:lnTo>
                  <a:lnTo>
                    <a:pt x="414" y="2081"/>
                  </a:lnTo>
                  <a:lnTo>
                    <a:pt x="394" y="1992"/>
                  </a:lnTo>
                  <a:lnTo>
                    <a:pt x="380" y="1899"/>
                  </a:lnTo>
                  <a:lnTo>
                    <a:pt x="371" y="1805"/>
                  </a:lnTo>
                  <a:lnTo>
                    <a:pt x="71" y="1805"/>
                  </a:lnTo>
                  <a:lnTo>
                    <a:pt x="52" y="1802"/>
                  </a:lnTo>
                  <a:lnTo>
                    <a:pt x="35" y="1796"/>
                  </a:lnTo>
                  <a:lnTo>
                    <a:pt x="20" y="1784"/>
                  </a:lnTo>
                  <a:lnTo>
                    <a:pt x="9" y="1771"/>
                  </a:lnTo>
                  <a:lnTo>
                    <a:pt x="2" y="1754"/>
                  </a:lnTo>
                  <a:lnTo>
                    <a:pt x="0" y="1735"/>
                  </a:lnTo>
                  <a:lnTo>
                    <a:pt x="2" y="1716"/>
                  </a:lnTo>
                  <a:lnTo>
                    <a:pt x="9" y="1699"/>
                  </a:lnTo>
                  <a:lnTo>
                    <a:pt x="20" y="1686"/>
                  </a:lnTo>
                  <a:lnTo>
                    <a:pt x="35" y="1674"/>
                  </a:lnTo>
                  <a:lnTo>
                    <a:pt x="52" y="1668"/>
                  </a:lnTo>
                  <a:lnTo>
                    <a:pt x="71" y="1665"/>
                  </a:lnTo>
                  <a:lnTo>
                    <a:pt x="371" y="1665"/>
                  </a:lnTo>
                  <a:lnTo>
                    <a:pt x="380" y="1571"/>
                  </a:lnTo>
                  <a:lnTo>
                    <a:pt x="394" y="1478"/>
                  </a:lnTo>
                  <a:lnTo>
                    <a:pt x="414" y="1389"/>
                  </a:lnTo>
                  <a:lnTo>
                    <a:pt x="441" y="1301"/>
                  </a:lnTo>
                  <a:lnTo>
                    <a:pt x="472" y="1216"/>
                  </a:lnTo>
                  <a:lnTo>
                    <a:pt x="510" y="1134"/>
                  </a:lnTo>
                  <a:lnTo>
                    <a:pt x="553" y="1055"/>
                  </a:lnTo>
                  <a:lnTo>
                    <a:pt x="601" y="978"/>
                  </a:lnTo>
                  <a:lnTo>
                    <a:pt x="653" y="905"/>
                  </a:lnTo>
                  <a:lnTo>
                    <a:pt x="710" y="837"/>
                  </a:lnTo>
                  <a:lnTo>
                    <a:pt x="772" y="772"/>
                  </a:lnTo>
                  <a:lnTo>
                    <a:pt x="837" y="711"/>
                  </a:lnTo>
                  <a:lnTo>
                    <a:pt x="907" y="654"/>
                  </a:lnTo>
                  <a:lnTo>
                    <a:pt x="980" y="603"/>
                  </a:lnTo>
                  <a:lnTo>
                    <a:pt x="1056" y="555"/>
                  </a:lnTo>
                  <a:lnTo>
                    <a:pt x="1136" y="513"/>
                  </a:lnTo>
                  <a:lnTo>
                    <a:pt x="1218" y="475"/>
                  </a:lnTo>
                  <a:lnTo>
                    <a:pt x="1304" y="444"/>
                  </a:lnTo>
                  <a:lnTo>
                    <a:pt x="1392" y="419"/>
                  </a:lnTo>
                  <a:lnTo>
                    <a:pt x="1483" y="399"/>
                  </a:lnTo>
                  <a:lnTo>
                    <a:pt x="1575" y="384"/>
                  </a:lnTo>
                  <a:lnTo>
                    <a:pt x="1669" y="376"/>
                  </a:lnTo>
                  <a:lnTo>
                    <a:pt x="1669" y="70"/>
                  </a:lnTo>
                  <a:lnTo>
                    <a:pt x="1673" y="52"/>
                  </a:lnTo>
                  <a:lnTo>
                    <a:pt x="1679" y="35"/>
                  </a:lnTo>
                  <a:lnTo>
                    <a:pt x="1690" y="20"/>
                  </a:lnTo>
                  <a:lnTo>
                    <a:pt x="1704" y="9"/>
                  </a:lnTo>
                  <a:lnTo>
                    <a:pt x="1721" y="2"/>
                  </a:lnTo>
                  <a:lnTo>
                    <a:pt x="1740" y="0"/>
                  </a:lnTo>
                  <a:close/>
                </a:path>
              </a:pathLst>
            </a:custGeom>
            <a:grpFill/>
            <a:ln w="0">
              <a:noFill/>
              <a:prstDash val="solid"/>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400" b="0" i="0" u="none" strike="noStrike" kern="1200" cap="none" spc="0" normalizeH="0" baseline="0" noProof="0">
                <a:ln>
                  <a:noFill/>
                </a:ln>
                <a:solidFill>
                  <a:prstClr val="black"/>
                </a:solidFill>
                <a:effectLst/>
                <a:uLnTx/>
                <a:uFillTx/>
                <a:cs typeface="+mn-ea"/>
                <a:sym typeface="+mn-lt"/>
              </a:endParaRPr>
            </a:p>
          </p:txBody>
        </p:sp>
      </p:grpSp>
      <p:sp>
        <p:nvSpPr>
          <p:cNvPr id="33" name="文本框 32"/>
          <p:cNvSpPr txBox="1"/>
          <p:nvPr/>
        </p:nvSpPr>
        <p:spPr>
          <a:xfrm>
            <a:off x="8999810" y="4564880"/>
            <a:ext cx="1545747" cy="752514"/>
          </a:xfrm>
          <a:prstGeom prst="rect">
            <a:avLst/>
          </a:prstGeom>
          <a:noFill/>
        </p:spPr>
        <p:txBody>
          <a:bodyPr wrap="square" rtlCol="0">
            <a:spAutoFit/>
          </a:bodyPr>
          <a:lstStyle/>
          <a:p>
            <a:pPr marL="0" marR="0" lvl="0" indent="0" algn="ctr" defTabSz="914400" rtl="0" eaLnBrk="1" fontAlgn="auto" latinLnBrk="0" hangingPunct="1">
              <a:lnSpc>
                <a:spcPct val="130000"/>
              </a:lnSpc>
              <a:spcBef>
                <a:spcPts val="0"/>
              </a:spcBef>
              <a:spcAft>
                <a:spcPts val="0"/>
              </a:spcAft>
              <a:buClrTx/>
              <a:buSzTx/>
              <a:buFontTx/>
              <a:buNone/>
              <a:defRPr/>
            </a:pPr>
            <a:r>
              <a:rPr kumimoji="1" lang="zh-CN" altLang="en-US" sz="1100" b="0" i="0" u="none" strike="noStrike" kern="1200" cap="none" spc="0" normalizeH="0" baseline="0" noProof="0" dirty="0">
                <a:ln>
                  <a:noFill/>
                </a:ln>
                <a:solidFill>
                  <a:prstClr val="white"/>
                </a:solidFill>
                <a:effectLst/>
                <a:uLnTx/>
                <a:uFillTx/>
                <a:cs typeface="+mn-ea"/>
                <a:sym typeface="+mn-lt"/>
              </a:rPr>
              <a:t>感谢您使用我们的</a:t>
            </a:r>
            <a:r>
              <a:rPr kumimoji="1" lang="en-US" altLang="zh-CN" sz="1100" b="0" i="0" u="none" strike="noStrike" kern="1200" cap="none" spc="0" normalizeH="0" baseline="0" noProof="0" dirty="0">
                <a:ln>
                  <a:noFill/>
                </a:ln>
                <a:solidFill>
                  <a:prstClr val="white"/>
                </a:solidFill>
                <a:effectLst/>
                <a:uLnTx/>
                <a:uFillTx/>
                <a:cs typeface="+mn-ea"/>
                <a:sym typeface="+mn-lt"/>
              </a:rPr>
              <a:t>PPT</a:t>
            </a:r>
            <a:r>
              <a:rPr kumimoji="1" lang="zh-CN" altLang="en-US" sz="1100" b="0" i="0" u="none" strike="noStrike" kern="1200" cap="none" spc="0" normalizeH="0" baseline="0" noProof="0" dirty="0">
                <a:ln>
                  <a:noFill/>
                </a:ln>
                <a:solidFill>
                  <a:prstClr val="white"/>
                </a:solidFill>
                <a:effectLst/>
                <a:uLnTx/>
                <a:uFillTx/>
                <a:cs typeface="+mn-ea"/>
                <a:sym typeface="+mn-lt"/>
              </a:rPr>
              <a:t>模板，请在此输入您需要的文字内容</a:t>
            </a:r>
          </a:p>
        </p:txBody>
      </p:sp>
      <p:sp>
        <p:nvSpPr>
          <p:cNvPr id="34" name="文本框 33"/>
          <p:cNvSpPr txBox="1"/>
          <p:nvPr/>
        </p:nvSpPr>
        <p:spPr>
          <a:xfrm>
            <a:off x="9177902" y="4215665"/>
            <a:ext cx="1189562" cy="307777"/>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1" lang="zh-CN" altLang="en-US" sz="1400" b="0" i="0" u="none" strike="noStrike" kern="1200" cap="none" spc="0" normalizeH="0" baseline="0" noProof="0" dirty="0">
                <a:ln>
                  <a:noFill/>
                </a:ln>
                <a:solidFill>
                  <a:prstClr val="white"/>
                </a:solidFill>
                <a:effectLst/>
                <a:uLnTx/>
                <a:uFillTx/>
                <a:cs typeface="+mn-ea"/>
                <a:sym typeface="+mn-lt"/>
              </a:rPr>
              <a:t>请输入标题</a:t>
            </a:r>
          </a:p>
        </p:txBody>
      </p:sp>
      <p:grpSp>
        <p:nvGrpSpPr>
          <p:cNvPr id="35" name="Group 114"/>
          <p:cNvGrpSpPr/>
          <p:nvPr/>
        </p:nvGrpSpPr>
        <p:grpSpPr>
          <a:xfrm>
            <a:off x="9494871" y="3459739"/>
            <a:ext cx="555625" cy="555625"/>
            <a:chOff x="654050" y="1917700"/>
            <a:chExt cx="555625" cy="555625"/>
          </a:xfrm>
          <a:solidFill>
            <a:schemeClr val="bg1"/>
          </a:solidFill>
        </p:grpSpPr>
        <p:sp>
          <p:nvSpPr>
            <p:cNvPr id="36" name="Freeform 81"/>
            <p:cNvSpPr>
              <a:spLocks noEditPoints="1"/>
            </p:cNvSpPr>
            <p:nvPr/>
          </p:nvSpPr>
          <p:spPr bwMode="auto">
            <a:xfrm>
              <a:off x="654050" y="1917700"/>
              <a:ext cx="555625" cy="555625"/>
            </a:xfrm>
            <a:custGeom>
              <a:avLst/>
              <a:gdLst>
                <a:gd name="T0" fmla="*/ 181 w 3504"/>
                <a:gd name="T1" fmla="*/ 3034 h 3504"/>
                <a:gd name="T2" fmla="*/ 181 w 3504"/>
                <a:gd name="T3" fmla="*/ 3188 h 3504"/>
                <a:gd name="T4" fmla="*/ 286 w 3504"/>
                <a:gd name="T5" fmla="*/ 3310 h 3504"/>
                <a:gd name="T6" fmla="*/ 440 w 3504"/>
                <a:gd name="T7" fmla="*/ 3332 h 3504"/>
                <a:gd name="T8" fmla="*/ 963 w 3504"/>
                <a:gd name="T9" fmla="*/ 2862 h 3504"/>
                <a:gd name="T10" fmla="*/ 1219 w 3504"/>
                <a:gd name="T11" fmla="*/ 2604 h 3504"/>
                <a:gd name="T12" fmla="*/ 1999 w 3504"/>
                <a:gd name="T13" fmla="*/ 193 h 3504"/>
                <a:gd name="T14" fmla="*/ 1640 w 3504"/>
                <a:gd name="T15" fmla="*/ 342 h 3504"/>
                <a:gd name="T16" fmla="*/ 1351 w 3504"/>
                <a:gd name="T17" fmla="*/ 611 h 3504"/>
                <a:gd name="T18" fmla="*/ 1177 w 3504"/>
                <a:gd name="T19" fmla="*/ 959 h 3504"/>
                <a:gd name="T20" fmla="*/ 1135 w 3504"/>
                <a:gd name="T21" fmla="*/ 1349 h 3504"/>
                <a:gd name="T22" fmla="*/ 1232 w 3504"/>
                <a:gd name="T23" fmla="*/ 1728 h 3504"/>
                <a:gd name="T24" fmla="*/ 1455 w 3504"/>
                <a:gd name="T25" fmla="*/ 2049 h 3504"/>
                <a:gd name="T26" fmla="*/ 1776 w 3504"/>
                <a:gd name="T27" fmla="*/ 2272 h 3504"/>
                <a:gd name="T28" fmla="*/ 2155 w 3504"/>
                <a:gd name="T29" fmla="*/ 2369 h 3504"/>
                <a:gd name="T30" fmla="*/ 2545 w 3504"/>
                <a:gd name="T31" fmla="*/ 2327 h 3504"/>
                <a:gd name="T32" fmla="*/ 2893 w 3504"/>
                <a:gd name="T33" fmla="*/ 2153 h 3504"/>
                <a:gd name="T34" fmla="*/ 3159 w 3504"/>
                <a:gd name="T35" fmla="*/ 1868 h 3504"/>
                <a:gd name="T36" fmla="*/ 3306 w 3504"/>
                <a:gd name="T37" fmla="*/ 1526 h 3504"/>
                <a:gd name="T38" fmla="*/ 3330 w 3504"/>
                <a:gd name="T39" fmla="*/ 1160 h 3504"/>
                <a:gd name="T40" fmla="*/ 3232 w 3504"/>
                <a:gd name="T41" fmla="*/ 803 h 3504"/>
                <a:gd name="T42" fmla="*/ 3013 w 3504"/>
                <a:gd name="T43" fmla="*/ 491 h 3504"/>
                <a:gd name="T44" fmla="*/ 2692 w 3504"/>
                <a:gd name="T45" fmla="*/ 267 h 3504"/>
                <a:gd name="T46" fmla="*/ 2314 w 3504"/>
                <a:gd name="T47" fmla="*/ 171 h 3504"/>
                <a:gd name="T48" fmla="*/ 2484 w 3504"/>
                <a:gd name="T49" fmla="*/ 25 h 3504"/>
                <a:gd name="T50" fmla="*/ 2868 w 3504"/>
                <a:gd name="T51" fmla="*/ 170 h 3504"/>
                <a:gd name="T52" fmla="*/ 3189 w 3504"/>
                <a:gd name="T53" fmla="*/ 434 h 3504"/>
                <a:gd name="T54" fmla="*/ 3407 w 3504"/>
                <a:gd name="T55" fmla="*/ 784 h 3504"/>
                <a:gd name="T56" fmla="*/ 3500 w 3504"/>
                <a:gd name="T57" fmla="*/ 1185 h 3504"/>
                <a:gd name="T58" fmla="*/ 3460 w 3504"/>
                <a:gd name="T59" fmla="*/ 1600 h 3504"/>
                <a:gd name="T60" fmla="*/ 3291 w 3504"/>
                <a:gd name="T61" fmla="*/ 1973 h 3504"/>
                <a:gd name="T62" fmla="*/ 3006 w 3504"/>
                <a:gd name="T63" fmla="*/ 2278 h 3504"/>
                <a:gd name="T64" fmla="*/ 2643 w 3504"/>
                <a:gd name="T65" fmla="*/ 2472 h 3504"/>
                <a:gd name="T66" fmla="*/ 2235 w 3504"/>
                <a:gd name="T67" fmla="*/ 2539 h 3504"/>
                <a:gd name="T68" fmla="*/ 1825 w 3504"/>
                <a:gd name="T69" fmla="*/ 2471 h 3504"/>
                <a:gd name="T70" fmla="*/ 1463 w 3504"/>
                <a:gd name="T71" fmla="*/ 2278 h 3504"/>
                <a:gd name="T72" fmla="*/ 1417 w 3504"/>
                <a:gd name="T73" fmla="*/ 2578 h 3504"/>
                <a:gd name="T74" fmla="*/ 1397 w 3504"/>
                <a:gd name="T75" fmla="*/ 2664 h 3504"/>
                <a:gd name="T76" fmla="*/ 520 w 3504"/>
                <a:gd name="T77" fmla="*/ 3483 h 3504"/>
                <a:gd name="T78" fmla="*/ 307 w 3504"/>
                <a:gd name="T79" fmla="*/ 3494 h 3504"/>
                <a:gd name="T80" fmla="*/ 115 w 3504"/>
                <a:gd name="T81" fmla="*/ 3389 h 3504"/>
                <a:gd name="T82" fmla="*/ 10 w 3504"/>
                <a:gd name="T83" fmla="*/ 3197 h 3504"/>
                <a:gd name="T84" fmla="*/ 21 w 3504"/>
                <a:gd name="T85" fmla="*/ 2984 h 3504"/>
                <a:gd name="T86" fmla="*/ 840 w 3504"/>
                <a:gd name="T87" fmla="*/ 2107 h 3504"/>
                <a:gd name="T88" fmla="*/ 941 w 3504"/>
                <a:gd name="T89" fmla="*/ 2095 h 3504"/>
                <a:gd name="T90" fmla="*/ 1179 w 3504"/>
                <a:gd name="T91" fmla="*/ 1973 h 3504"/>
                <a:gd name="T92" fmla="*/ 1008 w 3504"/>
                <a:gd name="T93" fmla="*/ 1600 h 3504"/>
                <a:gd name="T94" fmla="*/ 968 w 3504"/>
                <a:gd name="T95" fmla="*/ 1185 h 3504"/>
                <a:gd name="T96" fmla="*/ 1062 w 3504"/>
                <a:gd name="T97" fmla="*/ 784 h 3504"/>
                <a:gd name="T98" fmla="*/ 1280 w 3504"/>
                <a:gd name="T99" fmla="*/ 434 h 3504"/>
                <a:gd name="T100" fmla="*/ 1601 w 3504"/>
                <a:gd name="T101" fmla="*/ 170 h 3504"/>
                <a:gd name="T102" fmla="*/ 1985 w 3504"/>
                <a:gd name="T103" fmla="*/ 25 h 3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504" h="3504">
                  <a:moveTo>
                    <a:pt x="642" y="2541"/>
                  </a:moveTo>
                  <a:lnTo>
                    <a:pt x="233" y="2951"/>
                  </a:lnTo>
                  <a:lnTo>
                    <a:pt x="212" y="2976"/>
                  </a:lnTo>
                  <a:lnTo>
                    <a:pt x="194" y="3004"/>
                  </a:lnTo>
                  <a:lnTo>
                    <a:pt x="181" y="3034"/>
                  </a:lnTo>
                  <a:lnTo>
                    <a:pt x="172" y="3064"/>
                  </a:lnTo>
                  <a:lnTo>
                    <a:pt x="168" y="3096"/>
                  </a:lnTo>
                  <a:lnTo>
                    <a:pt x="168" y="3126"/>
                  </a:lnTo>
                  <a:lnTo>
                    <a:pt x="172" y="3158"/>
                  </a:lnTo>
                  <a:lnTo>
                    <a:pt x="181" y="3188"/>
                  </a:lnTo>
                  <a:lnTo>
                    <a:pt x="194" y="3218"/>
                  </a:lnTo>
                  <a:lnTo>
                    <a:pt x="212" y="3246"/>
                  </a:lnTo>
                  <a:lnTo>
                    <a:pt x="233" y="3271"/>
                  </a:lnTo>
                  <a:lnTo>
                    <a:pt x="258" y="3292"/>
                  </a:lnTo>
                  <a:lnTo>
                    <a:pt x="286" y="3310"/>
                  </a:lnTo>
                  <a:lnTo>
                    <a:pt x="316" y="3323"/>
                  </a:lnTo>
                  <a:lnTo>
                    <a:pt x="346" y="3332"/>
                  </a:lnTo>
                  <a:lnTo>
                    <a:pt x="378" y="3336"/>
                  </a:lnTo>
                  <a:lnTo>
                    <a:pt x="408" y="3336"/>
                  </a:lnTo>
                  <a:lnTo>
                    <a:pt x="440" y="3332"/>
                  </a:lnTo>
                  <a:lnTo>
                    <a:pt x="470" y="3323"/>
                  </a:lnTo>
                  <a:lnTo>
                    <a:pt x="500" y="3310"/>
                  </a:lnTo>
                  <a:lnTo>
                    <a:pt x="528" y="3292"/>
                  </a:lnTo>
                  <a:lnTo>
                    <a:pt x="553" y="3271"/>
                  </a:lnTo>
                  <a:lnTo>
                    <a:pt x="963" y="2862"/>
                  </a:lnTo>
                  <a:lnTo>
                    <a:pt x="642" y="2541"/>
                  </a:lnTo>
                  <a:close/>
                  <a:moveTo>
                    <a:pt x="900" y="2285"/>
                  </a:moveTo>
                  <a:lnTo>
                    <a:pt x="762" y="2423"/>
                  </a:lnTo>
                  <a:lnTo>
                    <a:pt x="1081" y="2742"/>
                  </a:lnTo>
                  <a:lnTo>
                    <a:pt x="1219" y="2604"/>
                  </a:lnTo>
                  <a:lnTo>
                    <a:pt x="900" y="2285"/>
                  </a:lnTo>
                  <a:close/>
                  <a:moveTo>
                    <a:pt x="2235" y="168"/>
                  </a:moveTo>
                  <a:lnTo>
                    <a:pt x="2155" y="171"/>
                  </a:lnTo>
                  <a:lnTo>
                    <a:pt x="2076" y="179"/>
                  </a:lnTo>
                  <a:lnTo>
                    <a:pt x="1999" y="193"/>
                  </a:lnTo>
                  <a:lnTo>
                    <a:pt x="1923" y="213"/>
                  </a:lnTo>
                  <a:lnTo>
                    <a:pt x="1849" y="238"/>
                  </a:lnTo>
                  <a:lnTo>
                    <a:pt x="1776" y="267"/>
                  </a:lnTo>
                  <a:lnTo>
                    <a:pt x="1707" y="301"/>
                  </a:lnTo>
                  <a:lnTo>
                    <a:pt x="1640" y="342"/>
                  </a:lnTo>
                  <a:lnTo>
                    <a:pt x="1575" y="386"/>
                  </a:lnTo>
                  <a:lnTo>
                    <a:pt x="1514" y="436"/>
                  </a:lnTo>
                  <a:lnTo>
                    <a:pt x="1455" y="491"/>
                  </a:lnTo>
                  <a:lnTo>
                    <a:pt x="1401" y="549"/>
                  </a:lnTo>
                  <a:lnTo>
                    <a:pt x="1351" y="611"/>
                  </a:lnTo>
                  <a:lnTo>
                    <a:pt x="1306" y="676"/>
                  </a:lnTo>
                  <a:lnTo>
                    <a:pt x="1267" y="743"/>
                  </a:lnTo>
                  <a:lnTo>
                    <a:pt x="1232" y="812"/>
                  </a:lnTo>
                  <a:lnTo>
                    <a:pt x="1202" y="884"/>
                  </a:lnTo>
                  <a:lnTo>
                    <a:pt x="1177" y="959"/>
                  </a:lnTo>
                  <a:lnTo>
                    <a:pt x="1157" y="1034"/>
                  </a:lnTo>
                  <a:lnTo>
                    <a:pt x="1143" y="1112"/>
                  </a:lnTo>
                  <a:lnTo>
                    <a:pt x="1135" y="1190"/>
                  </a:lnTo>
                  <a:lnTo>
                    <a:pt x="1133" y="1269"/>
                  </a:lnTo>
                  <a:lnTo>
                    <a:pt x="1135" y="1349"/>
                  </a:lnTo>
                  <a:lnTo>
                    <a:pt x="1143" y="1428"/>
                  </a:lnTo>
                  <a:lnTo>
                    <a:pt x="1157" y="1505"/>
                  </a:lnTo>
                  <a:lnTo>
                    <a:pt x="1177" y="1581"/>
                  </a:lnTo>
                  <a:lnTo>
                    <a:pt x="1202" y="1655"/>
                  </a:lnTo>
                  <a:lnTo>
                    <a:pt x="1232" y="1728"/>
                  </a:lnTo>
                  <a:lnTo>
                    <a:pt x="1267" y="1797"/>
                  </a:lnTo>
                  <a:lnTo>
                    <a:pt x="1306" y="1864"/>
                  </a:lnTo>
                  <a:lnTo>
                    <a:pt x="1351" y="1929"/>
                  </a:lnTo>
                  <a:lnTo>
                    <a:pt x="1401" y="1990"/>
                  </a:lnTo>
                  <a:lnTo>
                    <a:pt x="1455" y="2049"/>
                  </a:lnTo>
                  <a:lnTo>
                    <a:pt x="1514" y="2103"/>
                  </a:lnTo>
                  <a:lnTo>
                    <a:pt x="1575" y="2153"/>
                  </a:lnTo>
                  <a:lnTo>
                    <a:pt x="1640" y="2198"/>
                  </a:lnTo>
                  <a:lnTo>
                    <a:pt x="1707" y="2237"/>
                  </a:lnTo>
                  <a:lnTo>
                    <a:pt x="1776" y="2272"/>
                  </a:lnTo>
                  <a:lnTo>
                    <a:pt x="1849" y="2302"/>
                  </a:lnTo>
                  <a:lnTo>
                    <a:pt x="1923" y="2327"/>
                  </a:lnTo>
                  <a:lnTo>
                    <a:pt x="1999" y="2347"/>
                  </a:lnTo>
                  <a:lnTo>
                    <a:pt x="2076" y="2361"/>
                  </a:lnTo>
                  <a:lnTo>
                    <a:pt x="2155" y="2369"/>
                  </a:lnTo>
                  <a:lnTo>
                    <a:pt x="2235" y="2371"/>
                  </a:lnTo>
                  <a:lnTo>
                    <a:pt x="2314" y="2369"/>
                  </a:lnTo>
                  <a:lnTo>
                    <a:pt x="2392" y="2361"/>
                  </a:lnTo>
                  <a:lnTo>
                    <a:pt x="2470" y="2347"/>
                  </a:lnTo>
                  <a:lnTo>
                    <a:pt x="2545" y="2327"/>
                  </a:lnTo>
                  <a:lnTo>
                    <a:pt x="2620" y="2302"/>
                  </a:lnTo>
                  <a:lnTo>
                    <a:pt x="2692" y="2272"/>
                  </a:lnTo>
                  <a:lnTo>
                    <a:pt x="2761" y="2237"/>
                  </a:lnTo>
                  <a:lnTo>
                    <a:pt x="2828" y="2198"/>
                  </a:lnTo>
                  <a:lnTo>
                    <a:pt x="2893" y="2153"/>
                  </a:lnTo>
                  <a:lnTo>
                    <a:pt x="2955" y="2103"/>
                  </a:lnTo>
                  <a:lnTo>
                    <a:pt x="3013" y="2049"/>
                  </a:lnTo>
                  <a:lnTo>
                    <a:pt x="3066" y="1992"/>
                  </a:lnTo>
                  <a:lnTo>
                    <a:pt x="3115" y="1931"/>
                  </a:lnTo>
                  <a:lnTo>
                    <a:pt x="3159" y="1868"/>
                  </a:lnTo>
                  <a:lnTo>
                    <a:pt x="3198" y="1803"/>
                  </a:lnTo>
                  <a:lnTo>
                    <a:pt x="3232" y="1736"/>
                  </a:lnTo>
                  <a:lnTo>
                    <a:pt x="3262" y="1667"/>
                  </a:lnTo>
                  <a:lnTo>
                    <a:pt x="3286" y="1597"/>
                  </a:lnTo>
                  <a:lnTo>
                    <a:pt x="3306" y="1526"/>
                  </a:lnTo>
                  <a:lnTo>
                    <a:pt x="3320" y="1453"/>
                  </a:lnTo>
                  <a:lnTo>
                    <a:pt x="3330" y="1380"/>
                  </a:lnTo>
                  <a:lnTo>
                    <a:pt x="3335" y="1307"/>
                  </a:lnTo>
                  <a:lnTo>
                    <a:pt x="3335" y="1233"/>
                  </a:lnTo>
                  <a:lnTo>
                    <a:pt x="3330" y="1160"/>
                  </a:lnTo>
                  <a:lnTo>
                    <a:pt x="3320" y="1086"/>
                  </a:lnTo>
                  <a:lnTo>
                    <a:pt x="3306" y="1014"/>
                  </a:lnTo>
                  <a:lnTo>
                    <a:pt x="3286" y="943"/>
                  </a:lnTo>
                  <a:lnTo>
                    <a:pt x="3262" y="873"/>
                  </a:lnTo>
                  <a:lnTo>
                    <a:pt x="3232" y="803"/>
                  </a:lnTo>
                  <a:lnTo>
                    <a:pt x="3198" y="736"/>
                  </a:lnTo>
                  <a:lnTo>
                    <a:pt x="3159" y="672"/>
                  </a:lnTo>
                  <a:lnTo>
                    <a:pt x="3115" y="609"/>
                  </a:lnTo>
                  <a:lnTo>
                    <a:pt x="3066" y="548"/>
                  </a:lnTo>
                  <a:lnTo>
                    <a:pt x="3013" y="491"/>
                  </a:lnTo>
                  <a:lnTo>
                    <a:pt x="2955" y="436"/>
                  </a:lnTo>
                  <a:lnTo>
                    <a:pt x="2893" y="386"/>
                  </a:lnTo>
                  <a:lnTo>
                    <a:pt x="2828" y="342"/>
                  </a:lnTo>
                  <a:lnTo>
                    <a:pt x="2761" y="301"/>
                  </a:lnTo>
                  <a:lnTo>
                    <a:pt x="2692" y="267"/>
                  </a:lnTo>
                  <a:lnTo>
                    <a:pt x="2620" y="238"/>
                  </a:lnTo>
                  <a:lnTo>
                    <a:pt x="2545" y="213"/>
                  </a:lnTo>
                  <a:lnTo>
                    <a:pt x="2470" y="193"/>
                  </a:lnTo>
                  <a:lnTo>
                    <a:pt x="2392" y="179"/>
                  </a:lnTo>
                  <a:lnTo>
                    <a:pt x="2314" y="171"/>
                  </a:lnTo>
                  <a:lnTo>
                    <a:pt x="2235" y="168"/>
                  </a:lnTo>
                  <a:close/>
                  <a:moveTo>
                    <a:pt x="2235" y="0"/>
                  </a:moveTo>
                  <a:lnTo>
                    <a:pt x="2319" y="4"/>
                  </a:lnTo>
                  <a:lnTo>
                    <a:pt x="2402" y="12"/>
                  </a:lnTo>
                  <a:lnTo>
                    <a:pt x="2484" y="25"/>
                  </a:lnTo>
                  <a:lnTo>
                    <a:pt x="2564" y="44"/>
                  </a:lnTo>
                  <a:lnTo>
                    <a:pt x="2643" y="67"/>
                  </a:lnTo>
                  <a:lnTo>
                    <a:pt x="2720" y="97"/>
                  </a:lnTo>
                  <a:lnTo>
                    <a:pt x="2795" y="131"/>
                  </a:lnTo>
                  <a:lnTo>
                    <a:pt x="2868" y="170"/>
                  </a:lnTo>
                  <a:lnTo>
                    <a:pt x="2938" y="213"/>
                  </a:lnTo>
                  <a:lnTo>
                    <a:pt x="3006" y="262"/>
                  </a:lnTo>
                  <a:lnTo>
                    <a:pt x="3070" y="315"/>
                  </a:lnTo>
                  <a:lnTo>
                    <a:pt x="3131" y="373"/>
                  </a:lnTo>
                  <a:lnTo>
                    <a:pt x="3189" y="434"/>
                  </a:lnTo>
                  <a:lnTo>
                    <a:pt x="3242" y="498"/>
                  </a:lnTo>
                  <a:lnTo>
                    <a:pt x="3291" y="566"/>
                  </a:lnTo>
                  <a:lnTo>
                    <a:pt x="3335" y="636"/>
                  </a:lnTo>
                  <a:lnTo>
                    <a:pt x="3373" y="709"/>
                  </a:lnTo>
                  <a:lnTo>
                    <a:pt x="3407" y="784"/>
                  </a:lnTo>
                  <a:lnTo>
                    <a:pt x="3437" y="861"/>
                  </a:lnTo>
                  <a:lnTo>
                    <a:pt x="3460" y="940"/>
                  </a:lnTo>
                  <a:lnTo>
                    <a:pt x="3479" y="1020"/>
                  </a:lnTo>
                  <a:lnTo>
                    <a:pt x="3492" y="1102"/>
                  </a:lnTo>
                  <a:lnTo>
                    <a:pt x="3500" y="1185"/>
                  </a:lnTo>
                  <a:lnTo>
                    <a:pt x="3504" y="1269"/>
                  </a:lnTo>
                  <a:lnTo>
                    <a:pt x="3500" y="1354"/>
                  </a:lnTo>
                  <a:lnTo>
                    <a:pt x="3492" y="1437"/>
                  </a:lnTo>
                  <a:lnTo>
                    <a:pt x="3479" y="1519"/>
                  </a:lnTo>
                  <a:lnTo>
                    <a:pt x="3460" y="1600"/>
                  </a:lnTo>
                  <a:lnTo>
                    <a:pt x="3437" y="1679"/>
                  </a:lnTo>
                  <a:lnTo>
                    <a:pt x="3407" y="1755"/>
                  </a:lnTo>
                  <a:lnTo>
                    <a:pt x="3373" y="1831"/>
                  </a:lnTo>
                  <a:lnTo>
                    <a:pt x="3335" y="1903"/>
                  </a:lnTo>
                  <a:lnTo>
                    <a:pt x="3291" y="1973"/>
                  </a:lnTo>
                  <a:lnTo>
                    <a:pt x="3242" y="2040"/>
                  </a:lnTo>
                  <a:lnTo>
                    <a:pt x="3189" y="2105"/>
                  </a:lnTo>
                  <a:lnTo>
                    <a:pt x="3131" y="2167"/>
                  </a:lnTo>
                  <a:lnTo>
                    <a:pt x="3070" y="2224"/>
                  </a:lnTo>
                  <a:lnTo>
                    <a:pt x="3006" y="2278"/>
                  </a:lnTo>
                  <a:lnTo>
                    <a:pt x="2938" y="2327"/>
                  </a:lnTo>
                  <a:lnTo>
                    <a:pt x="2868" y="2370"/>
                  </a:lnTo>
                  <a:lnTo>
                    <a:pt x="2795" y="2408"/>
                  </a:lnTo>
                  <a:lnTo>
                    <a:pt x="2720" y="2442"/>
                  </a:lnTo>
                  <a:lnTo>
                    <a:pt x="2643" y="2472"/>
                  </a:lnTo>
                  <a:lnTo>
                    <a:pt x="2564" y="2496"/>
                  </a:lnTo>
                  <a:lnTo>
                    <a:pt x="2484" y="2515"/>
                  </a:lnTo>
                  <a:lnTo>
                    <a:pt x="2402" y="2528"/>
                  </a:lnTo>
                  <a:lnTo>
                    <a:pt x="2319" y="2536"/>
                  </a:lnTo>
                  <a:lnTo>
                    <a:pt x="2235" y="2539"/>
                  </a:lnTo>
                  <a:lnTo>
                    <a:pt x="2150" y="2536"/>
                  </a:lnTo>
                  <a:lnTo>
                    <a:pt x="2067" y="2528"/>
                  </a:lnTo>
                  <a:lnTo>
                    <a:pt x="1985" y="2515"/>
                  </a:lnTo>
                  <a:lnTo>
                    <a:pt x="1904" y="2496"/>
                  </a:lnTo>
                  <a:lnTo>
                    <a:pt x="1825" y="2471"/>
                  </a:lnTo>
                  <a:lnTo>
                    <a:pt x="1748" y="2442"/>
                  </a:lnTo>
                  <a:lnTo>
                    <a:pt x="1673" y="2408"/>
                  </a:lnTo>
                  <a:lnTo>
                    <a:pt x="1601" y="2370"/>
                  </a:lnTo>
                  <a:lnTo>
                    <a:pt x="1531" y="2325"/>
                  </a:lnTo>
                  <a:lnTo>
                    <a:pt x="1463" y="2278"/>
                  </a:lnTo>
                  <a:lnTo>
                    <a:pt x="1398" y="2224"/>
                  </a:lnTo>
                  <a:lnTo>
                    <a:pt x="1237" y="2386"/>
                  </a:lnTo>
                  <a:lnTo>
                    <a:pt x="1397" y="2546"/>
                  </a:lnTo>
                  <a:lnTo>
                    <a:pt x="1408" y="2561"/>
                  </a:lnTo>
                  <a:lnTo>
                    <a:pt x="1417" y="2578"/>
                  </a:lnTo>
                  <a:lnTo>
                    <a:pt x="1420" y="2596"/>
                  </a:lnTo>
                  <a:lnTo>
                    <a:pt x="1420" y="2614"/>
                  </a:lnTo>
                  <a:lnTo>
                    <a:pt x="1417" y="2632"/>
                  </a:lnTo>
                  <a:lnTo>
                    <a:pt x="1408" y="2649"/>
                  </a:lnTo>
                  <a:lnTo>
                    <a:pt x="1397" y="2664"/>
                  </a:lnTo>
                  <a:lnTo>
                    <a:pt x="671" y="3389"/>
                  </a:lnTo>
                  <a:lnTo>
                    <a:pt x="637" y="3420"/>
                  </a:lnTo>
                  <a:lnTo>
                    <a:pt x="600" y="3446"/>
                  </a:lnTo>
                  <a:lnTo>
                    <a:pt x="561" y="3467"/>
                  </a:lnTo>
                  <a:lnTo>
                    <a:pt x="520" y="3483"/>
                  </a:lnTo>
                  <a:lnTo>
                    <a:pt x="479" y="3494"/>
                  </a:lnTo>
                  <a:lnTo>
                    <a:pt x="436" y="3502"/>
                  </a:lnTo>
                  <a:lnTo>
                    <a:pt x="392" y="3504"/>
                  </a:lnTo>
                  <a:lnTo>
                    <a:pt x="350" y="3502"/>
                  </a:lnTo>
                  <a:lnTo>
                    <a:pt x="307" y="3494"/>
                  </a:lnTo>
                  <a:lnTo>
                    <a:pt x="266" y="3483"/>
                  </a:lnTo>
                  <a:lnTo>
                    <a:pt x="224" y="3467"/>
                  </a:lnTo>
                  <a:lnTo>
                    <a:pt x="186" y="3446"/>
                  </a:lnTo>
                  <a:lnTo>
                    <a:pt x="149" y="3420"/>
                  </a:lnTo>
                  <a:lnTo>
                    <a:pt x="115" y="3389"/>
                  </a:lnTo>
                  <a:lnTo>
                    <a:pt x="84" y="3355"/>
                  </a:lnTo>
                  <a:lnTo>
                    <a:pt x="59" y="3318"/>
                  </a:lnTo>
                  <a:lnTo>
                    <a:pt x="37" y="3280"/>
                  </a:lnTo>
                  <a:lnTo>
                    <a:pt x="21" y="3238"/>
                  </a:lnTo>
                  <a:lnTo>
                    <a:pt x="10" y="3197"/>
                  </a:lnTo>
                  <a:lnTo>
                    <a:pt x="2" y="3154"/>
                  </a:lnTo>
                  <a:lnTo>
                    <a:pt x="0" y="3112"/>
                  </a:lnTo>
                  <a:lnTo>
                    <a:pt x="2" y="3068"/>
                  </a:lnTo>
                  <a:lnTo>
                    <a:pt x="10" y="3025"/>
                  </a:lnTo>
                  <a:lnTo>
                    <a:pt x="21" y="2984"/>
                  </a:lnTo>
                  <a:lnTo>
                    <a:pt x="37" y="2943"/>
                  </a:lnTo>
                  <a:lnTo>
                    <a:pt x="59" y="2904"/>
                  </a:lnTo>
                  <a:lnTo>
                    <a:pt x="84" y="2867"/>
                  </a:lnTo>
                  <a:lnTo>
                    <a:pt x="115" y="2833"/>
                  </a:lnTo>
                  <a:lnTo>
                    <a:pt x="840" y="2107"/>
                  </a:lnTo>
                  <a:lnTo>
                    <a:pt x="857" y="2095"/>
                  </a:lnTo>
                  <a:lnTo>
                    <a:pt x="878" y="2086"/>
                  </a:lnTo>
                  <a:lnTo>
                    <a:pt x="900" y="2083"/>
                  </a:lnTo>
                  <a:lnTo>
                    <a:pt x="921" y="2086"/>
                  </a:lnTo>
                  <a:lnTo>
                    <a:pt x="941" y="2095"/>
                  </a:lnTo>
                  <a:lnTo>
                    <a:pt x="958" y="2107"/>
                  </a:lnTo>
                  <a:lnTo>
                    <a:pt x="1118" y="2267"/>
                  </a:lnTo>
                  <a:lnTo>
                    <a:pt x="1280" y="2106"/>
                  </a:lnTo>
                  <a:lnTo>
                    <a:pt x="1226" y="2042"/>
                  </a:lnTo>
                  <a:lnTo>
                    <a:pt x="1179" y="1973"/>
                  </a:lnTo>
                  <a:lnTo>
                    <a:pt x="1134" y="1903"/>
                  </a:lnTo>
                  <a:lnTo>
                    <a:pt x="1096" y="1831"/>
                  </a:lnTo>
                  <a:lnTo>
                    <a:pt x="1062" y="1756"/>
                  </a:lnTo>
                  <a:lnTo>
                    <a:pt x="1033" y="1679"/>
                  </a:lnTo>
                  <a:lnTo>
                    <a:pt x="1008" y="1600"/>
                  </a:lnTo>
                  <a:lnTo>
                    <a:pt x="989" y="1519"/>
                  </a:lnTo>
                  <a:lnTo>
                    <a:pt x="976" y="1437"/>
                  </a:lnTo>
                  <a:lnTo>
                    <a:pt x="968" y="1354"/>
                  </a:lnTo>
                  <a:lnTo>
                    <a:pt x="965" y="1269"/>
                  </a:lnTo>
                  <a:lnTo>
                    <a:pt x="968" y="1185"/>
                  </a:lnTo>
                  <a:lnTo>
                    <a:pt x="976" y="1102"/>
                  </a:lnTo>
                  <a:lnTo>
                    <a:pt x="989" y="1020"/>
                  </a:lnTo>
                  <a:lnTo>
                    <a:pt x="1008" y="940"/>
                  </a:lnTo>
                  <a:lnTo>
                    <a:pt x="1032" y="861"/>
                  </a:lnTo>
                  <a:lnTo>
                    <a:pt x="1062" y="784"/>
                  </a:lnTo>
                  <a:lnTo>
                    <a:pt x="1096" y="709"/>
                  </a:lnTo>
                  <a:lnTo>
                    <a:pt x="1134" y="636"/>
                  </a:lnTo>
                  <a:lnTo>
                    <a:pt x="1177" y="566"/>
                  </a:lnTo>
                  <a:lnTo>
                    <a:pt x="1226" y="498"/>
                  </a:lnTo>
                  <a:lnTo>
                    <a:pt x="1280" y="434"/>
                  </a:lnTo>
                  <a:lnTo>
                    <a:pt x="1337" y="373"/>
                  </a:lnTo>
                  <a:lnTo>
                    <a:pt x="1399" y="315"/>
                  </a:lnTo>
                  <a:lnTo>
                    <a:pt x="1464" y="262"/>
                  </a:lnTo>
                  <a:lnTo>
                    <a:pt x="1531" y="213"/>
                  </a:lnTo>
                  <a:lnTo>
                    <a:pt x="1601" y="170"/>
                  </a:lnTo>
                  <a:lnTo>
                    <a:pt x="1673" y="131"/>
                  </a:lnTo>
                  <a:lnTo>
                    <a:pt x="1749" y="97"/>
                  </a:lnTo>
                  <a:lnTo>
                    <a:pt x="1825" y="67"/>
                  </a:lnTo>
                  <a:lnTo>
                    <a:pt x="1904" y="44"/>
                  </a:lnTo>
                  <a:lnTo>
                    <a:pt x="1985" y="25"/>
                  </a:lnTo>
                  <a:lnTo>
                    <a:pt x="2067" y="12"/>
                  </a:lnTo>
                  <a:lnTo>
                    <a:pt x="2150" y="4"/>
                  </a:lnTo>
                  <a:lnTo>
                    <a:pt x="2235" y="0"/>
                  </a:lnTo>
                  <a:close/>
                </a:path>
              </a:pathLst>
            </a:custGeom>
            <a:grpFill/>
            <a:ln w="0">
              <a:noFill/>
              <a:prstDash val="solid"/>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cs typeface="+mn-ea"/>
                <a:sym typeface="+mn-lt"/>
              </a:endParaRPr>
            </a:p>
          </p:txBody>
        </p:sp>
        <p:sp>
          <p:nvSpPr>
            <p:cNvPr id="37" name="Freeform 82"/>
            <p:cNvSpPr>
              <a:spLocks noEditPoints="1"/>
            </p:cNvSpPr>
            <p:nvPr/>
          </p:nvSpPr>
          <p:spPr bwMode="auto">
            <a:xfrm>
              <a:off x="869950" y="1979613"/>
              <a:ext cx="277813" cy="277812"/>
            </a:xfrm>
            <a:custGeom>
              <a:avLst/>
              <a:gdLst>
                <a:gd name="T0" fmla="*/ 756 w 1754"/>
                <a:gd name="T1" fmla="*/ 177 h 1753"/>
                <a:gd name="T2" fmla="*/ 582 w 1754"/>
                <a:gd name="T3" fmla="*/ 232 h 1753"/>
                <a:gd name="T4" fmla="*/ 424 w 1754"/>
                <a:gd name="T5" fmla="*/ 332 h 1753"/>
                <a:gd name="T6" fmla="*/ 295 w 1754"/>
                <a:gd name="T7" fmla="*/ 471 h 1753"/>
                <a:gd name="T8" fmla="*/ 210 w 1754"/>
                <a:gd name="T9" fmla="*/ 634 h 1753"/>
                <a:gd name="T10" fmla="*/ 170 w 1754"/>
                <a:gd name="T11" fmla="*/ 815 h 1753"/>
                <a:gd name="T12" fmla="*/ 179 w 1754"/>
                <a:gd name="T13" fmla="*/ 1001 h 1753"/>
                <a:gd name="T14" fmla="*/ 233 w 1754"/>
                <a:gd name="T15" fmla="*/ 1176 h 1753"/>
                <a:gd name="T16" fmla="*/ 333 w 1754"/>
                <a:gd name="T17" fmla="*/ 1333 h 1753"/>
                <a:gd name="T18" fmla="*/ 474 w 1754"/>
                <a:gd name="T19" fmla="*/ 1460 h 1753"/>
                <a:gd name="T20" fmla="*/ 638 w 1754"/>
                <a:gd name="T21" fmla="*/ 1545 h 1753"/>
                <a:gd name="T22" fmla="*/ 817 w 1754"/>
                <a:gd name="T23" fmla="*/ 1584 h 1753"/>
                <a:gd name="T24" fmla="*/ 998 w 1754"/>
                <a:gd name="T25" fmla="*/ 1576 h 1753"/>
                <a:gd name="T26" fmla="*/ 1172 w 1754"/>
                <a:gd name="T27" fmla="*/ 1522 h 1753"/>
                <a:gd name="T28" fmla="*/ 1331 w 1754"/>
                <a:gd name="T29" fmla="*/ 1422 h 1753"/>
                <a:gd name="T30" fmla="*/ 1460 w 1754"/>
                <a:gd name="T31" fmla="*/ 1283 h 1753"/>
                <a:gd name="T32" fmla="*/ 1545 w 1754"/>
                <a:gd name="T33" fmla="*/ 1120 h 1753"/>
                <a:gd name="T34" fmla="*/ 1584 w 1754"/>
                <a:gd name="T35" fmla="*/ 939 h 1753"/>
                <a:gd name="T36" fmla="*/ 1575 w 1754"/>
                <a:gd name="T37" fmla="*/ 753 h 1753"/>
                <a:gd name="T38" fmla="*/ 1521 w 1754"/>
                <a:gd name="T39" fmla="*/ 577 h 1753"/>
                <a:gd name="T40" fmla="*/ 1421 w 1754"/>
                <a:gd name="T41" fmla="*/ 421 h 1753"/>
                <a:gd name="T42" fmla="*/ 1281 w 1754"/>
                <a:gd name="T43" fmla="*/ 293 h 1753"/>
                <a:gd name="T44" fmla="*/ 1116 w 1754"/>
                <a:gd name="T45" fmla="*/ 208 h 1753"/>
                <a:gd name="T46" fmla="*/ 937 w 1754"/>
                <a:gd name="T47" fmla="*/ 170 h 1753"/>
                <a:gd name="T48" fmla="*/ 945 w 1754"/>
                <a:gd name="T49" fmla="*/ 3 h 1753"/>
                <a:gd name="T50" fmla="*/ 1144 w 1754"/>
                <a:gd name="T51" fmla="*/ 41 h 1753"/>
                <a:gd name="T52" fmla="*/ 1331 w 1754"/>
                <a:gd name="T53" fmla="*/ 126 h 1753"/>
                <a:gd name="T54" fmla="*/ 1497 w 1754"/>
                <a:gd name="T55" fmla="*/ 257 h 1753"/>
                <a:gd name="T56" fmla="*/ 1625 w 1754"/>
                <a:gd name="T57" fmla="*/ 420 h 1753"/>
                <a:gd name="T58" fmla="*/ 1712 w 1754"/>
                <a:gd name="T59" fmla="*/ 605 h 1753"/>
                <a:gd name="T60" fmla="*/ 1751 w 1754"/>
                <a:gd name="T61" fmla="*/ 807 h 1753"/>
                <a:gd name="T62" fmla="*/ 1744 w 1754"/>
                <a:gd name="T63" fmla="*/ 1016 h 1753"/>
                <a:gd name="T64" fmla="*/ 1688 w 1754"/>
                <a:gd name="T65" fmla="*/ 1212 h 1753"/>
                <a:gd name="T66" fmla="*/ 1587 w 1754"/>
                <a:gd name="T67" fmla="*/ 1391 h 1753"/>
                <a:gd name="T68" fmla="*/ 1445 w 1754"/>
                <a:gd name="T69" fmla="*/ 1545 h 1753"/>
                <a:gd name="T70" fmla="*/ 1270 w 1754"/>
                <a:gd name="T71" fmla="*/ 1661 h 1753"/>
                <a:gd name="T72" fmla="*/ 1078 w 1754"/>
                <a:gd name="T73" fmla="*/ 1730 h 1753"/>
                <a:gd name="T74" fmla="*/ 878 w 1754"/>
                <a:gd name="T75" fmla="*/ 1753 h 1753"/>
                <a:gd name="T76" fmla="*/ 677 w 1754"/>
                <a:gd name="T77" fmla="*/ 1730 h 1753"/>
                <a:gd name="T78" fmla="*/ 484 w 1754"/>
                <a:gd name="T79" fmla="*/ 1661 h 1753"/>
                <a:gd name="T80" fmla="*/ 310 w 1754"/>
                <a:gd name="T81" fmla="*/ 1545 h 1753"/>
                <a:gd name="T82" fmla="*/ 167 w 1754"/>
                <a:gd name="T83" fmla="*/ 1391 h 1753"/>
                <a:gd name="T84" fmla="*/ 66 w 1754"/>
                <a:gd name="T85" fmla="*/ 1212 h 1753"/>
                <a:gd name="T86" fmla="*/ 11 w 1754"/>
                <a:gd name="T87" fmla="*/ 1016 h 1753"/>
                <a:gd name="T88" fmla="*/ 3 w 1754"/>
                <a:gd name="T89" fmla="*/ 807 h 1753"/>
                <a:gd name="T90" fmla="*/ 43 w 1754"/>
                <a:gd name="T91" fmla="*/ 605 h 1753"/>
                <a:gd name="T92" fmla="*/ 129 w 1754"/>
                <a:gd name="T93" fmla="*/ 420 h 1753"/>
                <a:gd name="T94" fmla="*/ 258 w 1754"/>
                <a:gd name="T95" fmla="*/ 257 h 1753"/>
                <a:gd name="T96" fmla="*/ 424 w 1754"/>
                <a:gd name="T97" fmla="*/ 126 h 1753"/>
                <a:gd name="T98" fmla="*/ 611 w 1754"/>
                <a:gd name="T99" fmla="*/ 41 h 1753"/>
                <a:gd name="T100" fmla="*/ 810 w 1754"/>
                <a:gd name="T101" fmla="*/ 3 h 17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754" h="1753">
                  <a:moveTo>
                    <a:pt x="878" y="168"/>
                  </a:moveTo>
                  <a:lnTo>
                    <a:pt x="817" y="170"/>
                  </a:lnTo>
                  <a:lnTo>
                    <a:pt x="756" y="177"/>
                  </a:lnTo>
                  <a:lnTo>
                    <a:pt x="697" y="190"/>
                  </a:lnTo>
                  <a:lnTo>
                    <a:pt x="638" y="208"/>
                  </a:lnTo>
                  <a:lnTo>
                    <a:pt x="582" y="232"/>
                  </a:lnTo>
                  <a:lnTo>
                    <a:pt x="527" y="259"/>
                  </a:lnTo>
                  <a:lnTo>
                    <a:pt x="474" y="293"/>
                  </a:lnTo>
                  <a:lnTo>
                    <a:pt x="424" y="332"/>
                  </a:lnTo>
                  <a:lnTo>
                    <a:pt x="376" y="375"/>
                  </a:lnTo>
                  <a:lnTo>
                    <a:pt x="333" y="421"/>
                  </a:lnTo>
                  <a:lnTo>
                    <a:pt x="295" y="471"/>
                  </a:lnTo>
                  <a:lnTo>
                    <a:pt x="262" y="522"/>
                  </a:lnTo>
                  <a:lnTo>
                    <a:pt x="233" y="577"/>
                  </a:lnTo>
                  <a:lnTo>
                    <a:pt x="210" y="634"/>
                  </a:lnTo>
                  <a:lnTo>
                    <a:pt x="192" y="692"/>
                  </a:lnTo>
                  <a:lnTo>
                    <a:pt x="179" y="753"/>
                  </a:lnTo>
                  <a:lnTo>
                    <a:pt x="170" y="815"/>
                  </a:lnTo>
                  <a:lnTo>
                    <a:pt x="167" y="876"/>
                  </a:lnTo>
                  <a:lnTo>
                    <a:pt x="170" y="939"/>
                  </a:lnTo>
                  <a:lnTo>
                    <a:pt x="179" y="1001"/>
                  </a:lnTo>
                  <a:lnTo>
                    <a:pt x="192" y="1061"/>
                  </a:lnTo>
                  <a:lnTo>
                    <a:pt x="210" y="1120"/>
                  </a:lnTo>
                  <a:lnTo>
                    <a:pt x="233" y="1176"/>
                  </a:lnTo>
                  <a:lnTo>
                    <a:pt x="262" y="1230"/>
                  </a:lnTo>
                  <a:lnTo>
                    <a:pt x="295" y="1283"/>
                  </a:lnTo>
                  <a:lnTo>
                    <a:pt x="333" y="1333"/>
                  </a:lnTo>
                  <a:lnTo>
                    <a:pt x="376" y="1378"/>
                  </a:lnTo>
                  <a:lnTo>
                    <a:pt x="424" y="1422"/>
                  </a:lnTo>
                  <a:lnTo>
                    <a:pt x="474" y="1460"/>
                  </a:lnTo>
                  <a:lnTo>
                    <a:pt x="527" y="1494"/>
                  </a:lnTo>
                  <a:lnTo>
                    <a:pt x="582" y="1522"/>
                  </a:lnTo>
                  <a:lnTo>
                    <a:pt x="638" y="1545"/>
                  </a:lnTo>
                  <a:lnTo>
                    <a:pt x="697" y="1563"/>
                  </a:lnTo>
                  <a:lnTo>
                    <a:pt x="756" y="1576"/>
                  </a:lnTo>
                  <a:lnTo>
                    <a:pt x="817" y="1584"/>
                  </a:lnTo>
                  <a:lnTo>
                    <a:pt x="878" y="1586"/>
                  </a:lnTo>
                  <a:lnTo>
                    <a:pt x="937" y="1584"/>
                  </a:lnTo>
                  <a:lnTo>
                    <a:pt x="998" y="1576"/>
                  </a:lnTo>
                  <a:lnTo>
                    <a:pt x="1057" y="1563"/>
                  </a:lnTo>
                  <a:lnTo>
                    <a:pt x="1116" y="1545"/>
                  </a:lnTo>
                  <a:lnTo>
                    <a:pt x="1172" y="1522"/>
                  </a:lnTo>
                  <a:lnTo>
                    <a:pt x="1228" y="1494"/>
                  </a:lnTo>
                  <a:lnTo>
                    <a:pt x="1281" y="1460"/>
                  </a:lnTo>
                  <a:lnTo>
                    <a:pt x="1331" y="1422"/>
                  </a:lnTo>
                  <a:lnTo>
                    <a:pt x="1379" y="1378"/>
                  </a:lnTo>
                  <a:lnTo>
                    <a:pt x="1421" y="1333"/>
                  </a:lnTo>
                  <a:lnTo>
                    <a:pt x="1460" y="1283"/>
                  </a:lnTo>
                  <a:lnTo>
                    <a:pt x="1492" y="1230"/>
                  </a:lnTo>
                  <a:lnTo>
                    <a:pt x="1521" y="1176"/>
                  </a:lnTo>
                  <a:lnTo>
                    <a:pt x="1545" y="1120"/>
                  </a:lnTo>
                  <a:lnTo>
                    <a:pt x="1563" y="1061"/>
                  </a:lnTo>
                  <a:lnTo>
                    <a:pt x="1575" y="1001"/>
                  </a:lnTo>
                  <a:lnTo>
                    <a:pt x="1584" y="939"/>
                  </a:lnTo>
                  <a:lnTo>
                    <a:pt x="1587" y="876"/>
                  </a:lnTo>
                  <a:lnTo>
                    <a:pt x="1584" y="815"/>
                  </a:lnTo>
                  <a:lnTo>
                    <a:pt x="1575" y="753"/>
                  </a:lnTo>
                  <a:lnTo>
                    <a:pt x="1563" y="692"/>
                  </a:lnTo>
                  <a:lnTo>
                    <a:pt x="1545" y="634"/>
                  </a:lnTo>
                  <a:lnTo>
                    <a:pt x="1521" y="577"/>
                  </a:lnTo>
                  <a:lnTo>
                    <a:pt x="1492" y="522"/>
                  </a:lnTo>
                  <a:lnTo>
                    <a:pt x="1460" y="471"/>
                  </a:lnTo>
                  <a:lnTo>
                    <a:pt x="1421" y="421"/>
                  </a:lnTo>
                  <a:lnTo>
                    <a:pt x="1379" y="375"/>
                  </a:lnTo>
                  <a:lnTo>
                    <a:pt x="1331" y="332"/>
                  </a:lnTo>
                  <a:lnTo>
                    <a:pt x="1281" y="293"/>
                  </a:lnTo>
                  <a:lnTo>
                    <a:pt x="1228" y="259"/>
                  </a:lnTo>
                  <a:lnTo>
                    <a:pt x="1172" y="232"/>
                  </a:lnTo>
                  <a:lnTo>
                    <a:pt x="1116" y="208"/>
                  </a:lnTo>
                  <a:lnTo>
                    <a:pt x="1057" y="190"/>
                  </a:lnTo>
                  <a:lnTo>
                    <a:pt x="998" y="177"/>
                  </a:lnTo>
                  <a:lnTo>
                    <a:pt x="937" y="170"/>
                  </a:lnTo>
                  <a:lnTo>
                    <a:pt x="878" y="168"/>
                  </a:lnTo>
                  <a:close/>
                  <a:moveTo>
                    <a:pt x="878" y="0"/>
                  </a:moveTo>
                  <a:lnTo>
                    <a:pt x="945" y="3"/>
                  </a:lnTo>
                  <a:lnTo>
                    <a:pt x="1012" y="11"/>
                  </a:lnTo>
                  <a:lnTo>
                    <a:pt x="1078" y="23"/>
                  </a:lnTo>
                  <a:lnTo>
                    <a:pt x="1144" y="41"/>
                  </a:lnTo>
                  <a:lnTo>
                    <a:pt x="1207" y="65"/>
                  </a:lnTo>
                  <a:lnTo>
                    <a:pt x="1270" y="92"/>
                  </a:lnTo>
                  <a:lnTo>
                    <a:pt x="1331" y="126"/>
                  </a:lnTo>
                  <a:lnTo>
                    <a:pt x="1388" y="165"/>
                  </a:lnTo>
                  <a:lnTo>
                    <a:pt x="1445" y="208"/>
                  </a:lnTo>
                  <a:lnTo>
                    <a:pt x="1497" y="257"/>
                  </a:lnTo>
                  <a:lnTo>
                    <a:pt x="1545" y="308"/>
                  </a:lnTo>
                  <a:lnTo>
                    <a:pt x="1587" y="363"/>
                  </a:lnTo>
                  <a:lnTo>
                    <a:pt x="1625" y="420"/>
                  </a:lnTo>
                  <a:lnTo>
                    <a:pt x="1659" y="480"/>
                  </a:lnTo>
                  <a:lnTo>
                    <a:pt x="1688" y="541"/>
                  </a:lnTo>
                  <a:lnTo>
                    <a:pt x="1712" y="605"/>
                  </a:lnTo>
                  <a:lnTo>
                    <a:pt x="1730" y="671"/>
                  </a:lnTo>
                  <a:lnTo>
                    <a:pt x="1744" y="738"/>
                  </a:lnTo>
                  <a:lnTo>
                    <a:pt x="1751" y="807"/>
                  </a:lnTo>
                  <a:lnTo>
                    <a:pt x="1754" y="876"/>
                  </a:lnTo>
                  <a:lnTo>
                    <a:pt x="1751" y="947"/>
                  </a:lnTo>
                  <a:lnTo>
                    <a:pt x="1744" y="1016"/>
                  </a:lnTo>
                  <a:lnTo>
                    <a:pt x="1730" y="1083"/>
                  </a:lnTo>
                  <a:lnTo>
                    <a:pt x="1712" y="1149"/>
                  </a:lnTo>
                  <a:lnTo>
                    <a:pt x="1688" y="1212"/>
                  </a:lnTo>
                  <a:lnTo>
                    <a:pt x="1659" y="1274"/>
                  </a:lnTo>
                  <a:lnTo>
                    <a:pt x="1625" y="1334"/>
                  </a:lnTo>
                  <a:lnTo>
                    <a:pt x="1587" y="1391"/>
                  </a:lnTo>
                  <a:lnTo>
                    <a:pt x="1545" y="1445"/>
                  </a:lnTo>
                  <a:lnTo>
                    <a:pt x="1497" y="1496"/>
                  </a:lnTo>
                  <a:lnTo>
                    <a:pt x="1445" y="1545"/>
                  </a:lnTo>
                  <a:lnTo>
                    <a:pt x="1388" y="1589"/>
                  </a:lnTo>
                  <a:lnTo>
                    <a:pt x="1331" y="1627"/>
                  </a:lnTo>
                  <a:lnTo>
                    <a:pt x="1270" y="1661"/>
                  </a:lnTo>
                  <a:lnTo>
                    <a:pt x="1207" y="1689"/>
                  </a:lnTo>
                  <a:lnTo>
                    <a:pt x="1144" y="1712"/>
                  </a:lnTo>
                  <a:lnTo>
                    <a:pt x="1078" y="1730"/>
                  </a:lnTo>
                  <a:lnTo>
                    <a:pt x="1012" y="1743"/>
                  </a:lnTo>
                  <a:lnTo>
                    <a:pt x="945" y="1751"/>
                  </a:lnTo>
                  <a:lnTo>
                    <a:pt x="878" y="1753"/>
                  </a:lnTo>
                  <a:lnTo>
                    <a:pt x="810" y="1751"/>
                  </a:lnTo>
                  <a:lnTo>
                    <a:pt x="743" y="1743"/>
                  </a:lnTo>
                  <a:lnTo>
                    <a:pt x="677" y="1730"/>
                  </a:lnTo>
                  <a:lnTo>
                    <a:pt x="611" y="1712"/>
                  </a:lnTo>
                  <a:lnTo>
                    <a:pt x="547" y="1689"/>
                  </a:lnTo>
                  <a:lnTo>
                    <a:pt x="484" y="1661"/>
                  </a:lnTo>
                  <a:lnTo>
                    <a:pt x="424" y="1627"/>
                  </a:lnTo>
                  <a:lnTo>
                    <a:pt x="366" y="1589"/>
                  </a:lnTo>
                  <a:lnTo>
                    <a:pt x="310" y="1545"/>
                  </a:lnTo>
                  <a:lnTo>
                    <a:pt x="258" y="1496"/>
                  </a:lnTo>
                  <a:lnTo>
                    <a:pt x="210" y="1445"/>
                  </a:lnTo>
                  <a:lnTo>
                    <a:pt x="167" y="1391"/>
                  </a:lnTo>
                  <a:lnTo>
                    <a:pt x="129" y="1334"/>
                  </a:lnTo>
                  <a:lnTo>
                    <a:pt x="95" y="1274"/>
                  </a:lnTo>
                  <a:lnTo>
                    <a:pt x="66" y="1212"/>
                  </a:lnTo>
                  <a:lnTo>
                    <a:pt x="43" y="1149"/>
                  </a:lnTo>
                  <a:lnTo>
                    <a:pt x="25" y="1083"/>
                  </a:lnTo>
                  <a:lnTo>
                    <a:pt x="11" y="1016"/>
                  </a:lnTo>
                  <a:lnTo>
                    <a:pt x="3" y="947"/>
                  </a:lnTo>
                  <a:lnTo>
                    <a:pt x="0" y="876"/>
                  </a:lnTo>
                  <a:lnTo>
                    <a:pt x="3" y="807"/>
                  </a:lnTo>
                  <a:lnTo>
                    <a:pt x="11" y="738"/>
                  </a:lnTo>
                  <a:lnTo>
                    <a:pt x="25" y="671"/>
                  </a:lnTo>
                  <a:lnTo>
                    <a:pt x="43" y="605"/>
                  </a:lnTo>
                  <a:lnTo>
                    <a:pt x="66" y="541"/>
                  </a:lnTo>
                  <a:lnTo>
                    <a:pt x="95" y="480"/>
                  </a:lnTo>
                  <a:lnTo>
                    <a:pt x="129" y="420"/>
                  </a:lnTo>
                  <a:lnTo>
                    <a:pt x="167" y="363"/>
                  </a:lnTo>
                  <a:lnTo>
                    <a:pt x="210" y="308"/>
                  </a:lnTo>
                  <a:lnTo>
                    <a:pt x="258" y="257"/>
                  </a:lnTo>
                  <a:lnTo>
                    <a:pt x="310" y="208"/>
                  </a:lnTo>
                  <a:lnTo>
                    <a:pt x="366" y="165"/>
                  </a:lnTo>
                  <a:lnTo>
                    <a:pt x="424" y="126"/>
                  </a:lnTo>
                  <a:lnTo>
                    <a:pt x="484" y="92"/>
                  </a:lnTo>
                  <a:lnTo>
                    <a:pt x="547" y="65"/>
                  </a:lnTo>
                  <a:lnTo>
                    <a:pt x="611" y="41"/>
                  </a:lnTo>
                  <a:lnTo>
                    <a:pt x="677" y="23"/>
                  </a:lnTo>
                  <a:lnTo>
                    <a:pt x="743" y="11"/>
                  </a:lnTo>
                  <a:lnTo>
                    <a:pt x="810" y="3"/>
                  </a:lnTo>
                  <a:lnTo>
                    <a:pt x="878" y="0"/>
                  </a:lnTo>
                  <a:close/>
                </a:path>
              </a:pathLst>
            </a:custGeom>
            <a:grpFill/>
            <a:ln w="0">
              <a:noFill/>
              <a:prstDash val="solid"/>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cs typeface="+mn-ea"/>
                <a:sym typeface="+mn-lt"/>
              </a:endParaRPr>
            </a:p>
          </p:txBody>
        </p:sp>
        <p:sp>
          <p:nvSpPr>
            <p:cNvPr id="38" name="Freeform 83"/>
            <p:cNvSpPr/>
            <p:nvPr/>
          </p:nvSpPr>
          <p:spPr bwMode="auto">
            <a:xfrm>
              <a:off x="952500" y="2105025"/>
              <a:ext cx="112713" cy="26987"/>
            </a:xfrm>
            <a:custGeom>
              <a:avLst/>
              <a:gdLst>
                <a:gd name="T0" fmla="*/ 84 w 714"/>
                <a:gd name="T1" fmla="*/ 0 h 167"/>
                <a:gd name="T2" fmla="*/ 630 w 714"/>
                <a:gd name="T3" fmla="*/ 0 h 167"/>
                <a:gd name="T4" fmla="*/ 652 w 714"/>
                <a:gd name="T5" fmla="*/ 4 h 167"/>
                <a:gd name="T6" fmla="*/ 673 w 714"/>
                <a:gd name="T7" fmla="*/ 12 h 167"/>
                <a:gd name="T8" fmla="*/ 690 w 714"/>
                <a:gd name="T9" fmla="*/ 25 h 167"/>
                <a:gd name="T10" fmla="*/ 702 w 714"/>
                <a:gd name="T11" fmla="*/ 42 h 167"/>
                <a:gd name="T12" fmla="*/ 711 w 714"/>
                <a:gd name="T13" fmla="*/ 62 h 167"/>
                <a:gd name="T14" fmla="*/ 714 w 714"/>
                <a:gd name="T15" fmla="*/ 83 h 167"/>
                <a:gd name="T16" fmla="*/ 711 w 714"/>
                <a:gd name="T17" fmla="*/ 106 h 167"/>
                <a:gd name="T18" fmla="*/ 702 w 714"/>
                <a:gd name="T19" fmla="*/ 126 h 167"/>
                <a:gd name="T20" fmla="*/ 690 w 714"/>
                <a:gd name="T21" fmla="*/ 143 h 167"/>
                <a:gd name="T22" fmla="*/ 673 w 714"/>
                <a:gd name="T23" fmla="*/ 156 h 167"/>
                <a:gd name="T24" fmla="*/ 652 w 714"/>
                <a:gd name="T25" fmla="*/ 164 h 167"/>
                <a:gd name="T26" fmla="*/ 630 w 714"/>
                <a:gd name="T27" fmla="*/ 167 h 167"/>
                <a:gd name="T28" fmla="*/ 84 w 714"/>
                <a:gd name="T29" fmla="*/ 167 h 167"/>
                <a:gd name="T30" fmla="*/ 62 w 714"/>
                <a:gd name="T31" fmla="*/ 164 h 167"/>
                <a:gd name="T32" fmla="*/ 42 w 714"/>
                <a:gd name="T33" fmla="*/ 156 h 167"/>
                <a:gd name="T34" fmla="*/ 25 w 714"/>
                <a:gd name="T35" fmla="*/ 143 h 167"/>
                <a:gd name="T36" fmla="*/ 12 w 714"/>
                <a:gd name="T37" fmla="*/ 126 h 167"/>
                <a:gd name="T38" fmla="*/ 4 w 714"/>
                <a:gd name="T39" fmla="*/ 106 h 167"/>
                <a:gd name="T40" fmla="*/ 0 w 714"/>
                <a:gd name="T41" fmla="*/ 83 h 167"/>
                <a:gd name="T42" fmla="*/ 4 w 714"/>
                <a:gd name="T43" fmla="*/ 62 h 167"/>
                <a:gd name="T44" fmla="*/ 12 w 714"/>
                <a:gd name="T45" fmla="*/ 42 h 167"/>
                <a:gd name="T46" fmla="*/ 25 w 714"/>
                <a:gd name="T47" fmla="*/ 25 h 167"/>
                <a:gd name="T48" fmla="*/ 42 w 714"/>
                <a:gd name="T49" fmla="*/ 12 h 167"/>
                <a:gd name="T50" fmla="*/ 62 w 714"/>
                <a:gd name="T51" fmla="*/ 4 h 167"/>
                <a:gd name="T52" fmla="*/ 84 w 714"/>
                <a:gd name="T53"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14" h="167">
                  <a:moveTo>
                    <a:pt x="84" y="0"/>
                  </a:moveTo>
                  <a:lnTo>
                    <a:pt x="630" y="0"/>
                  </a:lnTo>
                  <a:lnTo>
                    <a:pt x="652" y="4"/>
                  </a:lnTo>
                  <a:lnTo>
                    <a:pt x="673" y="12"/>
                  </a:lnTo>
                  <a:lnTo>
                    <a:pt x="690" y="25"/>
                  </a:lnTo>
                  <a:lnTo>
                    <a:pt x="702" y="42"/>
                  </a:lnTo>
                  <a:lnTo>
                    <a:pt x="711" y="62"/>
                  </a:lnTo>
                  <a:lnTo>
                    <a:pt x="714" y="83"/>
                  </a:lnTo>
                  <a:lnTo>
                    <a:pt x="711" y="106"/>
                  </a:lnTo>
                  <a:lnTo>
                    <a:pt x="702" y="126"/>
                  </a:lnTo>
                  <a:lnTo>
                    <a:pt x="690" y="143"/>
                  </a:lnTo>
                  <a:lnTo>
                    <a:pt x="673" y="156"/>
                  </a:lnTo>
                  <a:lnTo>
                    <a:pt x="652" y="164"/>
                  </a:lnTo>
                  <a:lnTo>
                    <a:pt x="630" y="167"/>
                  </a:lnTo>
                  <a:lnTo>
                    <a:pt x="84" y="167"/>
                  </a:lnTo>
                  <a:lnTo>
                    <a:pt x="62" y="164"/>
                  </a:lnTo>
                  <a:lnTo>
                    <a:pt x="42" y="156"/>
                  </a:lnTo>
                  <a:lnTo>
                    <a:pt x="25" y="143"/>
                  </a:lnTo>
                  <a:lnTo>
                    <a:pt x="12" y="126"/>
                  </a:lnTo>
                  <a:lnTo>
                    <a:pt x="4" y="106"/>
                  </a:lnTo>
                  <a:lnTo>
                    <a:pt x="0" y="83"/>
                  </a:lnTo>
                  <a:lnTo>
                    <a:pt x="4" y="62"/>
                  </a:lnTo>
                  <a:lnTo>
                    <a:pt x="12" y="42"/>
                  </a:lnTo>
                  <a:lnTo>
                    <a:pt x="25" y="25"/>
                  </a:lnTo>
                  <a:lnTo>
                    <a:pt x="42" y="12"/>
                  </a:lnTo>
                  <a:lnTo>
                    <a:pt x="62" y="4"/>
                  </a:lnTo>
                  <a:lnTo>
                    <a:pt x="84" y="0"/>
                  </a:lnTo>
                  <a:close/>
                </a:path>
              </a:pathLst>
            </a:custGeom>
            <a:grpFill/>
            <a:ln w="0">
              <a:noFill/>
              <a:prstDash val="solid"/>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cs typeface="+mn-ea"/>
                <a:sym typeface="+mn-lt"/>
              </a:endParaRPr>
            </a:p>
          </p:txBody>
        </p:sp>
      </p:grpSp>
      <p:sp>
        <p:nvSpPr>
          <p:cNvPr id="39" name="文本框 38"/>
          <p:cNvSpPr txBox="1"/>
          <p:nvPr/>
        </p:nvSpPr>
        <p:spPr>
          <a:xfrm>
            <a:off x="690960" y="1735616"/>
            <a:ext cx="4647565" cy="95313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1" lang="en-US" altLang="zh-CN" sz="2800" b="0" i="0" u="none" strike="noStrike" kern="1200" cap="none" spc="0" normalizeH="0" baseline="0" noProof="0" dirty="0">
                <a:ln>
                  <a:noFill/>
                </a:ln>
                <a:solidFill>
                  <a:srgbClr val="44546A"/>
                </a:solidFill>
                <a:effectLst/>
                <a:uLnTx/>
                <a:uFillTx/>
                <a:cs typeface="+mn-ea"/>
                <a:sym typeface="+mn-lt"/>
              </a:rPr>
              <a:t>35MPa</a:t>
            </a:r>
            <a:r>
              <a:rPr kumimoji="1" lang="zh-CN" altLang="en-US" sz="2800" b="0" i="0" u="none" strike="noStrike" kern="1200" cap="none" spc="0" normalizeH="0" baseline="0" noProof="0" dirty="0">
                <a:ln>
                  <a:noFill/>
                </a:ln>
                <a:solidFill>
                  <a:srgbClr val="44546A"/>
                </a:solidFill>
                <a:effectLst/>
                <a:uLnTx/>
                <a:uFillTx/>
                <a:cs typeface="+mn-ea"/>
                <a:sym typeface="+mn-lt"/>
              </a:rPr>
              <a:t>加氢站用</a:t>
            </a:r>
          </a:p>
          <a:p>
            <a:pPr marL="0" marR="0" lvl="0" indent="0" algn="ctr" defTabSz="914400" rtl="0" eaLnBrk="1" fontAlgn="auto" latinLnBrk="0" hangingPunct="1">
              <a:lnSpc>
                <a:spcPct val="100000"/>
              </a:lnSpc>
              <a:spcBef>
                <a:spcPts val="0"/>
              </a:spcBef>
              <a:spcAft>
                <a:spcPts val="0"/>
              </a:spcAft>
              <a:buClrTx/>
              <a:buSzTx/>
              <a:buFontTx/>
              <a:buNone/>
              <a:defRPr/>
            </a:pPr>
            <a:r>
              <a:rPr kumimoji="1" lang="en-US" altLang="zh-CN" sz="2800" b="0" i="0" u="none" strike="noStrike" kern="1200" cap="none" spc="0" normalizeH="0" baseline="0" noProof="0" dirty="0">
                <a:ln>
                  <a:noFill/>
                </a:ln>
                <a:solidFill>
                  <a:srgbClr val="44546A"/>
                </a:solidFill>
                <a:effectLst/>
                <a:uLnTx/>
                <a:uFillTx/>
                <a:cs typeface="+mn-ea"/>
                <a:sym typeface="+mn-lt"/>
              </a:rPr>
              <a:t>50/99MPa</a:t>
            </a:r>
            <a:r>
              <a:rPr kumimoji="1" lang="zh-CN" altLang="en-US" sz="2800" b="0" i="0" u="none" strike="noStrike" kern="1200" cap="none" spc="0" normalizeH="0" baseline="0" noProof="0" dirty="0">
                <a:ln>
                  <a:noFill/>
                </a:ln>
                <a:solidFill>
                  <a:srgbClr val="44546A"/>
                </a:solidFill>
                <a:effectLst/>
                <a:uLnTx/>
                <a:uFillTx/>
                <a:cs typeface="+mn-ea"/>
                <a:sym typeface="+mn-lt"/>
              </a:rPr>
              <a:t>钢质无缝储氢容器</a:t>
            </a:r>
          </a:p>
        </p:txBody>
      </p:sp>
      <p:sp>
        <p:nvSpPr>
          <p:cNvPr id="40" name="文本框 39"/>
          <p:cNvSpPr txBox="1"/>
          <p:nvPr/>
        </p:nvSpPr>
        <p:spPr>
          <a:xfrm>
            <a:off x="936304" y="1366201"/>
            <a:ext cx="1516380" cy="36830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1" lang="en-US" altLang="zh-CN" sz="1800" b="1" i="0" u="none" strike="noStrike" kern="1200" cap="none" spc="0" normalizeH="0" baseline="0" noProof="0" dirty="0">
                <a:ln>
                  <a:noFill/>
                </a:ln>
                <a:solidFill>
                  <a:srgbClr val="FF0000"/>
                </a:solidFill>
                <a:effectLst/>
                <a:uLnTx/>
                <a:uFillTx/>
                <a:cs typeface="+mn-ea"/>
                <a:sym typeface="+mn-lt"/>
              </a:rPr>
              <a:t>TITLE</a:t>
            </a:r>
            <a:r>
              <a:rPr kumimoji="1" lang="zh-CN" altLang="en-US" sz="1800" b="1" i="0" u="none" strike="noStrike" kern="1200" cap="none" spc="0" normalizeH="0" baseline="0" noProof="0" dirty="0">
                <a:ln>
                  <a:noFill/>
                </a:ln>
                <a:solidFill>
                  <a:srgbClr val="FF0000"/>
                </a:solidFill>
                <a:effectLst/>
                <a:uLnTx/>
                <a:uFillTx/>
                <a:cs typeface="+mn-ea"/>
                <a:sym typeface="+mn-lt"/>
              </a:rPr>
              <a:t> </a:t>
            </a:r>
            <a:r>
              <a:rPr kumimoji="1" lang="en-US" altLang="zh-CN" sz="1800" b="1" i="0" u="none" strike="noStrike" kern="1200" cap="none" spc="0" normalizeH="0" baseline="0" noProof="0" dirty="0">
                <a:ln>
                  <a:noFill/>
                </a:ln>
                <a:solidFill>
                  <a:srgbClr val="FF0000"/>
                </a:solidFill>
                <a:effectLst/>
                <a:uLnTx/>
                <a:uFillTx/>
                <a:cs typeface="+mn-ea"/>
                <a:sym typeface="+mn-lt"/>
              </a:rPr>
              <a:t>HERE</a:t>
            </a:r>
          </a:p>
        </p:txBody>
      </p:sp>
      <p:sp>
        <p:nvSpPr>
          <p:cNvPr id="41" name="文本框 40"/>
          <p:cNvSpPr txBox="1"/>
          <p:nvPr/>
        </p:nvSpPr>
        <p:spPr>
          <a:xfrm>
            <a:off x="5745535" y="1253731"/>
            <a:ext cx="5503265" cy="1721369"/>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1" sz="1200" b="0" i="0" u="none" strike="noStrike" kern="1200" cap="none" spc="0" normalizeH="0" baseline="0" noProof="0" dirty="0">
                <a:ln>
                  <a:noFill/>
                </a:ln>
                <a:solidFill>
                  <a:schemeClr val="tx1"/>
                </a:solidFill>
                <a:effectLst/>
                <a:uLnTx/>
                <a:uFillTx/>
                <a:cs typeface="+mn-ea"/>
                <a:sym typeface="+mn-lt"/>
              </a:rPr>
              <a:t>为推进氢能行业的发展，解决核心装备的制造难题，以实现</a:t>
            </a:r>
            <a:r>
              <a:rPr kumimoji="1" lang="en-US" sz="1200" b="0" i="0" u="none" strike="noStrike" kern="1200" cap="none" spc="0" normalizeH="0" baseline="0" noProof="0" dirty="0">
                <a:ln>
                  <a:noFill/>
                </a:ln>
                <a:solidFill>
                  <a:schemeClr val="tx1"/>
                </a:solidFill>
                <a:effectLst/>
                <a:uLnTx/>
                <a:uFillTx/>
                <a:cs typeface="+mn-ea"/>
                <a:sym typeface="+mn-lt"/>
              </a:rPr>
              <a:t>35</a:t>
            </a:r>
            <a:r>
              <a:rPr kumimoji="1" sz="1200" b="0" i="0" u="none" strike="noStrike" kern="1200" cap="none" spc="0" normalizeH="0" baseline="0" noProof="0" dirty="0">
                <a:ln>
                  <a:noFill/>
                </a:ln>
                <a:solidFill>
                  <a:schemeClr val="tx1"/>
                </a:solidFill>
                <a:effectLst/>
                <a:uLnTx/>
                <a:uFillTx/>
                <a:cs typeface="+mn-ea"/>
                <a:sym typeface="+mn-lt"/>
              </a:rPr>
              <a:t>MPa加氢站用储氢容器为目标，我公司开展了</a:t>
            </a:r>
            <a:r>
              <a:rPr kumimoji="1" lang="en-US" sz="1200" b="0" i="0" u="none" strike="noStrike" kern="1200" cap="none" spc="0" normalizeH="0" baseline="0" noProof="0" dirty="0">
                <a:ln>
                  <a:noFill/>
                </a:ln>
                <a:solidFill>
                  <a:schemeClr val="tx1"/>
                </a:solidFill>
                <a:effectLst/>
                <a:uLnTx/>
                <a:uFillTx/>
                <a:cs typeface="+mn-ea"/>
                <a:sym typeface="+mn-lt"/>
              </a:rPr>
              <a:t>50/99</a:t>
            </a:r>
            <a:r>
              <a:rPr kumimoji="1" sz="1200" b="0" i="0" u="none" strike="noStrike" kern="1200" cap="none" spc="0" normalizeH="0" baseline="0" noProof="0" dirty="0">
                <a:ln>
                  <a:noFill/>
                </a:ln>
                <a:solidFill>
                  <a:schemeClr val="tx1"/>
                </a:solidFill>
                <a:effectLst/>
                <a:uLnTx/>
                <a:uFillTx/>
                <a:cs typeface="+mn-ea"/>
                <a:sym typeface="+mn-lt"/>
              </a:rPr>
              <a:t>MPa钢质无缝储氢容器的关键技术研究。</a:t>
            </a:r>
            <a:r>
              <a:rPr kumimoji="1" sz="1200" i="0" u="none" strike="noStrike" kern="1200" cap="none" spc="0" normalizeH="0" baseline="0" noProof="0" dirty="0">
                <a:ln>
                  <a:noFill/>
                </a:ln>
                <a:solidFill>
                  <a:srgbClr val="FF0000"/>
                </a:solidFill>
                <a:effectLst/>
                <a:uLnTx/>
                <a:uFillTx/>
                <a:cs typeface="+mn-ea"/>
                <a:sym typeface="+mn-lt"/>
              </a:rPr>
              <a:t>2020年，我公司首次向国家特种设备安全监察局</a:t>
            </a:r>
            <a:r>
              <a:rPr kumimoji="1" sz="1200" b="0" i="0" u="none" strike="noStrike" kern="1200" cap="none" spc="0" normalizeH="0" baseline="0" noProof="0" dirty="0">
                <a:ln>
                  <a:noFill/>
                </a:ln>
                <a:solidFill>
                  <a:srgbClr val="FF0000"/>
                </a:solidFill>
                <a:effectLst/>
                <a:uLnTx/>
                <a:uFillTx/>
                <a:cs typeface="+mn-ea"/>
                <a:sym typeface="+mn-lt"/>
              </a:rPr>
              <a:t>提交了“关于设计、制造加氢站用储氢容器的申请”的申请并成功实现了</a:t>
            </a:r>
            <a:r>
              <a:rPr kumimoji="1" sz="1200" b="0" i="0" u="none" strike="noStrike" kern="1200" cap="none" spc="0" normalizeH="0" baseline="0" noProof="0" dirty="0">
                <a:ln>
                  <a:noFill/>
                </a:ln>
                <a:solidFill>
                  <a:schemeClr val="tx1"/>
                </a:solidFill>
                <a:effectLst/>
                <a:uLnTx/>
                <a:uFillTx/>
                <a:cs typeface="+mn-ea"/>
                <a:sym typeface="+mn-lt"/>
              </a:rPr>
              <a:t>50MPa高压无缝储氢容器的批量销售。</a:t>
            </a:r>
            <a:r>
              <a:rPr kumimoji="1" lang="en-US" sz="1200" i="0" u="none" strike="noStrike" kern="1200" cap="none" spc="0" normalizeH="0" baseline="0" noProof="0" dirty="0">
                <a:ln>
                  <a:noFill/>
                </a:ln>
                <a:solidFill>
                  <a:srgbClr val="FF0000"/>
                </a:solidFill>
                <a:effectLst/>
                <a:uLnTx/>
                <a:uFillTx/>
                <a:cs typeface="+mn-ea"/>
                <a:sym typeface="+mn-lt"/>
              </a:rPr>
              <a:t>2022</a:t>
            </a:r>
            <a:r>
              <a:rPr kumimoji="1" lang="zh-CN" altLang="en-US" sz="1200" i="0" u="none" strike="noStrike" kern="1200" cap="none" spc="0" normalizeH="0" baseline="0" noProof="0" dirty="0">
                <a:ln>
                  <a:noFill/>
                </a:ln>
                <a:solidFill>
                  <a:srgbClr val="FF0000"/>
                </a:solidFill>
                <a:effectLst/>
                <a:uLnTx/>
                <a:uFillTx/>
                <a:cs typeface="+mn-ea"/>
                <a:sym typeface="+mn-lt"/>
              </a:rPr>
              <a:t>年，</a:t>
            </a:r>
            <a:r>
              <a:rPr kumimoji="1" lang="en-US" altLang="zh-CN" sz="1200" i="0" u="none" strike="noStrike" kern="1200" cap="none" spc="0" normalizeH="0" baseline="0" noProof="0" dirty="0">
                <a:ln>
                  <a:noFill/>
                </a:ln>
                <a:solidFill>
                  <a:srgbClr val="FF0000"/>
                </a:solidFill>
                <a:effectLst/>
                <a:uLnTx/>
                <a:uFillTx/>
                <a:cs typeface="+mn-ea"/>
                <a:sym typeface="+mn-lt"/>
              </a:rPr>
              <a:t>99MPa</a:t>
            </a:r>
            <a:r>
              <a:rPr kumimoji="1" lang="zh-CN" altLang="en-US" sz="1200" i="0" u="none" strike="noStrike" kern="1200" cap="none" spc="0" normalizeH="0" baseline="0" noProof="0" dirty="0">
                <a:ln>
                  <a:noFill/>
                </a:ln>
                <a:solidFill>
                  <a:srgbClr val="FF0000"/>
                </a:solidFill>
                <a:effectLst/>
                <a:uLnTx/>
                <a:uFillTx/>
                <a:cs typeface="+mn-ea"/>
                <a:sym typeface="+mn-lt"/>
              </a:rPr>
              <a:t>钢质储氢容器</a:t>
            </a:r>
            <a:r>
              <a:rPr kumimoji="1" sz="1200" i="0" u="none" strike="noStrike" kern="1200" cap="none" spc="0" normalizeH="0" baseline="0" noProof="0" dirty="0" err="1">
                <a:ln>
                  <a:noFill/>
                </a:ln>
                <a:solidFill>
                  <a:srgbClr val="FF0000"/>
                </a:solidFill>
                <a:effectLst/>
                <a:uLnTx/>
                <a:uFillTx/>
                <a:cs typeface="+mn-ea"/>
                <a:sym typeface="+mn-lt"/>
              </a:rPr>
              <a:t>通过了由两位中国工程院院士与多位国内顶级专家组成的专家团队的技术论证</a:t>
            </a:r>
            <a:r>
              <a:rPr kumimoji="1" sz="1200" i="0" u="none" strike="noStrike" kern="1200" cap="none" spc="0" normalizeH="0" baseline="0" noProof="0" dirty="0" err="1">
                <a:ln>
                  <a:noFill/>
                </a:ln>
                <a:solidFill>
                  <a:schemeClr val="tx1"/>
                </a:solidFill>
                <a:effectLst/>
                <a:uLnTx/>
                <a:uFillTx/>
                <a:cs typeface="+mn-ea"/>
                <a:sym typeface="+mn-lt"/>
              </a:rPr>
              <a:t>，</a:t>
            </a:r>
            <a:r>
              <a:rPr kumimoji="1" sz="1200" b="0" i="0" u="none" strike="noStrike" kern="1200" cap="none" spc="0" normalizeH="0" baseline="0" noProof="0" dirty="0" err="1">
                <a:ln>
                  <a:noFill/>
                </a:ln>
                <a:solidFill>
                  <a:srgbClr val="FF0000"/>
                </a:solidFill>
                <a:effectLst/>
                <a:uLnTx/>
                <a:uFillTx/>
                <a:cs typeface="+mn-ea"/>
                <a:sym typeface="+mn-lt"/>
              </a:rPr>
              <a:t>取得产品制造许可，获得了市场准入资格</a:t>
            </a:r>
            <a:r>
              <a:rPr kumimoji="1" sz="1200" b="0" i="0" u="none" strike="noStrike" kern="1200" cap="none" spc="0" normalizeH="0" baseline="0" noProof="0" dirty="0">
                <a:ln>
                  <a:noFill/>
                </a:ln>
                <a:solidFill>
                  <a:schemeClr val="tx1"/>
                </a:solidFill>
                <a:effectLst/>
                <a:uLnTx/>
                <a:uFillTx/>
                <a:cs typeface="+mn-ea"/>
                <a:sym typeface="+mn-lt"/>
              </a:rPr>
              <a:t>。</a:t>
            </a:r>
          </a:p>
        </p:txBody>
      </p:sp>
      <p:pic>
        <p:nvPicPr>
          <p:cNvPr id="42" name="图片 41"/>
          <p:cNvPicPr>
            <a:picLocks noChangeAspect="1"/>
          </p:cNvPicPr>
          <p:nvPr/>
        </p:nvPicPr>
        <p:blipFill>
          <a:blip r:embed="rId3" cstate="print"/>
          <a:stretch>
            <a:fillRect/>
          </a:stretch>
        </p:blipFill>
        <p:spPr>
          <a:xfrm>
            <a:off x="10200005" y="116840"/>
            <a:ext cx="1642110" cy="580390"/>
          </a:xfrm>
          <a:prstGeom prst="rect">
            <a:avLst/>
          </a:prstGeom>
        </p:spPr>
      </p:pic>
      <p:sp>
        <p:nvSpPr>
          <p:cNvPr id="43" name="六边形 42"/>
          <p:cNvSpPr/>
          <p:nvPr/>
        </p:nvSpPr>
        <p:spPr>
          <a:xfrm>
            <a:off x="262890" y="188595"/>
            <a:ext cx="720090" cy="575945"/>
          </a:xfrm>
          <a:prstGeom prst="hexagon">
            <a:avLst/>
          </a:prstGeom>
          <a:solidFill>
            <a:schemeClr val="accent5"/>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4" name="直接连接符 43"/>
          <p:cNvCxnSpPr>
            <a:stCxn id="43" idx="1"/>
          </p:cNvCxnSpPr>
          <p:nvPr/>
        </p:nvCxnSpPr>
        <p:spPr>
          <a:xfrm>
            <a:off x="838835" y="764540"/>
            <a:ext cx="10945495" cy="0"/>
          </a:xfrm>
          <a:prstGeom prst="line">
            <a:avLst/>
          </a:prstGeom>
        </p:spPr>
        <p:style>
          <a:lnRef idx="1">
            <a:schemeClr val="accent1"/>
          </a:lnRef>
          <a:fillRef idx="0">
            <a:schemeClr val="accent1"/>
          </a:fillRef>
          <a:effectRef idx="0">
            <a:schemeClr val="accent1"/>
          </a:effectRef>
          <a:fontRef idx="minor">
            <a:schemeClr val="tx1"/>
          </a:fontRef>
        </p:style>
      </p:cxnSp>
      <p:sp>
        <p:nvSpPr>
          <p:cNvPr id="45" name="文本框 44"/>
          <p:cNvSpPr txBox="1"/>
          <p:nvPr/>
        </p:nvSpPr>
        <p:spPr>
          <a:xfrm>
            <a:off x="1199515" y="215265"/>
            <a:ext cx="6576695" cy="521970"/>
          </a:xfrm>
          <a:prstGeom prst="rect">
            <a:avLst/>
          </a:prstGeom>
          <a:noFill/>
        </p:spPr>
        <p:txBody>
          <a:bodyPr wrap="square" rtlCol="0">
            <a:spAutoFit/>
          </a:bodyPr>
          <a:lstStyle/>
          <a:p>
            <a:r>
              <a:rPr lang="zh-CN" altLang="en-US" sz="2800" b="1"/>
              <a:t>产品介绍</a:t>
            </a:r>
          </a:p>
        </p:txBody>
      </p:sp>
      <p:sp>
        <p:nvSpPr>
          <p:cNvPr id="32" name="文本框 31">
            <a:extLst>
              <a:ext uri="{FF2B5EF4-FFF2-40B4-BE49-F238E27FC236}">
                <a16:creationId xmlns:a16="http://schemas.microsoft.com/office/drawing/2014/main" id="{E18B916D-6FDD-D45F-4711-9F854E663571}"/>
              </a:ext>
            </a:extLst>
          </p:cNvPr>
          <p:cNvSpPr txBox="1"/>
          <p:nvPr/>
        </p:nvSpPr>
        <p:spPr>
          <a:xfrm>
            <a:off x="11640185" y="6554470"/>
            <a:ext cx="357505" cy="368300"/>
          </a:xfrm>
          <a:prstGeom prst="rect">
            <a:avLst/>
          </a:prstGeom>
          <a:noFill/>
        </p:spPr>
        <p:txBody>
          <a:bodyPr wrap="square" rtlCol="0">
            <a:spAutoFit/>
          </a:bodyPr>
          <a:lstStyle/>
          <a:p>
            <a:r>
              <a:rPr lang="en-US" altLang="zh-CN" b="1">
                <a:solidFill>
                  <a:schemeClr val="bg1"/>
                </a:solidFill>
              </a:rPr>
              <a:t>2</a:t>
            </a:r>
          </a:p>
        </p:txBody>
      </p:sp>
      <p:sp>
        <p:nvSpPr>
          <p:cNvPr id="47" name="矩形 46">
            <a:extLst>
              <a:ext uri="{FF2B5EF4-FFF2-40B4-BE49-F238E27FC236}">
                <a16:creationId xmlns:a16="http://schemas.microsoft.com/office/drawing/2014/main" id="{0C78BC77-A273-8A83-B027-82F092AD1808}"/>
              </a:ext>
            </a:extLst>
          </p:cNvPr>
          <p:cNvSpPr/>
          <p:nvPr/>
        </p:nvSpPr>
        <p:spPr>
          <a:xfrm>
            <a:off x="152400" y="6771640"/>
            <a:ext cx="11208385" cy="238760"/>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矩形 47">
            <a:extLst>
              <a:ext uri="{FF2B5EF4-FFF2-40B4-BE49-F238E27FC236}">
                <a16:creationId xmlns:a16="http://schemas.microsoft.com/office/drawing/2014/main" id="{B8DB2C5A-B2DF-41E0-626B-7F9736FD28FC}"/>
              </a:ext>
            </a:extLst>
          </p:cNvPr>
          <p:cNvSpPr/>
          <p:nvPr/>
        </p:nvSpPr>
        <p:spPr>
          <a:xfrm>
            <a:off x="11360785" y="6771640"/>
            <a:ext cx="983615" cy="2387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文本框 48">
            <a:extLst>
              <a:ext uri="{FF2B5EF4-FFF2-40B4-BE49-F238E27FC236}">
                <a16:creationId xmlns:a16="http://schemas.microsoft.com/office/drawing/2014/main" id="{2A5635B6-E028-A673-65FB-734D0DAD6C79}"/>
              </a:ext>
            </a:extLst>
          </p:cNvPr>
          <p:cNvSpPr txBox="1"/>
          <p:nvPr/>
        </p:nvSpPr>
        <p:spPr>
          <a:xfrm>
            <a:off x="11792585" y="6706870"/>
            <a:ext cx="357505" cy="368300"/>
          </a:xfrm>
          <a:prstGeom prst="rect">
            <a:avLst/>
          </a:prstGeom>
          <a:noFill/>
        </p:spPr>
        <p:txBody>
          <a:bodyPr wrap="square" rtlCol="0">
            <a:spAutoFit/>
          </a:bodyPr>
          <a:lstStyle/>
          <a:p>
            <a:r>
              <a:rPr lang="en-US" altLang="zh-CN" b="1" dirty="0">
                <a:solidFill>
                  <a:schemeClr val="bg1"/>
                </a:solidFill>
              </a:rPr>
              <a:t>4</a:t>
            </a:r>
          </a:p>
        </p:txBody>
      </p:sp>
      <p:pic>
        <p:nvPicPr>
          <p:cNvPr id="2" name="图片 1" descr="98b03dd37a65009298f2bac066d51519">
            <a:extLst>
              <a:ext uri="{FF2B5EF4-FFF2-40B4-BE49-F238E27FC236}">
                <a16:creationId xmlns:a16="http://schemas.microsoft.com/office/drawing/2014/main" id="{FE3511AF-894B-BE0E-E74C-ADC8230361AA}"/>
              </a:ext>
            </a:extLst>
          </p:cNvPr>
          <p:cNvPicPr>
            <a:picLocks noChangeAspect="1"/>
          </p:cNvPicPr>
          <p:nvPr/>
        </p:nvPicPr>
        <p:blipFill>
          <a:blip r:embed="rId4"/>
          <a:srcRect t="38552"/>
          <a:stretch>
            <a:fillRect/>
          </a:stretch>
        </p:blipFill>
        <p:spPr>
          <a:xfrm>
            <a:off x="7587287" y="3836356"/>
            <a:ext cx="4265305" cy="1966007"/>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p:cTn id="7" dur="500" fill="hold"/>
                                        <p:tgtEl>
                                          <p:spTgt spid="35"/>
                                        </p:tgtEl>
                                        <p:attrNameLst>
                                          <p:attrName>ppt_w</p:attrName>
                                        </p:attrNameLst>
                                      </p:cBhvr>
                                      <p:tavLst>
                                        <p:tav tm="0">
                                          <p:val>
                                            <p:fltVal val="0"/>
                                          </p:val>
                                        </p:tav>
                                        <p:tav tm="100000">
                                          <p:val>
                                            <p:strVal val="#ppt_w"/>
                                          </p:val>
                                        </p:tav>
                                      </p:tavLst>
                                    </p:anim>
                                    <p:anim calcmode="lin" valueType="num">
                                      <p:cBhvr>
                                        <p:cTn id="8" dur="500" fill="hold"/>
                                        <p:tgtEl>
                                          <p:spTgt spid="35"/>
                                        </p:tgtEl>
                                        <p:attrNameLst>
                                          <p:attrName>ppt_h</p:attrName>
                                        </p:attrNameLst>
                                      </p:cBhvr>
                                      <p:tavLst>
                                        <p:tav tm="0">
                                          <p:val>
                                            <p:fltVal val="0"/>
                                          </p:val>
                                        </p:tav>
                                        <p:tav tm="100000">
                                          <p:val>
                                            <p:strVal val="#ppt_h"/>
                                          </p:val>
                                        </p:tav>
                                      </p:tavLst>
                                    </p:anim>
                                    <p:animEffect transition="in" filter="fade">
                                      <p:cBhvr>
                                        <p:cTn id="9"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矩形 19"/>
          <p:cNvSpPr/>
          <p:nvPr/>
        </p:nvSpPr>
        <p:spPr>
          <a:xfrm>
            <a:off x="191135" y="908685"/>
            <a:ext cx="11593195" cy="5438775"/>
          </a:xfrm>
          <a:prstGeom prst="rect">
            <a:avLst/>
          </a:prstGeom>
          <a:pattFill prst="ltUpDiag">
            <a:fgClr>
              <a:srgbClr val="B5D7FF"/>
            </a:fgClr>
            <a:bgClr>
              <a:sysClr val="window" lastClr="FFFFFF"/>
            </a:bgClr>
          </a:pattFill>
          <a:ln w="12700" cap="flat" cmpd="sng" algn="ctr">
            <a:noFill/>
            <a:prstDash val="solid"/>
            <a:miter lim="800000"/>
          </a:ln>
          <a:effectLst/>
        </p:spPr>
        <p:txBody>
          <a:bodyPr rtlCol="0" anchor="ctr"/>
          <a:lstStyle/>
          <a:p>
            <a:pPr algn="ctr">
              <a:lnSpc>
                <a:spcPct val="125000"/>
              </a:lnSpc>
            </a:pPr>
            <a:endParaRPr lang="zh-CN" altLang="en-US" sz="1600" b="1" kern="0">
              <a:solidFill>
                <a:srgbClr val="00428E"/>
              </a:solidFill>
            </a:endParaRPr>
          </a:p>
        </p:txBody>
      </p:sp>
      <p:pic>
        <p:nvPicPr>
          <p:cNvPr id="7" name="图片 6"/>
          <p:cNvPicPr>
            <a:picLocks noChangeAspect="1"/>
          </p:cNvPicPr>
          <p:nvPr/>
        </p:nvPicPr>
        <p:blipFill>
          <a:blip r:embed="rId2" cstate="print"/>
          <a:stretch>
            <a:fillRect/>
          </a:stretch>
        </p:blipFill>
        <p:spPr>
          <a:xfrm>
            <a:off x="10200005" y="116840"/>
            <a:ext cx="1642110" cy="580390"/>
          </a:xfrm>
          <a:prstGeom prst="rect">
            <a:avLst/>
          </a:prstGeom>
        </p:spPr>
      </p:pic>
      <p:sp>
        <p:nvSpPr>
          <p:cNvPr id="12" name="六边形 11"/>
          <p:cNvSpPr/>
          <p:nvPr/>
        </p:nvSpPr>
        <p:spPr>
          <a:xfrm>
            <a:off x="262890" y="188595"/>
            <a:ext cx="720090" cy="575945"/>
          </a:xfrm>
          <a:prstGeom prst="hexagon">
            <a:avLst/>
          </a:prstGeom>
          <a:solidFill>
            <a:schemeClr val="accent5"/>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3" name="直接连接符 12"/>
          <p:cNvCxnSpPr>
            <a:stCxn id="12" idx="1"/>
          </p:cNvCxnSpPr>
          <p:nvPr/>
        </p:nvCxnSpPr>
        <p:spPr>
          <a:xfrm>
            <a:off x="838835" y="764540"/>
            <a:ext cx="10945495" cy="0"/>
          </a:xfrm>
          <a:prstGeom prst="line">
            <a:avLst/>
          </a:prstGeom>
        </p:spPr>
        <p:style>
          <a:lnRef idx="1">
            <a:schemeClr val="accent1"/>
          </a:lnRef>
          <a:fillRef idx="0">
            <a:schemeClr val="accent1"/>
          </a:fillRef>
          <a:effectRef idx="0">
            <a:schemeClr val="accent1"/>
          </a:effectRef>
          <a:fontRef idx="minor">
            <a:schemeClr val="tx1"/>
          </a:fontRef>
        </p:style>
      </p:cxnSp>
      <p:sp>
        <p:nvSpPr>
          <p:cNvPr id="15" name="矩形 14"/>
          <p:cNvSpPr/>
          <p:nvPr/>
        </p:nvSpPr>
        <p:spPr>
          <a:xfrm>
            <a:off x="0" y="6619240"/>
            <a:ext cx="11208385" cy="238760"/>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11208385" y="6619240"/>
            <a:ext cx="983615" cy="2387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11640185" y="6554470"/>
            <a:ext cx="357505" cy="368300"/>
          </a:xfrm>
          <a:prstGeom prst="rect">
            <a:avLst/>
          </a:prstGeom>
          <a:noFill/>
        </p:spPr>
        <p:txBody>
          <a:bodyPr wrap="square" rtlCol="0">
            <a:spAutoFit/>
          </a:bodyPr>
          <a:lstStyle/>
          <a:p>
            <a:r>
              <a:rPr lang="en-US" altLang="zh-CN" b="1" dirty="0">
                <a:solidFill>
                  <a:schemeClr val="bg1"/>
                </a:solidFill>
              </a:rPr>
              <a:t>5</a:t>
            </a:r>
          </a:p>
        </p:txBody>
      </p:sp>
      <p:sp>
        <p:nvSpPr>
          <p:cNvPr id="22" name="文本框 21"/>
          <p:cNvSpPr txBox="1"/>
          <p:nvPr/>
        </p:nvSpPr>
        <p:spPr>
          <a:xfrm>
            <a:off x="1199515" y="215265"/>
            <a:ext cx="6576695" cy="521970"/>
          </a:xfrm>
          <a:prstGeom prst="rect">
            <a:avLst/>
          </a:prstGeom>
          <a:noFill/>
        </p:spPr>
        <p:txBody>
          <a:bodyPr wrap="square" rtlCol="0">
            <a:spAutoFit/>
          </a:bodyPr>
          <a:lstStyle/>
          <a:p>
            <a:r>
              <a:rPr lang="zh-CN" altLang="en-US" sz="2800" b="1"/>
              <a:t>许可资质、机构论证</a:t>
            </a:r>
          </a:p>
        </p:txBody>
      </p:sp>
      <p:pic>
        <p:nvPicPr>
          <p:cNvPr id="4" name="图片 3"/>
          <p:cNvPicPr>
            <a:picLocks noChangeAspect="1"/>
          </p:cNvPicPr>
          <p:nvPr/>
        </p:nvPicPr>
        <p:blipFill>
          <a:blip r:embed="rId3"/>
          <a:stretch>
            <a:fillRect/>
          </a:stretch>
        </p:blipFill>
        <p:spPr>
          <a:xfrm>
            <a:off x="335280" y="908685"/>
            <a:ext cx="3096424" cy="4335457"/>
          </a:xfrm>
          <a:prstGeom prst="rect">
            <a:avLst/>
          </a:prstGeom>
        </p:spPr>
      </p:pic>
      <p:pic>
        <p:nvPicPr>
          <p:cNvPr id="14" name="图片 13"/>
          <p:cNvPicPr>
            <a:picLocks noChangeAspect="1"/>
          </p:cNvPicPr>
          <p:nvPr/>
        </p:nvPicPr>
        <p:blipFill>
          <a:blip r:embed="rId4"/>
          <a:stretch>
            <a:fillRect/>
          </a:stretch>
        </p:blipFill>
        <p:spPr>
          <a:xfrm>
            <a:off x="4023042" y="1009015"/>
            <a:ext cx="3162300" cy="4210050"/>
          </a:xfrm>
          <a:prstGeom prst="rect">
            <a:avLst/>
          </a:prstGeom>
        </p:spPr>
      </p:pic>
      <p:sp>
        <p:nvSpPr>
          <p:cNvPr id="42" name="文本框 41"/>
          <p:cNvSpPr txBox="1"/>
          <p:nvPr/>
        </p:nvSpPr>
        <p:spPr>
          <a:xfrm>
            <a:off x="364172" y="5411927"/>
            <a:ext cx="11247120" cy="830997"/>
          </a:xfrm>
          <a:prstGeom prst="rect">
            <a:avLst/>
          </a:prstGeom>
          <a:noFill/>
        </p:spPr>
        <p:txBody>
          <a:bodyPr wrap="square" rtlCol="0" anchor="t">
            <a:spAutoFit/>
          </a:bodyPr>
          <a:lstStyle/>
          <a:p>
            <a:pPr algn="ctr"/>
            <a:r>
              <a:rPr lang="zh-CN" altLang="en-US" sz="1600" dirty="0">
                <a:solidFill>
                  <a:schemeClr val="tx1"/>
                </a:solidFill>
                <a:latin typeface="微软雅黑" panose="020B0503020204020204" charset="-122"/>
                <a:ea typeface="微软雅黑" panose="020B0503020204020204" charset="-122"/>
                <a:sym typeface="+mn-ea"/>
              </a:rPr>
              <a:t>  </a:t>
            </a:r>
            <a:r>
              <a:rPr lang="zh-CN" altLang="en-US" sz="1600" dirty="0">
                <a:solidFill>
                  <a:srgbClr val="FF0000"/>
                </a:solidFill>
                <a:latin typeface="微软雅黑" panose="020B0503020204020204" charset="-122"/>
                <a:ea typeface="微软雅黑" panose="020B0503020204020204" charset="-122"/>
                <a:sym typeface="+mn-ea"/>
              </a:rPr>
              <a:t>该项目来源于国家</a:t>
            </a:r>
            <a:r>
              <a:rPr lang="en-US" altLang="zh-CN" sz="1600" dirty="0">
                <a:solidFill>
                  <a:srgbClr val="FF0000"/>
                </a:solidFill>
                <a:latin typeface="微软雅黑" panose="020B0503020204020204" charset="-122"/>
                <a:ea typeface="微软雅黑" panose="020B0503020204020204" charset="-122"/>
                <a:sym typeface="+mn-ea"/>
              </a:rPr>
              <a:t>863</a:t>
            </a:r>
            <a:r>
              <a:rPr lang="zh-CN" altLang="en-US" sz="1600" dirty="0">
                <a:solidFill>
                  <a:srgbClr val="FF0000"/>
                </a:solidFill>
                <a:latin typeface="微软雅黑" panose="020B0503020204020204" charset="-122"/>
                <a:ea typeface="微软雅黑" panose="020B0503020204020204" charset="-122"/>
                <a:sym typeface="+mn-ea"/>
              </a:rPr>
              <a:t>项目</a:t>
            </a:r>
            <a:r>
              <a:rPr lang="en-US" altLang="zh-CN" sz="1600" dirty="0">
                <a:solidFill>
                  <a:srgbClr val="FF0000"/>
                </a:solidFill>
                <a:latin typeface="微软雅黑" panose="020B0503020204020204" charset="-122"/>
                <a:ea typeface="微软雅黑" panose="020B0503020204020204" charset="-122"/>
                <a:sym typeface="+mn-ea"/>
              </a:rPr>
              <a:t>《</a:t>
            </a:r>
            <a:r>
              <a:rPr lang="zh-CN" altLang="en-US" sz="1600" dirty="0">
                <a:solidFill>
                  <a:srgbClr val="FF0000"/>
                </a:solidFill>
                <a:latin typeface="微软雅黑" panose="020B0503020204020204" charset="-122"/>
                <a:ea typeface="微软雅黑" panose="020B0503020204020204" charset="-122"/>
                <a:sym typeface="+mn-ea"/>
              </a:rPr>
              <a:t>站用大容量储氢容器技术</a:t>
            </a:r>
            <a:r>
              <a:rPr lang="en-US" altLang="zh-CN" sz="1600" dirty="0">
                <a:solidFill>
                  <a:srgbClr val="FF0000"/>
                </a:solidFill>
                <a:latin typeface="微软雅黑" panose="020B0503020204020204" charset="-122"/>
                <a:ea typeface="微软雅黑" panose="020B0503020204020204" charset="-122"/>
                <a:sym typeface="+mn-ea"/>
              </a:rPr>
              <a:t>》</a:t>
            </a:r>
            <a:r>
              <a:rPr lang="zh-CN" altLang="en-US" sz="1600" dirty="0">
                <a:solidFill>
                  <a:srgbClr val="FF0000"/>
                </a:solidFill>
                <a:latin typeface="微软雅黑" panose="020B0503020204020204" charset="-122"/>
                <a:ea typeface="微软雅黑" panose="020B0503020204020204" charset="-122"/>
                <a:sym typeface="+mn-ea"/>
              </a:rPr>
              <a:t>并成功申报了河北省项目</a:t>
            </a:r>
            <a:r>
              <a:rPr lang="en-US" altLang="zh-CN" sz="1600" dirty="0">
                <a:solidFill>
                  <a:srgbClr val="FF0000"/>
                </a:solidFill>
                <a:latin typeface="微软雅黑" panose="020B0503020204020204" charset="-122"/>
                <a:ea typeface="微软雅黑" panose="020B0503020204020204" charset="-122"/>
                <a:sym typeface="+mn-ea"/>
              </a:rPr>
              <a:t>《</a:t>
            </a:r>
            <a:r>
              <a:rPr lang="zh-CN" altLang="en-US" sz="1600" dirty="0">
                <a:solidFill>
                  <a:srgbClr val="FF0000"/>
                </a:solidFill>
                <a:latin typeface="微软雅黑" panose="020B0503020204020204" charset="-122"/>
                <a:ea typeface="微软雅黑" panose="020B0503020204020204" charset="-122"/>
                <a:sym typeface="+mn-ea"/>
              </a:rPr>
              <a:t>加氢站用高压无缝储氢容器的关键技术研究及产业化应用</a:t>
            </a:r>
            <a:r>
              <a:rPr lang="en-US" altLang="zh-CN" sz="1600" dirty="0">
                <a:solidFill>
                  <a:srgbClr val="FF0000"/>
                </a:solidFill>
                <a:latin typeface="微软雅黑" panose="020B0503020204020204" charset="-122"/>
                <a:ea typeface="微软雅黑" panose="020B0503020204020204" charset="-122"/>
                <a:sym typeface="+mn-ea"/>
              </a:rPr>
              <a:t>》</a:t>
            </a:r>
            <a:r>
              <a:rPr lang="zh-CN" altLang="en-US" sz="1600" dirty="0">
                <a:solidFill>
                  <a:srgbClr val="FF0000"/>
                </a:solidFill>
                <a:latin typeface="微软雅黑" panose="020B0503020204020204" charset="-122"/>
                <a:ea typeface="微软雅黑" panose="020B0503020204020204" charset="-122"/>
                <a:sym typeface="+mn-ea"/>
              </a:rPr>
              <a:t>，为国内首创、技术水平属于国际领先水平。</a:t>
            </a:r>
            <a:r>
              <a:rPr kumimoji="1" lang="zh-CN" altLang="en-US" sz="1600" i="0" u="none" strike="noStrike" kern="1200" cap="none" spc="0" normalizeH="0" baseline="0" noProof="0" dirty="0">
                <a:ln>
                  <a:noFill/>
                </a:ln>
                <a:effectLst/>
                <a:uLnTx/>
                <a:uFillTx/>
                <a:cs typeface="+mn-ea"/>
                <a:sym typeface="+mn-lt"/>
              </a:rPr>
              <a:t>为国内首家打通了</a:t>
            </a:r>
            <a:r>
              <a:rPr kumimoji="1" lang="en-US" altLang="zh-CN" sz="1600" i="0" u="none" strike="noStrike" kern="1200" cap="none" spc="0" normalizeH="0" baseline="0" noProof="0" dirty="0">
                <a:ln>
                  <a:noFill/>
                </a:ln>
                <a:effectLst/>
                <a:uLnTx/>
                <a:uFillTx/>
                <a:cs typeface="+mn-ea"/>
                <a:sym typeface="+mn-lt"/>
              </a:rPr>
              <a:t>50MPa</a:t>
            </a:r>
            <a:r>
              <a:rPr kumimoji="1" lang="zh-CN" altLang="en-US" sz="1600" i="0" u="none" strike="noStrike" kern="1200" cap="none" spc="0" normalizeH="0" baseline="0" noProof="0" dirty="0">
                <a:ln>
                  <a:noFill/>
                </a:ln>
                <a:effectLst/>
                <a:uLnTx/>
                <a:uFillTx/>
                <a:cs typeface="+mn-ea"/>
                <a:sym typeface="+mn-lt"/>
              </a:rPr>
              <a:t>及</a:t>
            </a:r>
            <a:r>
              <a:rPr kumimoji="1" lang="zh-CN" altLang="en-US" sz="1600" b="0" i="0" u="none" strike="noStrike" kern="1200" cap="none" spc="0" normalizeH="0" baseline="0" noProof="0" dirty="0">
                <a:ln>
                  <a:noFill/>
                </a:ln>
                <a:solidFill>
                  <a:schemeClr val="tx1"/>
                </a:solidFill>
                <a:effectLst/>
                <a:uLnTx/>
                <a:uFillTx/>
                <a:cs typeface="+mn-ea"/>
                <a:sym typeface="+mn-lt"/>
              </a:rPr>
              <a:t>以上压力的高压钢质无缝储氢容器的全技术链厂家并被</a:t>
            </a:r>
            <a:r>
              <a:rPr lang="zh-CN" altLang="en-US" sz="1600" dirty="0">
                <a:solidFill>
                  <a:srgbClr val="FF0000"/>
                </a:solidFill>
                <a:latin typeface="微软雅黑" panose="020B0503020204020204" charset="-122"/>
                <a:ea typeface="微软雅黑" panose="020B0503020204020204" charset="-122"/>
                <a:sym typeface="+mn-ea"/>
              </a:rPr>
              <a:t>政府正式挂牌“河北石家庄氢能装备制造产业示范基地”</a:t>
            </a:r>
            <a:r>
              <a:rPr kumimoji="1" lang="zh-CN" altLang="en-US" sz="1600" b="0" i="0" u="none" strike="noStrike" kern="1200" cap="none" spc="0" normalizeH="0" baseline="0" noProof="0" dirty="0">
                <a:ln>
                  <a:noFill/>
                </a:ln>
                <a:solidFill>
                  <a:schemeClr val="tx1"/>
                </a:solidFill>
                <a:effectLst/>
                <a:uLnTx/>
                <a:uFillTx/>
                <a:cs typeface="+mn-ea"/>
                <a:sym typeface="+mn-lt"/>
              </a:rPr>
              <a:t>。</a:t>
            </a:r>
            <a:endParaRPr lang="zh-CN" altLang="en-US" sz="1600" dirty="0">
              <a:solidFill>
                <a:schemeClr val="tx1"/>
              </a:solidFill>
              <a:latin typeface="微软雅黑" panose="020B0503020204020204" charset="-122"/>
              <a:ea typeface="微软雅黑" panose="020B0503020204020204" charset="-122"/>
              <a:cs typeface="微软雅黑" panose="020B0503020204020204" charset="-122"/>
              <a:sym typeface="+mn-ea"/>
            </a:endParaRPr>
          </a:p>
        </p:txBody>
      </p:sp>
      <p:pic>
        <p:nvPicPr>
          <p:cNvPr id="2" name="图片 1">
            <a:extLst>
              <a:ext uri="{FF2B5EF4-FFF2-40B4-BE49-F238E27FC236}">
                <a16:creationId xmlns:a16="http://schemas.microsoft.com/office/drawing/2014/main" id="{4CE1D5CD-6BCE-E7DE-5B7C-A8524BAD18A4}"/>
              </a:ext>
            </a:extLst>
          </p:cNvPr>
          <p:cNvPicPr>
            <a:picLocks noChangeAspect="1"/>
          </p:cNvPicPr>
          <p:nvPr/>
        </p:nvPicPr>
        <p:blipFill>
          <a:blip r:embed="rId5"/>
          <a:stretch>
            <a:fillRect/>
          </a:stretch>
        </p:blipFill>
        <p:spPr>
          <a:xfrm>
            <a:off x="7759365" y="980753"/>
            <a:ext cx="3410640" cy="4314809"/>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2" cstate="print"/>
          <a:stretch>
            <a:fillRect/>
          </a:stretch>
        </p:blipFill>
        <p:spPr>
          <a:xfrm>
            <a:off x="10200005" y="116840"/>
            <a:ext cx="1642110" cy="580390"/>
          </a:xfrm>
          <a:prstGeom prst="rect">
            <a:avLst/>
          </a:prstGeom>
        </p:spPr>
      </p:pic>
      <p:sp>
        <p:nvSpPr>
          <p:cNvPr id="12" name="六边形 11"/>
          <p:cNvSpPr/>
          <p:nvPr/>
        </p:nvSpPr>
        <p:spPr>
          <a:xfrm>
            <a:off x="262890" y="188595"/>
            <a:ext cx="720090" cy="575945"/>
          </a:xfrm>
          <a:prstGeom prst="hexagon">
            <a:avLst/>
          </a:prstGeom>
          <a:solidFill>
            <a:schemeClr val="accent5"/>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3" name="直接连接符 12"/>
          <p:cNvCxnSpPr>
            <a:stCxn id="12" idx="1"/>
          </p:cNvCxnSpPr>
          <p:nvPr/>
        </p:nvCxnSpPr>
        <p:spPr>
          <a:xfrm>
            <a:off x="838835" y="764540"/>
            <a:ext cx="10945495" cy="0"/>
          </a:xfrm>
          <a:prstGeom prst="line">
            <a:avLst/>
          </a:prstGeom>
        </p:spPr>
        <p:style>
          <a:lnRef idx="1">
            <a:schemeClr val="accent1"/>
          </a:lnRef>
          <a:fillRef idx="0">
            <a:schemeClr val="accent1"/>
          </a:fillRef>
          <a:effectRef idx="0">
            <a:schemeClr val="accent1"/>
          </a:effectRef>
          <a:fontRef idx="minor">
            <a:schemeClr val="tx1"/>
          </a:fontRef>
        </p:style>
      </p:cxnSp>
      <p:sp>
        <p:nvSpPr>
          <p:cNvPr id="19" name="文本框 18"/>
          <p:cNvSpPr txBox="1"/>
          <p:nvPr/>
        </p:nvSpPr>
        <p:spPr>
          <a:xfrm>
            <a:off x="11640185" y="5191125"/>
            <a:ext cx="357505" cy="368300"/>
          </a:xfrm>
          <a:prstGeom prst="rect">
            <a:avLst/>
          </a:prstGeom>
          <a:noFill/>
        </p:spPr>
        <p:txBody>
          <a:bodyPr wrap="square" rtlCol="0">
            <a:spAutoFit/>
          </a:bodyPr>
          <a:lstStyle/>
          <a:p>
            <a:r>
              <a:rPr lang="en-US" altLang="zh-CN" b="1">
                <a:solidFill>
                  <a:schemeClr val="bg1"/>
                </a:solidFill>
              </a:rPr>
              <a:t>4</a:t>
            </a:r>
          </a:p>
        </p:txBody>
      </p:sp>
      <p:sp>
        <p:nvSpPr>
          <p:cNvPr id="22" name="文本框 21"/>
          <p:cNvSpPr txBox="1"/>
          <p:nvPr/>
        </p:nvSpPr>
        <p:spPr>
          <a:xfrm>
            <a:off x="1199515" y="215265"/>
            <a:ext cx="9295130" cy="521970"/>
          </a:xfrm>
          <a:prstGeom prst="rect">
            <a:avLst/>
          </a:prstGeom>
          <a:noFill/>
        </p:spPr>
        <p:txBody>
          <a:bodyPr wrap="square" rtlCol="0">
            <a:spAutoFit/>
          </a:bodyPr>
          <a:lstStyle/>
          <a:p>
            <a:r>
              <a:rPr lang="zh-CN" altLang="en-US" sz="2800" b="1"/>
              <a:t>技术创新</a:t>
            </a:r>
            <a:r>
              <a:rPr lang="en-US" altLang="zh-CN" sz="2800" b="1"/>
              <a:t>——</a:t>
            </a:r>
            <a:r>
              <a:rPr lang="zh-CN" altLang="en-US" sz="2800" b="1"/>
              <a:t>材料选择</a:t>
            </a:r>
          </a:p>
        </p:txBody>
      </p:sp>
      <p:sp>
        <p:nvSpPr>
          <p:cNvPr id="30" name="圆角矩形 3"/>
          <p:cNvSpPr/>
          <p:nvPr/>
        </p:nvSpPr>
        <p:spPr bwMode="auto">
          <a:xfrm>
            <a:off x="263525" y="980440"/>
            <a:ext cx="11792585" cy="5469255"/>
          </a:xfrm>
          <a:prstGeom prst="rect">
            <a:avLst/>
          </a:prstGeom>
          <a:pattFill prst="dkUpDiag">
            <a:fgClr>
              <a:srgbClr val="4F81BD">
                <a:lumMod val="20000"/>
                <a:lumOff val="80000"/>
              </a:srgbClr>
            </a:fgClr>
            <a:bgClr>
              <a:schemeClr val="bg1"/>
            </a:bgClr>
          </a:pattFill>
          <a:ln w="19050">
            <a:noFill/>
            <a:prstDash val="dash"/>
          </a:ln>
        </p:spPr>
        <p:txBody>
          <a:bodyPr rtlCol="0" anchor="ctr"/>
          <a:lstStyle/>
          <a:p>
            <a:pPr marL="0" marR="0" lvl="0" indent="0" algn="ctr" defTabSz="914400" eaLnBrk="1" fontAlgn="auto" latinLnBrk="0" hangingPunct="1">
              <a:lnSpc>
                <a:spcPct val="100000"/>
              </a:lnSpc>
              <a:spcBef>
                <a:spcPct val="0"/>
              </a:spcBef>
              <a:spcAft>
                <a:spcPts val="0"/>
              </a:spcAft>
              <a:buClrTx/>
              <a:buSzTx/>
              <a:buFont typeface="Arial" panose="020B0604020202020204" pitchFamily="34" charset="0"/>
              <a:buNone/>
              <a:defRPr/>
            </a:pPr>
            <a:endParaRPr kumimoji="0" lang="zh-CN" altLang="en-US" sz="1600" b="0" i="0" u="none" strike="noStrike" kern="0" cap="none" spc="0" normalizeH="0" baseline="0" noProof="0" dirty="0">
              <a:ln>
                <a:noFill/>
              </a:ln>
              <a:solidFill>
                <a:schemeClr val="tx1"/>
              </a:solidFill>
              <a:effectLst/>
              <a:uLnTx/>
              <a:uFillTx/>
              <a:latin typeface="Arial Narrow" panose="020B0606020202030204" pitchFamily="34" charset="0"/>
            </a:endParaRPr>
          </a:p>
        </p:txBody>
      </p:sp>
      <p:sp>
        <p:nvSpPr>
          <p:cNvPr id="2" name="文本框 1"/>
          <p:cNvSpPr txBox="1"/>
          <p:nvPr/>
        </p:nvSpPr>
        <p:spPr>
          <a:xfrm>
            <a:off x="511810" y="1196340"/>
            <a:ext cx="11168380" cy="922020"/>
          </a:xfrm>
          <a:prstGeom prst="rect">
            <a:avLst/>
          </a:prstGeom>
          <a:noFill/>
        </p:spPr>
        <p:txBody>
          <a:bodyPr wrap="square" rtlCol="0">
            <a:spAutoFit/>
          </a:bodyPr>
          <a:lstStyle/>
          <a:p>
            <a:pPr marL="0" marR="0" lvl="0" indent="0" algn="just" defTabSz="914400" eaLnBrk="1" fontAlgn="auto" latinLnBrk="0" hangingPunct="1">
              <a:lnSpc>
                <a:spcPct val="100000"/>
              </a:lnSpc>
              <a:spcBef>
                <a:spcPct val="0"/>
              </a:spcBef>
              <a:spcAft>
                <a:spcPts val="0"/>
              </a:spcAft>
              <a:buClrTx/>
              <a:buSzTx/>
              <a:buFont typeface="Arial" panose="020B0604020202020204" pitchFamily="34" charset="0"/>
              <a:buNone/>
              <a:defRPr/>
            </a:pPr>
            <a:r>
              <a:rPr lang="zh-CN" altLang="en-US" kern="0" noProof="0" dirty="0">
                <a:ln>
                  <a:noFill/>
                </a:ln>
                <a:effectLst/>
                <a:uLnTx/>
                <a:uFillTx/>
                <a:latin typeface="Arial Narrow" panose="020B0606020202030204" pitchFamily="34" charset="0"/>
                <a:sym typeface="+mn-ea"/>
              </a:rPr>
              <a:t>我公司开发的设计压力</a:t>
            </a:r>
            <a:r>
              <a:rPr lang="en-US" altLang="zh-CN" kern="0" noProof="0" dirty="0">
                <a:ln>
                  <a:noFill/>
                </a:ln>
                <a:effectLst/>
                <a:uLnTx/>
                <a:uFillTx/>
                <a:latin typeface="Arial Narrow" panose="020B0606020202030204" pitchFamily="34" charset="0"/>
                <a:sym typeface="+mn-ea"/>
              </a:rPr>
              <a:t>50/99</a:t>
            </a:r>
            <a:r>
              <a:rPr lang="zh-CN" altLang="en-US" kern="0" noProof="0" dirty="0">
                <a:ln>
                  <a:noFill/>
                </a:ln>
                <a:effectLst/>
                <a:uLnTx/>
                <a:uFillTx/>
                <a:latin typeface="Arial Narrow" panose="020B0606020202030204" pitchFamily="34" charset="0"/>
                <a:sym typeface="+mn-ea"/>
              </a:rPr>
              <a:t>MPa的钢质无缝储氢容器材料选择的是</a:t>
            </a:r>
            <a:r>
              <a:rPr lang="en-US" altLang="zh-CN" b="1" kern="0" noProof="0" dirty="0">
                <a:ln>
                  <a:noFill/>
                </a:ln>
                <a:solidFill>
                  <a:srgbClr val="FF0000"/>
                </a:solidFill>
                <a:effectLst/>
                <a:uLnTx/>
                <a:uFillTx/>
                <a:latin typeface="Arial Narrow" panose="020B0606020202030204" pitchFamily="34" charset="0"/>
                <a:sym typeface="+mn-ea"/>
              </a:rPr>
              <a:t>4130X</a:t>
            </a:r>
            <a:r>
              <a:rPr lang="zh-CN" altLang="en-US" kern="0" noProof="0" dirty="0">
                <a:ln>
                  <a:noFill/>
                </a:ln>
                <a:effectLst/>
                <a:uLnTx/>
                <a:uFillTx/>
                <a:latin typeface="Arial Narrow" panose="020B0606020202030204" pitchFamily="34" charset="0"/>
                <a:sym typeface="+mn-ea"/>
              </a:rPr>
              <a:t>，材料严于标准要求的S、P含量，使材料抗氢脆性能大幅提高；材料通过了</a:t>
            </a:r>
            <a:r>
              <a:rPr lang="zh-CN" altLang="en-US" b="1" kern="0" noProof="0" dirty="0">
                <a:ln>
                  <a:noFill/>
                </a:ln>
                <a:solidFill>
                  <a:srgbClr val="FF0000"/>
                </a:solidFill>
                <a:effectLst/>
                <a:uLnTx/>
                <a:uFillTx/>
                <a:latin typeface="Arial Narrow" panose="020B0606020202030204" pitchFamily="34" charset="0"/>
                <a:sym typeface="+mn-ea"/>
              </a:rPr>
              <a:t>中国特检院、浙江大学、日本九州大学等</a:t>
            </a:r>
            <a:r>
              <a:rPr lang="zh-CN" altLang="en-US" kern="0" noProof="0" dirty="0">
                <a:ln>
                  <a:noFill/>
                </a:ln>
                <a:effectLst/>
                <a:uLnTx/>
                <a:uFillTx/>
                <a:latin typeface="Arial Narrow" panose="020B0606020202030204" pitchFamily="34" charset="0"/>
                <a:sym typeface="+mn-ea"/>
              </a:rPr>
              <a:t>检验检测机构的氢脆试验，确保了产品的高压耐氢脆性能并获得有效的试验数据。</a:t>
            </a:r>
            <a:endParaRPr lang="zh-CN" altLang="en-US"/>
          </a:p>
        </p:txBody>
      </p:sp>
      <p:pic>
        <p:nvPicPr>
          <p:cNvPr id="11" name="图片 10"/>
          <p:cNvPicPr>
            <a:picLocks noChangeAspect="1"/>
          </p:cNvPicPr>
          <p:nvPr/>
        </p:nvPicPr>
        <p:blipFill>
          <a:blip r:embed="rId3"/>
          <a:stretch>
            <a:fillRect/>
          </a:stretch>
        </p:blipFill>
        <p:spPr>
          <a:xfrm>
            <a:off x="6383655" y="3928745"/>
            <a:ext cx="2305685" cy="1551305"/>
          </a:xfrm>
          <a:prstGeom prst="rect">
            <a:avLst/>
          </a:prstGeom>
        </p:spPr>
      </p:pic>
      <p:pic>
        <p:nvPicPr>
          <p:cNvPr id="4" name="图片 3"/>
          <p:cNvPicPr>
            <a:picLocks noChangeAspect="1"/>
          </p:cNvPicPr>
          <p:nvPr/>
        </p:nvPicPr>
        <p:blipFill>
          <a:blip r:embed="rId4"/>
          <a:stretch>
            <a:fillRect/>
          </a:stretch>
        </p:blipFill>
        <p:spPr>
          <a:xfrm>
            <a:off x="9552305" y="4072255"/>
            <a:ext cx="1990725" cy="1357630"/>
          </a:xfrm>
          <a:prstGeom prst="rect">
            <a:avLst/>
          </a:prstGeom>
        </p:spPr>
      </p:pic>
      <p:sp>
        <p:nvSpPr>
          <p:cNvPr id="5" name="矩形 4"/>
          <p:cNvSpPr/>
          <p:nvPr/>
        </p:nvSpPr>
        <p:spPr>
          <a:xfrm>
            <a:off x="6743700" y="3622040"/>
            <a:ext cx="1854835" cy="306705"/>
          </a:xfrm>
          <a:prstGeom prst="rect">
            <a:avLst/>
          </a:prstGeom>
        </p:spPr>
        <p:txBody>
          <a:bodyPr wrap="square">
            <a:spAutoFit/>
          </a:bodyPr>
          <a:lstStyle/>
          <a:p>
            <a:pPr marL="285750" indent="-285750" algn="just" fontAlgn="auto">
              <a:spcBef>
                <a:spcPts val="0"/>
              </a:spcBef>
              <a:spcAft>
                <a:spcPts val="0"/>
              </a:spcAft>
              <a:buFont typeface="Wingdings" panose="05000000000000000000" pitchFamily="2" charset="2"/>
              <a:buChar char="ü"/>
              <a:defRPr/>
            </a:pPr>
            <a:r>
              <a:rPr lang="en-US" altLang="zh-CN" sz="1400" dirty="0">
                <a:latin typeface="微软雅黑" panose="020B0503020204020204" charset="-122"/>
                <a:ea typeface="微软雅黑" panose="020B0503020204020204" charset="-122"/>
                <a:cs typeface="Times New Roman" panose="02020603050405020304" pitchFamily="18" charset="0"/>
              </a:rPr>
              <a:t>KIH</a:t>
            </a:r>
            <a:r>
              <a:rPr lang="zh-CN" altLang="en-US" sz="1400" dirty="0">
                <a:latin typeface="微软雅黑" panose="020B0503020204020204" charset="-122"/>
                <a:ea typeface="微软雅黑" panose="020B0503020204020204" charset="-122"/>
                <a:cs typeface="Times New Roman" panose="02020603050405020304" pitchFamily="18" charset="0"/>
              </a:rPr>
              <a:t>试样</a:t>
            </a:r>
          </a:p>
        </p:txBody>
      </p:sp>
      <p:sp>
        <p:nvSpPr>
          <p:cNvPr id="6" name="矩形 5"/>
          <p:cNvSpPr/>
          <p:nvPr/>
        </p:nvSpPr>
        <p:spPr>
          <a:xfrm>
            <a:off x="9911715" y="3630930"/>
            <a:ext cx="1854835" cy="306705"/>
          </a:xfrm>
          <a:prstGeom prst="rect">
            <a:avLst/>
          </a:prstGeom>
        </p:spPr>
        <p:txBody>
          <a:bodyPr wrap="square">
            <a:spAutoFit/>
          </a:bodyPr>
          <a:lstStyle/>
          <a:p>
            <a:pPr marL="285750" indent="-285750" algn="just" fontAlgn="auto">
              <a:spcBef>
                <a:spcPts val="0"/>
              </a:spcBef>
              <a:spcAft>
                <a:spcPts val="0"/>
              </a:spcAft>
              <a:buFont typeface="Wingdings" panose="05000000000000000000" pitchFamily="2" charset="2"/>
              <a:buChar char="ü"/>
              <a:defRPr/>
            </a:pPr>
            <a:r>
              <a:rPr lang="en-US" altLang="zh-CN" sz="1400" dirty="0">
                <a:latin typeface="微软雅黑" panose="020B0503020204020204" charset="-122"/>
                <a:ea typeface="微软雅黑" panose="020B0503020204020204" charset="-122"/>
                <a:cs typeface="Times New Roman" panose="02020603050405020304" pitchFamily="18" charset="0"/>
              </a:rPr>
              <a:t>FCG</a:t>
            </a:r>
            <a:r>
              <a:rPr lang="zh-CN" altLang="en-US" sz="1400" dirty="0">
                <a:latin typeface="微软雅黑" panose="020B0503020204020204" charset="-122"/>
                <a:ea typeface="微软雅黑" panose="020B0503020204020204" charset="-122"/>
                <a:cs typeface="Times New Roman" panose="02020603050405020304" pitchFamily="18" charset="0"/>
              </a:rPr>
              <a:t>试样</a:t>
            </a:r>
          </a:p>
        </p:txBody>
      </p:sp>
      <p:sp>
        <p:nvSpPr>
          <p:cNvPr id="9" name="矩形 8"/>
          <p:cNvSpPr/>
          <p:nvPr/>
        </p:nvSpPr>
        <p:spPr>
          <a:xfrm>
            <a:off x="6671945" y="5512435"/>
            <a:ext cx="1854835" cy="306705"/>
          </a:xfrm>
          <a:prstGeom prst="rect">
            <a:avLst/>
          </a:prstGeom>
        </p:spPr>
        <p:txBody>
          <a:bodyPr wrap="square">
            <a:spAutoFit/>
          </a:bodyPr>
          <a:lstStyle/>
          <a:p>
            <a:pPr marL="285750" indent="-285750" algn="just" fontAlgn="auto">
              <a:spcBef>
                <a:spcPts val="0"/>
              </a:spcBef>
              <a:spcAft>
                <a:spcPts val="0"/>
              </a:spcAft>
              <a:buFont typeface="Wingdings" panose="05000000000000000000" pitchFamily="2" charset="2"/>
              <a:buChar char="ü"/>
              <a:defRPr/>
            </a:pPr>
            <a:r>
              <a:rPr lang="en-US" altLang="zh-CN" sz="1400" dirty="0">
                <a:latin typeface="微软雅黑" panose="020B0503020204020204" charset="-122"/>
                <a:ea typeface="微软雅黑" panose="020B0503020204020204" charset="-122"/>
                <a:cs typeface="Times New Roman" panose="02020603050405020304" pitchFamily="18" charset="0"/>
              </a:rPr>
              <a:t>SSRT</a:t>
            </a:r>
            <a:r>
              <a:rPr lang="zh-CN" altLang="en-US" sz="1400" dirty="0">
                <a:latin typeface="微软雅黑" panose="020B0503020204020204" charset="-122"/>
                <a:ea typeface="微软雅黑" panose="020B0503020204020204" charset="-122"/>
                <a:cs typeface="Times New Roman" panose="02020603050405020304" pitchFamily="18" charset="0"/>
              </a:rPr>
              <a:t>试样</a:t>
            </a:r>
          </a:p>
        </p:txBody>
      </p:sp>
      <p:sp>
        <p:nvSpPr>
          <p:cNvPr id="8" name="矩形 7"/>
          <p:cNvSpPr/>
          <p:nvPr/>
        </p:nvSpPr>
        <p:spPr>
          <a:xfrm>
            <a:off x="9625330" y="5512435"/>
            <a:ext cx="1854835" cy="306705"/>
          </a:xfrm>
          <a:prstGeom prst="rect">
            <a:avLst/>
          </a:prstGeom>
        </p:spPr>
        <p:txBody>
          <a:bodyPr wrap="square">
            <a:spAutoFit/>
          </a:bodyPr>
          <a:lstStyle/>
          <a:p>
            <a:pPr marL="285750" indent="-285750" algn="just" fontAlgn="auto">
              <a:spcBef>
                <a:spcPts val="0"/>
              </a:spcBef>
              <a:spcAft>
                <a:spcPts val="0"/>
              </a:spcAft>
              <a:buFont typeface="Wingdings" panose="05000000000000000000" pitchFamily="2" charset="2"/>
              <a:buChar char="ü"/>
              <a:defRPr/>
            </a:pPr>
            <a:r>
              <a:rPr lang="zh-CN" altLang="en-US" sz="1400" dirty="0">
                <a:latin typeface="微软雅黑" panose="020B0503020204020204" charset="-122"/>
                <a:ea typeface="微软雅黑" panose="020B0503020204020204" charset="-122"/>
                <a:cs typeface="Times New Roman" panose="02020603050405020304" pitchFamily="18" charset="0"/>
              </a:rPr>
              <a:t>氢敏感度试验机</a:t>
            </a:r>
          </a:p>
        </p:txBody>
      </p:sp>
      <p:pic>
        <p:nvPicPr>
          <p:cNvPr id="10" name="图片 9"/>
          <p:cNvPicPr>
            <a:picLocks noChangeAspect="1"/>
          </p:cNvPicPr>
          <p:nvPr/>
        </p:nvPicPr>
        <p:blipFill>
          <a:blip r:embed="rId5"/>
          <a:stretch>
            <a:fillRect/>
          </a:stretch>
        </p:blipFill>
        <p:spPr>
          <a:xfrm>
            <a:off x="6231890" y="2204720"/>
            <a:ext cx="2457450" cy="1430655"/>
          </a:xfrm>
          <a:prstGeom prst="rect">
            <a:avLst/>
          </a:prstGeom>
        </p:spPr>
      </p:pic>
      <p:pic>
        <p:nvPicPr>
          <p:cNvPr id="23" name="图片 22"/>
          <p:cNvPicPr>
            <a:picLocks noChangeAspect="1"/>
          </p:cNvPicPr>
          <p:nvPr/>
        </p:nvPicPr>
        <p:blipFill>
          <a:blip r:embed="rId6"/>
          <a:stretch>
            <a:fillRect/>
          </a:stretch>
        </p:blipFill>
        <p:spPr>
          <a:xfrm>
            <a:off x="9336405" y="2230755"/>
            <a:ext cx="2289175" cy="1404620"/>
          </a:xfrm>
          <a:prstGeom prst="rect">
            <a:avLst/>
          </a:prstGeom>
        </p:spPr>
      </p:pic>
      <p:pic>
        <p:nvPicPr>
          <p:cNvPr id="24" name="图片 23" descr="企业微信截图_16534623364958"/>
          <p:cNvPicPr>
            <a:picLocks noChangeAspect="1"/>
          </p:cNvPicPr>
          <p:nvPr/>
        </p:nvPicPr>
        <p:blipFill>
          <a:blip r:embed="rId7"/>
          <a:stretch>
            <a:fillRect/>
          </a:stretch>
        </p:blipFill>
        <p:spPr>
          <a:xfrm>
            <a:off x="2207895" y="2276475"/>
            <a:ext cx="2331720" cy="3346450"/>
          </a:xfrm>
          <a:prstGeom prst="rect">
            <a:avLst/>
          </a:prstGeom>
        </p:spPr>
      </p:pic>
      <p:pic>
        <p:nvPicPr>
          <p:cNvPr id="26" name="图片 25" descr="企业微信截图_16534623803453"/>
          <p:cNvPicPr>
            <a:picLocks noChangeAspect="1"/>
          </p:cNvPicPr>
          <p:nvPr/>
        </p:nvPicPr>
        <p:blipFill>
          <a:blip r:embed="rId8"/>
          <a:stretch>
            <a:fillRect/>
          </a:stretch>
        </p:blipFill>
        <p:spPr>
          <a:xfrm>
            <a:off x="3863975" y="2297430"/>
            <a:ext cx="2294890" cy="3303905"/>
          </a:xfrm>
          <a:prstGeom prst="rect">
            <a:avLst/>
          </a:prstGeom>
        </p:spPr>
      </p:pic>
      <p:pic>
        <p:nvPicPr>
          <p:cNvPr id="29" name="图片 28"/>
          <p:cNvPicPr>
            <a:picLocks noChangeAspect="1"/>
          </p:cNvPicPr>
          <p:nvPr/>
        </p:nvPicPr>
        <p:blipFill>
          <a:blip r:embed="rId9"/>
          <a:stretch>
            <a:fillRect/>
          </a:stretch>
        </p:blipFill>
        <p:spPr>
          <a:xfrm>
            <a:off x="479425" y="2230755"/>
            <a:ext cx="2266315" cy="3482975"/>
          </a:xfrm>
          <a:prstGeom prst="rect">
            <a:avLst/>
          </a:prstGeom>
        </p:spPr>
      </p:pic>
      <p:sp>
        <p:nvSpPr>
          <p:cNvPr id="3" name="矩形 2">
            <a:extLst>
              <a:ext uri="{FF2B5EF4-FFF2-40B4-BE49-F238E27FC236}">
                <a16:creationId xmlns:a16="http://schemas.microsoft.com/office/drawing/2014/main" id="{A5004705-5296-D846-3083-495219A1D117}"/>
              </a:ext>
            </a:extLst>
          </p:cNvPr>
          <p:cNvSpPr/>
          <p:nvPr/>
        </p:nvSpPr>
        <p:spPr>
          <a:xfrm>
            <a:off x="0" y="6619240"/>
            <a:ext cx="11208385" cy="238760"/>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a:extLst>
              <a:ext uri="{FF2B5EF4-FFF2-40B4-BE49-F238E27FC236}">
                <a16:creationId xmlns:a16="http://schemas.microsoft.com/office/drawing/2014/main" id="{85503760-D738-CF7B-4705-AC05BEA8DF07}"/>
              </a:ext>
            </a:extLst>
          </p:cNvPr>
          <p:cNvSpPr/>
          <p:nvPr/>
        </p:nvSpPr>
        <p:spPr>
          <a:xfrm>
            <a:off x="11208385" y="6619240"/>
            <a:ext cx="983615" cy="2387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a:extLst>
              <a:ext uri="{FF2B5EF4-FFF2-40B4-BE49-F238E27FC236}">
                <a16:creationId xmlns:a16="http://schemas.microsoft.com/office/drawing/2014/main" id="{958D3AE3-8112-F8C2-7DDE-1C2A5F6E0954}"/>
              </a:ext>
            </a:extLst>
          </p:cNvPr>
          <p:cNvSpPr txBox="1"/>
          <p:nvPr/>
        </p:nvSpPr>
        <p:spPr>
          <a:xfrm>
            <a:off x="11640185" y="6554470"/>
            <a:ext cx="357505" cy="368300"/>
          </a:xfrm>
          <a:prstGeom prst="rect">
            <a:avLst/>
          </a:prstGeom>
          <a:noFill/>
        </p:spPr>
        <p:txBody>
          <a:bodyPr wrap="square" rtlCol="0">
            <a:spAutoFit/>
          </a:bodyPr>
          <a:lstStyle/>
          <a:p>
            <a:r>
              <a:rPr lang="en-US" altLang="zh-CN" b="1" dirty="0">
                <a:solidFill>
                  <a:schemeClr val="bg1"/>
                </a:solidFill>
              </a:rPr>
              <a:t>6</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圆角矩形 3"/>
          <p:cNvSpPr/>
          <p:nvPr/>
        </p:nvSpPr>
        <p:spPr bwMode="auto">
          <a:xfrm>
            <a:off x="374015" y="815975"/>
            <a:ext cx="11480165" cy="5628640"/>
          </a:xfrm>
          <a:prstGeom prst="rect">
            <a:avLst/>
          </a:prstGeom>
          <a:pattFill prst="dkUpDiag">
            <a:fgClr>
              <a:srgbClr val="4F81BD">
                <a:lumMod val="20000"/>
                <a:lumOff val="80000"/>
              </a:srgbClr>
            </a:fgClr>
            <a:bgClr>
              <a:schemeClr val="bg1"/>
            </a:bgClr>
          </a:pattFill>
          <a:ln w="19050">
            <a:noFill/>
            <a:prstDash val="dash"/>
          </a:ln>
        </p:spPr>
        <p:txBody>
          <a:bodyPr rtlCol="0" anchor="ctr"/>
          <a:lstStyle/>
          <a:p>
            <a:pPr marL="0" marR="0" lvl="0" indent="0" algn="ctr" defTabSz="914400" eaLnBrk="1" fontAlgn="auto" latinLnBrk="0" hangingPunct="1">
              <a:lnSpc>
                <a:spcPct val="100000"/>
              </a:lnSpc>
              <a:spcBef>
                <a:spcPct val="0"/>
              </a:spcBef>
              <a:spcAft>
                <a:spcPts val="0"/>
              </a:spcAft>
              <a:buClrTx/>
              <a:buSzTx/>
              <a:buFont typeface="Arial" panose="020B0604020202020204" pitchFamily="34" charset="0"/>
              <a:buNone/>
              <a:defRPr/>
            </a:pPr>
            <a:endParaRPr kumimoji="0" lang="zh-CN" altLang="en-US" sz="1600" b="0" i="0" u="none" strike="noStrike" kern="0" cap="none" spc="0" normalizeH="0" baseline="0" noProof="0" dirty="0">
              <a:ln>
                <a:noFill/>
              </a:ln>
              <a:solidFill>
                <a:srgbClr val="FFFFFF"/>
              </a:solidFill>
              <a:effectLst/>
              <a:uLnTx/>
              <a:uFillTx/>
              <a:latin typeface="Arial Narrow" panose="020B0606020202030204" pitchFamily="34" charset="0"/>
            </a:endParaRPr>
          </a:p>
        </p:txBody>
      </p:sp>
      <p:pic>
        <p:nvPicPr>
          <p:cNvPr id="7" name="图片 6"/>
          <p:cNvPicPr>
            <a:picLocks noChangeAspect="1"/>
          </p:cNvPicPr>
          <p:nvPr/>
        </p:nvPicPr>
        <p:blipFill>
          <a:blip r:embed="rId2" cstate="print"/>
          <a:stretch>
            <a:fillRect/>
          </a:stretch>
        </p:blipFill>
        <p:spPr>
          <a:xfrm>
            <a:off x="8693150" y="-744220"/>
            <a:ext cx="1642110" cy="580390"/>
          </a:xfrm>
          <a:prstGeom prst="rect">
            <a:avLst/>
          </a:prstGeom>
        </p:spPr>
      </p:pic>
      <p:sp>
        <p:nvSpPr>
          <p:cNvPr id="12" name="六边形 11"/>
          <p:cNvSpPr/>
          <p:nvPr/>
        </p:nvSpPr>
        <p:spPr>
          <a:xfrm>
            <a:off x="262890" y="188595"/>
            <a:ext cx="720090" cy="575945"/>
          </a:xfrm>
          <a:prstGeom prst="hexagon">
            <a:avLst/>
          </a:prstGeom>
          <a:solidFill>
            <a:schemeClr val="accent5"/>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3" name="直接连接符 12"/>
          <p:cNvCxnSpPr>
            <a:stCxn id="12" idx="1"/>
          </p:cNvCxnSpPr>
          <p:nvPr/>
        </p:nvCxnSpPr>
        <p:spPr>
          <a:xfrm>
            <a:off x="838835" y="764540"/>
            <a:ext cx="10945495" cy="0"/>
          </a:xfrm>
          <a:prstGeom prst="line">
            <a:avLst/>
          </a:prstGeom>
        </p:spPr>
        <p:style>
          <a:lnRef idx="1">
            <a:schemeClr val="accent1"/>
          </a:lnRef>
          <a:fillRef idx="0">
            <a:schemeClr val="accent1"/>
          </a:fillRef>
          <a:effectRef idx="0">
            <a:schemeClr val="accent1"/>
          </a:effectRef>
          <a:fontRef idx="minor">
            <a:schemeClr val="tx1"/>
          </a:fontRef>
        </p:style>
      </p:cxnSp>
      <p:sp>
        <p:nvSpPr>
          <p:cNvPr id="15" name="矩形 14"/>
          <p:cNvSpPr/>
          <p:nvPr/>
        </p:nvSpPr>
        <p:spPr>
          <a:xfrm>
            <a:off x="0" y="6619240"/>
            <a:ext cx="11208385" cy="238760"/>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11208385" y="6619240"/>
            <a:ext cx="983615" cy="2387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11640185" y="6554470"/>
            <a:ext cx="357505" cy="368300"/>
          </a:xfrm>
          <a:prstGeom prst="rect">
            <a:avLst/>
          </a:prstGeom>
          <a:noFill/>
        </p:spPr>
        <p:txBody>
          <a:bodyPr wrap="square" rtlCol="0">
            <a:spAutoFit/>
          </a:bodyPr>
          <a:lstStyle/>
          <a:p>
            <a:r>
              <a:rPr lang="en-US" altLang="zh-CN" b="1" dirty="0">
                <a:solidFill>
                  <a:schemeClr val="bg1"/>
                </a:solidFill>
              </a:rPr>
              <a:t>7</a:t>
            </a:r>
          </a:p>
        </p:txBody>
      </p:sp>
      <p:sp>
        <p:nvSpPr>
          <p:cNvPr id="22" name="文本框 21"/>
          <p:cNvSpPr txBox="1"/>
          <p:nvPr/>
        </p:nvSpPr>
        <p:spPr>
          <a:xfrm>
            <a:off x="1199515" y="215265"/>
            <a:ext cx="8929370" cy="521970"/>
          </a:xfrm>
          <a:prstGeom prst="rect">
            <a:avLst/>
          </a:prstGeom>
          <a:noFill/>
        </p:spPr>
        <p:txBody>
          <a:bodyPr wrap="square" rtlCol="0">
            <a:spAutoFit/>
          </a:bodyPr>
          <a:lstStyle/>
          <a:p>
            <a:r>
              <a:rPr lang="zh-CN" altLang="en-US" sz="2800" b="1"/>
              <a:t>技术创新</a:t>
            </a:r>
            <a:r>
              <a:rPr lang="en-US" altLang="zh-CN" sz="2800" b="1"/>
              <a:t>——</a:t>
            </a:r>
            <a:r>
              <a:rPr lang="zh-CN" altLang="en-US" sz="2800" b="1"/>
              <a:t>设计计算</a:t>
            </a:r>
          </a:p>
        </p:txBody>
      </p:sp>
      <p:pic>
        <p:nvPicPr>
          <p:cNvPr id="20" name="图片 19"/>
          <p:cNvPicPr>
            <a:picLocks noChangeAspect="1"/>
          </p:cNvPicPr>
          <p:nvPr/>
        </p:nvPicPr>
        <p:blipFill>
          <a:blip r:embed="rId3"/>
          <a:stretch>
            <a:fillRect/>
          </a:stretch>
        </p:blipFill>
        <p:spPr>
          <a:xfrm>
            <a:off x="6096000" y="3213100"/>
            <a:ext cx="5445125" cy="3072130"/>
          </a:xfrm>
          <a:prstGeom prst="rect">
            <a:avLst/>
          </a:prstGeom>
        </p:spPr>
      </p:pic>
      <p:sp>
        <p:nvSpPr>
          <p:cNvPr id="2" name="矩形 1"/>
          <p:cNvSpPr/>
          <p:nvPr/>
        </p:nvSpPr>
        <p:spPr>
          <a:xfrm>
            <a:off x="38812" y="901385"/>
            <a:ext cx="1773647" cy="373380"/>
          </a:xfrm>
          <a:prstGeom prst="rect">
            <a:avLst/>
          </a:prstGeom>
        </p:spPr>
        <p:txBody>
          <a:bodyPr wrap="square">
            <a:spAutoFit/>
          </a:bodyPr>
          <a:lstStyle/>
          <a:p>
            <a:pPr algn="r">
              <a:lnSpc>
                <a:spcPts val="2200"/>
              </a:lnSpc>
            </a:pPr>
            <a:r>
              <a:rPr lang="zh-CN" altLang="en-US" sz="1600" b="1" dirty="0">
                <a:solidFill>
                  <a:srgbClr val="D0260F"/>
                </a:solidFill>
                <a:latin typeface="+mn-ea"/>
              </a:rPr>
              <a:t>容器结构设计</a:t>
            </a:r>
          </a:p>
        </p:txBody>
      </p:sp>
      <p:cxnSp>
        <p:nvCxnSpPr>
          <p:cNvPr id="10" name="直接连接符 9"/>
          <p:cNvCxnSpPr/>
          <p:nvPr/>
        </p:nvCxnSpPr>
        <p:spPr>
          <a:xfrm>
            <a:off x="2341880" y="815975"/>
            <a:ext cx="14605" cy="3840480"/>
          </a:xfrm>
          <a:prstGeom prst="line">
            <a:avLst/>
          </a:prstGeom>
          <a:noFill/>
          <a:ln w="19050" cap="flat" cmpd="sng" algn="ctr">
            <a:solidFill>
              <a:srgbClr val="4F81BD"/>
            </a:solidFill>
            <a:prstDash val="sysDot"/>
          </a:ln>
          <a:effectLst/>
        </p:spPr>
      </p:cxnSp>
      <p:cxnSp>
        <p:nvCxnSpPr>
          <p:cNvPr id="11" name="直接连接符 10"/>
          <p:cNvCxnSpPr/>
          <p:nvPr/>
        </p:nvCxnSpPr>
        <p:spPr>
          <a:xfrm>
            <a:off x="2082426" y="1113236"/>
            <a:ext cx="488648" cy="0"/>
          </a:xfrm>
          <a:prstGeom prst="line">
            <a:avLst/>
          </a:prstGeom>
          <a:noFill/>
          <a:ln w="19050" cap="flat" cmpd="sng" algn="ctr">
            <a:solidFill>
              <a:srgbClr val="4F81BD"/>
            </a:solidFill>
            <a:prstDash val="sysDot"/>
            <a:headEnd type="oval"/>
            <a:tailEnd type="oval"/>
          </a:ln>
          <a:effectLst/>
        </p:spPr>
      </p:cxnSp>
      <p:sp>
        <p:nvSpPr>
          <p:cNvPr id="17" name="矩形 16"/>
          <p:cNvSpPr/>
          <p:nvPr/>
        </p:nvSpPr>
        <p:spPr>
          <a:xfrm>
            <a:off x="2614908" y="888561"/>
            <a:ext cx="7117080" cy="1060450"/>
          </a:xfrm>
          <a:prstGeom prst="rect">
            <a:avLst/>
          </a:prstGeom>
        </p:spPr>
        <p:txBody>
          <a:bodyPr wrap="none">
            <a:spAutoFit/>
          </a:bodyPr>
          <a:lstStyle/>
          <a:p>
            <a:pPr algn="l" fontAlgn="auto">
              <a:lnSpc>
                <a:spcPct val="150000"/>
              </a:lnSpc>
            </a:pPr>
            <a:r>
              <a:rPr sz="1400" b="1" dirty="0">
                <a:solidFill>
                  <a:srgbClr val="FF0000"/>
                </a:solidFill>
                <a:latin typeface="+mn-ea"/>
              </a:rPr>
              <a:t>整体结构采用无缝管热旋压收口成型</a:t>
            </a:r>
            <a:r>
              <a:rPr lang="zh-CN" sz="1400" b="1" dirty="0">
                <a:solidFill>
                  <a:srgbClr val="00428E"/>
                </a:solidFill>
                <a:latin typeface="+mn-ea"/>
              </a:rPr>
              <a:t>，非焊接；容器肩部为半球型，通过热旋压成为圆弧</a:t>
            </a:r>
          </a:p>
          <a:p>
            <a:pPr algn="l" fontAlgn="auto">
              <a:lnSpc>
                <a:spcPct val="150000"/>
              </a:lnSpc>
            </a:pPr>
            <a:r>
              <a:rPr lang="zh-CN" sz="1400" b="1" dirty="0">
                <a:solidFill>
                  <a:srgbClr val="00428E"/>
                </a:solidFill>
                <a:latin typeface="+mn-ea"/>
              </a:rPr>
              <a:t>过渡到瓶颈部分。</a:t>
            </a:r>
            <a:r>
              <a:rPr sz="1400" b="1" dirty="0">
                <a:solidFill>
                  <a:srgbClr val="00428E"/>
                </a:solidFill>
                <a:latin typeface="+mn-ea"/>
              </a:rPr>
              <a:t>不存在明显的几何不连续</a:t>
            </a:r>
            <a:r>
              <a:rPr lang="zh-CN" sz="1400" b="1" dirty="0">
                <a:solidFill>
                  <a:srgbClr val="00428E"/>
                </a:solidFill>
                <a:latin typeface="+mn-ea"/>
              </a:rPr>
              <a:t>；</a:t>
            </a:r>
            <a:r>
              <a:rPr sz="1400" b="1" dirty="0">
                <a:solidFill>
                  <a:srgbClr val="00428E"/>
                </a:solidFill>
                <a:latin typeface="+mn-ea"/>
              </a:rPr>
              <a:t>应力分布较为均匀</a:t>
            </a:r>
            <a:r>
              <a:rPr lang="zh-CN" sz="1400" b="1" dirty="0">
                <a:solidFill>
                  <a:srgbClr val="00428E"/>
                </a:solidFill>
                <a:latin typeface="+mn-ea"/>
              </a:rPr>
              <a:t>，</a:t>
            </a:r>
            <a:r>
              <a:rPr sz="1400" b="1" dirty="0">
                <a:solidFill>
                  <a:srgbClr val="FF0000"/>
                </a:solidFill>
                <a:latin typeface="+mn-ea"/>
              </a:rPr>
              <a:t>使得抗疲劳性能大为</a:t>
            </a:r>
          </a:p>
          <a:p>
            <a:pPr algn="l" fontAlgn="auto">
              <a:lnSpc>
                <a:spcPct val="150000"/>
              </a:lnSpc>
            </a:pPr>
            <a:r>
              <a:rPr sz="1400" b="1" dirty="0">
                <a:solidFill>
                  <a:srgbClr val="FF0000"/>
                </a:solidFill>
                <a:latin typeface="+mn-ea"/>
              </a:rPr>
              <a:t>提高。</a:t>
            </a:r>
          </a:p>
        </p:txBody>
      </p:sp>
      <p:sp>
        <p:nvSpPr>
          <p:cNvPr id="3" name="矩形 2"/>
          <p:cNvSpPr/>
          <p:nvPr/>
        </p:nvSpPr>
        <p:spPr>
          <a:xfrm>
            <a:off x="51133" y="1921886"/>
            <a:ext cx="1761326" cy="373380"/>
          </a:xfrm>
          <a:prstGeom prst="rect">
            <a:avLst/>
          </a:prstGeom>
        </p:spPr>
        <p:txBody>
          <a:bodyPr wrap="square">
            <a:spAutoFit/>
          </a:bodyPr>
          <a:lstStyle/>
          <a:p>
            <a:pPr algn="r">
              <a:lnSpc>
                <a:spcPts val="2200"/>
              </a:lnSpc>
            </a:pPr>
            <a:r>
              <a:rPr lang="zh-CN" altLang="en-US" sz="1600" b="1" dirty="0">
                <a:solidFill>
                  <a:srgbClr val="D0260F"/>
                </a:solidFill>
                <a:latin typeface="+mn-ea"/>
              </a:rPr>
              <a:t>容器瓶组</a:t>
            </a:r>
          </a:p>
        </p:txBody>
      </p:sp>
      <p:cxnSp>
        <p:nvCxnSpPr>
          <p:cNvPr id="24" name="直接连接符 23"/>
          <p:cNvCxnSpPr/>
          <p:nvPr/>
        </p:nvCxnSpPr>
        <p:spPr>
          <a:xfrm>
            <a:off x="2082426" y="2148954"/>
            <a:ext cx="488648" cy="0"/>
          </a:xfrm>
          <a:prstGeom prst="line">
            <a:avLst/>
          </a:prstGeom>
          <a:noFill/>
          <a:ln w="19050" cap="flat" cmpd="sng" algn="ctr">
            <a:solidFill>
              <a:srgbClr val="4F81BD"/>
            </a:solidFill>
            <a:prstDash val="sysDot"/>
            <a:headEnd type="oval"/>
            <a:tailEnd type="oval"/>
          </a:ln>
          <a:effectLst/>
        </p:spPr>
      </p:cxnSp>
      <p:sp>
        <p:nvSpPr>
          <p:cNvPr id="25" name="矩形 24"/>
          <p:cNvSpPr/>
          <p:nvPr/>
        </p:nvSpPr>
        <p:spPr>
          <a:xfrm>
            <a:off x="2644753" y="1922272"/>
            <a:ext cx="6939280" cy="737235"/>
          </a:xfrm>
          <a:prstGeom prst="rect">
            <a:avLst/>
          </a:prstGeom>
        </p:spPr>
        <p:txBody>
          <a:bodyPr wrap="none">
            <a:spAutoFit/>
          </a:bodyPr>
          <a:lstStyle/>
          <a:p>
            <a:pPr fontAlgn="auto">
              <a:lnSpc>
                <a:spcPct val="150000"/>
              </a:lnSpc>
            </a:pPr>
            <a:r>
              <a:rPr lang="zh-CN" altLang="en-US" sz="1400" b="1" dirty="0">
                <a:solidFill>
                  <a:srgbClr val="FF0000"/>
                </a:solidFill>
                <a:latin typeface="Times New Roman" panose="02020603050405020304" pitchFamily="18" charset="0"/>
              </a:rPr>
              <a:t>可以有效进行分组</a:t>
            </a:r>
            <a:r>
              <a:rPr lang="zh-CN" altLang="en-US" sz="1400" b="1" dirty="0">
                <a:solidFill>
                  <a:srgbClr val="00428E"/>
                </a:solidFill>
                <a:latin typeface="Times New Roman" panose="02020603050405020304" pitchFamily="18" charset="0"/>
              </a:rPr>
              <a:t>，满足多种组合要求，</a:t>
            </a:r>
            <a:r>
              <a:rPr lang="zh-CN" altLang="en-US" sz="1400" b="1" dirty="0">
                <a:solidFill>
                  <a:srgbClr val="FF0000"/>
                </a:solidFill>
                <a:latin typeface="Times New Roman" panose="02020603050405020304" pitchFamily="18" charset="0"/>
              </a:rPr>
              <a:t>提升运行效率</a:t>
            </a:r>
            <a:r>
              <a:rPr lang="zh-CN" altLang="en-US" sz="1400" b="1" dirty="0">
                <a:solidFill>
                  <a:srgbClr val="00428E"/>
                </a:solidFill>
                <a:latin typeface="Times New Roman" panose="02020603050405020304" pitchFamily="18" charset="0"/>
              </a:rPr>
              <a:t>；多容积方案，可供选择定制；</a:t>
            </a:r>
          </a:p>
          <a:p>
            <a:pPr fontAlgn="auto">
              <a:lnSpc>
                <a:spcPct val="150000"/>
              </a:lnSpc>
            </a:pPr>
            <a:r>
              <a:rPr lang="zh-CN" altLang="en-US" sz="1400" b="1" dirty="0">
                <a:solidFill>
                  <a:srgbClr val="00428E"/>
                </a:solidFill>
                <a:latin typeface="Times New Roman" panose="02020603050405020304" pitchFamily="18" charset="0"/>
              </a:rPr>
              <a:t>对于较大加氢站，容器布置时，可叠放在一起，节约占地。</a:t>
            </a:r>
          </a:p>
        </p:txBody>
      </p:sp>
      <p:sp>
        <p:nvSpPr>
          <p:cNvPr id="26" name="矩形 25"/>
          <p:cNvSpPr/>
          <p:nvPr/>
        </p:nvSpPr>
        <p:spPr>
          <a:xfrm>
            <a:off x="51768" y="2788026"/>
            <a:ext cx="1761326" cy="373380"/>
          </a:xfrm>
          <a:prstGeom prst="rect">
            <a:avLst/>
          </a:prstGeom>
        </p:spPr>
        <p:txBody>
          <a:bodyPr wrap="square">
            <a:spAutoFit/>
          </a:bodyPr>
          <a:lstStyle/>
          <a:p>
            <a:pPr algn="r">
              <a:lnSpc>
                <a:spcPts val="2200"/>
              </a:lnSpc>
            </a:pPr>
            <a:r>
              <a:rPr lang="zh-CN" altLang="en-US" sz="1600" b="1" dirty="0">
                <a:solidFill>
                  <a:srgbClr val="D0260F"/>
                </a:solidFill>
                <a:latin typeface="+mn-ea"/>
              </a:rPr>
              <a:t>设计分析方法</a:t>
            </a:r>
          </a:p>
        </p:txBody>
      </p:sp>
      <p:cxnSp>
        <p:nvCxnSpPr>
          <p:cNvPr id="27" name="直接连接符 26"/>
          <p:cNvCxnSpPr/>
          <p:nvPr/>
        </p:nvCxnSpPr>
        <p:spPr>
          <a:xfrm>
            <a:off x="2065916" y="2993504"/>
            <a:ext cx="488648" cy="0"/>
          </a:xfrm>
          <a:prstGeom prst="line">
            <a:avLst/>
          </a:prstGeom>
          <a:noFill/>
          <a:ln w="19050" cap="flat" cmpd="sng" algn="ctr">
            <a:solidFill>
              <a:srgbClr val="4F81BD"/>
            </a:solidFill>
            <a:prstDash val="sysDot"/>
            <a:headEnd type="oval"/>
            <a:tailEnd type="oval"/>
          </a:ln>
          <a:effectLst/>
        </p:spPr>
      </p:cxnSp>
      <p:sp>
        <p:nvSpPr>
          <p:cNvPr id="28" name="矩形 27"/>
          <p:cNvSpPr/>
          <p:nvPr/>
        </p:nvSpPr>
        <p:spPr>
          <a:xfrm>
            <a:off x="2645410" y="2783205"/>
            <a:ext cx="6998970" cy="1060450"/>
          </a:xfrm>
          <a:prstGeom prst="rect">
            <a:avLst/>
          </a:prstGeom>
        </p:spPr>
        <p:txBody>
          <a:bodyPr wrap="square">
            <a:spAutoFit/>
          </a:bodyPr>
          <a:lstStyle/>
          <a:p>
            <a:pPr fontAlgn="auto">
              <a:lnSpc>
                <a:spcPct val="150000"/>
              </a:lnSpc>
            </a:pPr>
            <a:r>
              <a:rPr lang="en-US" altLang="zh-CN" sz="1400" b="1" dirty="0">
                <a:solidFill>
                  <a:srgbClr val="FF0000"/>
                </a:solidFill>
                <a:latin typeface="Times New Roman" panose="02020603050405020304" pitchFamily="18" charset="0"/>
              </a:rPr>
              <a:t>采用弹塑性分析方法</a:t>
            </a:r>
            <a:r>
              <a:rPr lang="en-US" altLang="zh-CN" sz="1400" b="1" dirty="0">
                <a:solidFill>
                  <a:srgbClr val="00428E"/>
                </a:solidFill>
                <a:latin typeface="Times New Roman" panose="02020603050405020304" pitchFamily="18" charset="0"/>
              </a:rPr>
              <a:t>，使用数值分析技术，结合包含硬化效果的弹-塑性材料模型，并考虑几何非线性的影响，</a:t>
            </a:r>
            <a:r>
              <a:rPr lang="en-US" altLang="zh-CN" sz="1400" b="1" dirty="0">
                <a:solidFill>
                  <a:srgbClr val="FF0000"/>
                </a:solidFill>
                <a:latin typeface="Times New Roman" panose="02020603050405020304" pitchFamily="18" charset="0"/>
              </a:rPr>
              <a:t>反映材料屈服后的真实应力</a:t>
            </a:r>
            <a:r>
              <a:rPr lang="zh-CN" altLang="en-US" sz="1400" b="1" dirty="0">
                <a:solidFill>
                  <a:srgbClr val="00428E"/>
                </a:solidFill>
                <a:latin typeface="Times New Roman" panose="02020603050405020304" pitchFamily="18" charset="0"/>
              </a:rPr>
              <a:t>，</a:t>
            </a:r>
            <a:r>
              <a:rPr lang="en-US" altLang="zh-CN" sz="1400" b="1" dirty="0">
                <a:solidFill>
                  <a:srgbClr val="00428E"/>
                </a:solidFill>
                <a:latin typeface="Times New Roman" panose="02020603050405020304" pitchFamily="18" charset="0"/>
                <a:sym typeface="+mn-ea"/>
              </a:rPr>
              <a:t>施加设计载荷并考虑标准规定的载荷系数。</a:t>
            </a:r>
            <a:endParaRPr lang="zh-CN" altLang="en-US" sz="1400" b="1" dirty="0">
              <a:solidFill>
                <a:srgbClr val="00428E"/>
              </a:solidFill>
              <a:latin typeface="Times New Roman" panose="02020603050405020304" pitchFamily="18" charset="0"/>
            </a:endParaRPr>
          </a:p>
        </p:txBody>
      </p:sp>
      <p:sp>
        <p:nvSpPr>
          <p:cNvPr id="30" name="矩形 29"/>
          <p:cNvSpPr/>
          <p:nvPr/>
        </p:nvSpPr>
        <p:spPr>
          <a:xfrm>
            <a:off x="35258" y="3919596"/>
            <a:ext cx="1761326" cy="373380"/>
          </a:xfrm>
          <a:prstGeom prst="rect">
            <a:avLst/>
          </a:prstGeom>
        </p:spPr>
        <p:txBody>
          <a:bodyPr wrap="square">
            <a:spAutoFit/>
          </a:bodyPr>
          <a:lstStyle/>
          <a:p>
            <a:pPr algn="r">
              <a:lnSpc>
                <a:spcPts val="2200"/>
              </a:lnSpc>
            </a:pPr>
            <a:r>
              <a:rPr lang="zh-CN" altLang="en-US" sz="1600" b="1" dirty="0">
                <a:solidFill>
                  <a:srgbClr val="D0260F"/>
                </a:solidFill>
                <a:latin typeface="+mn-ea"/>
              </a:rPr>
              <a:t>疲劳评定</a:t>
            </a:r>
          </a:p>
        </p:txBody>
      </p:sp>
      <p:sp>
        <p:nvSpPr>
          <p:cNvPr id="31" name="矩形 30"/>
          <p:cNvSpPr/>
          <p:nvPr/>
        </p:nvSpPr>
        <p:spPr>
          <a:xfrm>
            <a:off x="2700655" y="3914775"/>
            <a:ext cx="6998970" cy="737235"/>
          </a:xfrm>
          <a:prstGeom prst="rect">
            <a:avLst/>
          </a:prstGeom>
        </p:spPr>
        <p:txBody>
          <a:bodyPr wrap="square">
            <a:spAutoFit/>
          </a:bodyPr>
          <a:lstStyle/>
          <a:p>
            <a:pPr fontAlgn="auto">
              <a:lnSpc>
                <a:spcPct val="150000"/>
              </a:lnSpc>
            </a:pPr>
            <a:r>
              <a:rPr lang="en-US" altLang="zh-CN" sz="1400" b="1" dirty="0">
                <a:solidFill>
                  <a:srgbClr val="FF0000"/>
                </a:solidFill>
                <a:latin typeface="Times New Roman" panose="02020603050405020304" pitchFamily="18" charset="0"/>
              </a:rPr>
              <a:t>采用</a:t>
            </a:r>
            <a:r>
              <a:rPr lang="zh-CN" altLang="en-US" sz="1400" b="1" dirty="0">
                <a:solidFill>
                  <a:srgbClr val="FF0000"/>
                </a:solidFill>
                <a:latin typeface="Times New Roman" panose="02020603050405020304" pitchFamily="18" charset="0"/>
              </a:rPr>
              <a:t>断裂力学的方法进行疲劳失效评定，</a:t>
            </a:r>
            <a:r>
              <a:rPr lang="zh-CN" altLang="en-US" sz="1400" b="1" dirty="0">
                <a:solidFill>
                  <a:srgbClr val="00428E"/>
                </a:solidFill>
                <a:latin typeface="Times New Roman" panose="02020603050405020304" pitchFamily="18" charset="0"/>
              </a:rPr>
              <a:t>容器在整个寿命期内，允许的最大裂纹深度处的应力强度因子仍然小于材料的断裂韧度，</a:t>
            </a:r>
            <a:r>
              <a:rPr lang="zh-CN" altLang="en-US" sz="1400" b="1" dirty="0">
                <a:solidFill>
                  <a:srgbClr val="FF0000"/>
                </a:solidFill>
                <a:latin typeface="Times New Roman" panose="02020603050405020304" pitchFamily="18" charset="0"/>
              </a:rPr>
              <a:t>保证了产品的安全性。</a:t>
            </a:r>
          </a:p>
        </p:txBody>
      </p:sp>
      <p:cxnSp>
        <p:nvCxnSpPr>
          <p:cNvPr id="32" name="直接连接符 31"/>
          <p:cNvCxnSpPr/>
          <p:nvPr/>
        </p:nvCxnSpPr>
        <p:spPr>
          <a:xfrm>
            <a:off x="2121161" y="4125074"/>
            <a:ext cx="488648" cy="0"/>
          </a:xfrm>
          <a:prstGeom prst="line">
            <a:avLst/>
          </a:prstGeom>
          <a:noFill/>
          <a:ln w="19050" cap="flat" cmpd="sng" algn="ctr">
            <a:solidFill>
              <a:srgbClr val="4F81BD"/>
            </a:solidFill>
            <a:prstDash val="sysDot"/>
            <a:headEnd type="oval"/>
            <a:tailEnd type="oval"/>
          </a:ln>
          <a:effectLst/>
        </p:spPr>
      </p:cxn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2" cstate="print"/>
          <a:stretch>
            <a:fillRect/>
          </a:stretch>
        </p:blipFill>
        <p:spPr>
          <a:xfrm>
            <a:off x="10200005" y="116840"/>
            <a:ext cx="1642110" cy="580390"/>
          </a:xfrm>
          <a:prstGeom prst="rect">
            <a:avLst/>
          </a:prstGeom>
        </p:spPr>
      </p:pic>
      <p:sp>
        <p:nvSpPr>
          <p:cNvPr id="12" name="六边形 11"/>
          <p:cNvSpPr/>
          <p:nvPr/>
        </p:nvSpPr>
        <p:spPr>
          <a:xfrm>
            <a:off x="262890" y="188595"/>
            <a:ext cx="720090" cy="575945"/>
          </a:xfrm>
          <a:prstGeom prst="hexagon">
            <a:avLst/>
          </a:prstGeom>
          <a:solidFill>
            <a:schemeClr val="accent5"/>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3" name="直接连接符 12"/>
          <p:cNvCxnSpPr>
            <a:stCxn id="12" idx="1"/>
          </p:cNvCxnSpPr>
          <p:nvPr/>
        </p:nvCxnSpPr>
        <p:spPr>
          <a:xfrm>
            <a:off x="838835" y="764540"/>
            <a:ext cx="10945495" cy="0"/>
          </a:xfrm>
          <a:prstGeom prst="line">
            <a:avLst/>
          </a:prstGeom>
        </p:spPr>
        <p:style>
          <a:lnRef idx="1">
            <a:schemeClr val="accent1"/>
          </a:lnRef>
          <a:fillRef idx="0">
            <a:schemeClr val="accent1"/>
          </a:fillRef>
          <a:effectRef idx="0">
            <a:schemeClr val="accent1"/>
          </a:effectRef>
          <a:fontRef idx="minor">
            <a:schemeClr val="tx1"/>
          </a:fontRef>
        </p:style>
      </p:cxnSp>
      <p:sp>
        <p:nvSpPr>
          <p:cNvPr id="15" name="矩形 14"/>
          <p:cNvSpPr/>
          <p:nvPr/>
        </p:nvSpPr>
        <p:spPr>
          <a:xfrm>
            <a:off x="0" y="6619240"/>
            <a:ext cx="11208385" cy="238760"/>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11208385" y="6619240"/>
            <a:ext cx="983615" cy="2387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11484610" y="6554470"/>
            <a:ext cx="513080" cy="368300"/>
          </a:xfrm>
          <a:prstGeom prst="rect">
            <a:avLst/>
          </a:prstGeom>
          <a:noFill/>
        </p:spPr>
        <p:txBody>
          <a:bodyPr wrap="square" rtlCol="0">
            <a:spAutoFit/>
          </a:bodyPr>
          <a:lstStyle/>
          <a:p>
            <a:r>
              <a:rPr lang="en-US" altLang="zh-CN" b="1" dirty="0">
                <a:solidFill>
                  <a:schemeClr val="bg1"/>
                </a:solidFill>
              </a:rPr>
              <a:t>8</a:t>
            </a:r>
          </a:p>
        </p:txBody>
      </p:sp>
      <p:sp>
        <p:nvSpPr>
          <p:cNvPr id="22" name="文本框 21"/>
          <p:cNvSpPr txBox="1"/>
          <p:nvPr/>
        </p:nvSpPr>
        <p:spPr>
          <a:xfrm>
            <a:off x="1199515" y="215265"/>
            <a:ext cx="7479665" cy="521970"/>
          </a:xfrm>
          <a:prstGeom prst="rect">
            <a:avLst/>
          </a:prstGeom>
          <a:noFill/>
        </p:spPr>
        <p:txBody>
          <a:bodyPr wrap="square" rtlCol="0">
            <a:spAutoFit/>
          </a:bodyPr>
          <a:lstStyle/>
          <a:p>
            <a:r>
              <a:rPr lang="zh-CN" altLang="en-US" sz="2800" b="1"/>
              <a:t>技术创新</a:t>
            </a:r>
            <a:r>
              <a:rPr lang="en-US" altLang="zh-CN" sz="2800" b="1"/>
              <a:t>——</a:t>
            </a:r>
            <a:r>
              <a:rPr lang="zh-CN" altLang="en-US" sz="2800" b="1"/>
              <a:t>关键制造工艺</a:t>
            </a:r>
          </a:p>
        </p:txBody>
      </p:sp>
      <p:pic>
        <p:nvPicPr>
          <p:cNvPr id="3" name="图片 2"/>
          <p:cNvPicPr>
            <a:picLocks noChangeAspect="1"/>
          </p:cNvPicPr>
          <p:nvPr/>
        </p:nvPicPr>
        <p:blipFill>
          <a:blip r:embed="rId3"/>
          <a:stretch>
            <a:fillRect/>
          </a:stretch>
        </p:blipFill>
        <p:spPr>
          <a:xfrm>
            <a:off x="859790" y="909955"/>
            <a:ext cx="2939415" cy="1472565"/>
          </a:xfrm>
          <a:prstGeom prst="rect">
            <a:avLst/>
          </a:prstGeom>
        </p:spPr>
      </p:pic>
      <p:pic>
        <p:nvPicPr>
          <p:cNvPr id="5" name="图片 22" descr="C:\Users\01027187\Desktop\306004eb639d4108b760ac09dfb19ffe.jpg"/>
          <p:cNvPicPr>
            <a:picLocks noChangeAspect="1" noChangeArrowheads="1"/>
          </p:cNvPicPr>
          <p:nvPr/>
        </p:nvPicPr>
        <p:blipFill rotWithShape="1">
          <a:blip r:embed="rId4"/>
          <a:srcRect l="14236" b="15703"/>
          <a:stretch>
            <a:fillRect/>
          </a:stretch>
        </p:blipFill>
        <p:spPr bwMode="auto">
          <a:xfrm>
            <a:off x="4799965" y="909955"/>
            <a:ext cx="2409825" cy="14878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 name="Subtitle 2"/>
          <p:cNvSpPr txBox="1"/>
          <p:nvPr/>
        </p:nvSpPr>
        <p:spPr>
          <a:xfrm>
            <a:off x="815340" y="2465070"/>
            <a:ext cx="3027680" cy="1094740"/>
          </a:xfrm>
          <a:prstGeom prst="rect">
            <a:avLst/>
          </a:prstGeom>
        </p:spPr>
        <p:txBody>
          <a:bodyPr vert="horz" lIns="121912" tIns="60956" rIns="121912" bIns="60956" rtlCol="0">
            <a:noAutofit/>
          </a:bodyPr>
          <a:lstStyle>
            <a:lvl1pPr marL="0" indent="0" algn="ctr" defTabSz="457200" rtl="0" eaLnBrk="1" latinLnBrk="0" hangingPunct="1">
              <a:spcBef>
                <a:spcPct val="20000"/>
              </a:spcBef>
              <a:buFont typeface="Arial" panose="020B0604020202020204"/>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panose="020B0604020202020204"/>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panose="020B0604020202020204"/>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panose="020B0604020202020204"/>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panose="020B0604020202020204"/>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panose="020B0604020202020204"/>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panose="020B0604020202020204"/>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panose="020B0604020202020204"/>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panose="020B0604020202020204"/>
              <a:buNone/>
              <a:defRPr sz="2000" kern="1200">
                <a:solidFill>
                  <a:schemeClr val="tx1">
                    <a:tint val="75000"/>
                  </a:schemeClr>
                </a:solidFill>
                <a:latin typeface="+mn-lt"/>
                <a:ea typeface="+mn-ea"/>
                <a:cs typeface="+mn-cs"/>
              </a:defRPr>
            </a:lvl9pPr>
          </a:lstStyle>
          <a:p>
            <a:pPr algn="l">
              <a:lnSpc>
                <a:spcPct val="90000"/>
              </a:lnSpc>
            </a:pPr>
            <a:r>
              <a:rPr lang="zh-CN" altLang="en-US" sz="1335" b="1" dirty="0">
                <a:solidFill>
                  <a:srgbClr val="4D4D4D"/>
                </a:solidFill>
                <a:latin typeface="华文细黑" panose="02010600040101010101" pitchFamily="2" charset="-122"/>
                <a:ea typeface="华文细黑" panose="02010600040101010101" pitchFamily="2" charset="-122"/>
                <a:cs typeface="Aparajita" panose="020B0604020202020204" pitchFamily="34" charset="0"/>
              </a:rPr>
              <a:t>旋压成形</a:t>
            </a:r>
          </a:p>
          <a:p>
            <a:pPr algn="l">
              <a:lnSpc>
                <a:spcPct val="120000"/>
              </a:lnSpc>
            </a:pPr>
            <a:r>
              <a:rPr lang="zh-CN" altLang="en-US" sz="1335" dirty="0">
                <a:solidFill>
                  <a:srgbClr val="9BBB59">
                    <a:lumMod val="50000"/>
                  </a:srgbClr>
                </a:solidFill>
                <a:latin typeface="华文细黑" panose="02010600040101010101" pitchFamily="2" charset="-122"/>
                <a:ea typeface="华文细黑" panose="02010600040101010101" pitchFamily="2" charset="-122"/>
                <a:cs typeface="Aparajita" panose="020B0604020202020204" pitchFamily="34" charset="0"/>
              </a:rPr>
              <a:t>采取特殊程序进行旋压，旋压过程中严格控制加热时间，</a:t>
            </a:r>
            <a:r>
              <a:rPr lang="zh-CN" altLang="en-US" sz="1335" dirty="0">
                <a:solidFill>
                  <a:srgbClr val="FF0000"/>
                </a:solidFill>
                <a:latin typeface="华文细黑" panose="02010600040101010101" pitchFamily="2" charset="-122"/>
                <a:ea typeface="华文细黑" panose="02010600040101010101" pitchFamily="2" charset="-122"/>
                <a:cs typeface="Aparajita" panose="020B0604020202020204" pitchFamily="34" charset="0"/>
              </a:rPr>
              <a:t>解决了极限厚壁钢管旋压过程中中频加热时间较长, </a:t>
            </a:r>
            <a:r>
              <a:rPr lang="zh-CN" altLang="en-US" sz="1335" dirty="0">
                <a:solidFill>
                  <a:srgbClr val="9BBB59">
                    <a:lumMod val="50000"/>
                  </a:srgbClr>
                </a:solidFill>
                <a:latin typeface="华文细黑" panose="02010600040101010101" pitchFamily="2" charset="-122"/>
                <a:ea typeface="华文细黑" panose="02010600040101010101" pitchFamily="2" charset="-122"/>
                <a:cs typeface="Aparajita" panose="020B0604020202020204" pitchFamily="34" charset="0"/>
              </a:rPr>
              <a:t>加热区钢管内外壁氧化严重现象。</a:t>
            </a:r>
          </a:p>
        </p:txBody>
      </p:sp>
      <p:sp>
        <p:nvSpPr>
          <p:cNvPr id="10" name="Subtitle 2"/>
          <p:cNvSpPr txBox="1"/>
          <p:nvPr/>
        </p:nvSpPr>
        <p:spPr>
          <a:xfrm>
            <a:off x="4479290" y="2493010"/>
            <a:ext cx="3233420" cy="1094740"/>
          </a:xfrm>
          <a:prstGeom prst="rect">
            <a:avLst/>
          </a:prstGeom>
        </p:spPr>
        <p:txBody>
          <a:bodyPr vert="horz" lIns="121912" tIns="60956" rIns="121912" bIns="60956" rtlCol="0">
            <a:noAutofit/>
          </a:bodyPr>
          <a:lstStyle>
            <a:lvl1pPr marL="0" indent="0" algn="ctr" defTabSz="457200" rtl="0" eaLnBrk="1" latinLnBrk="0" hangingPunct="1">
              <a:spcBef>
                <a:spcPct val="20000"/>
              </a:spcBef>
              <a:buFont typeface="Arial" panose="020B0604020202020204"/>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panose="020B0604020202020204"/>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panose="020B0604020202020204"/>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panose="020B0604020202020204"/>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panose="020B0604020202020204"/>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panose="020B0604020202020204"/>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panose="020B0604020202020204"/>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panose="020B0604020202020204"/>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panose="020B0604020202020204"/>
              <a:buNone/>
              <a:defRPr sz="2000" kern="1200">
                <a:solidFill>
                  <a:schemeClr val="tx1">
                    <a:tint val="75000"/>
                  </a:schemeClr>
                </a:solidFill>
                <a:latin typeface="+mn-lt"/>
                <a:ea typeface="+mn-ea"/>
                <a:cs typeface="+mn-cs"/>
              </a:defRPr>
            </a:lvl9pPr>
          </a:lstStyle>
          <a:p>
            <a:pPr algn="l">
              <a:lnSpc>
                <a:spcPct val="90000"/>
              </a:lnSpc>
            </a:pPr>
            <a:r>
              <a:rPr lang="zh-CN" altLang="en-US" sz="1335" b="1" dirty="0">
                <a:solidFill>
                  <a:srgbClr val="4D4D4D"/>
                </a:solidFill>
                <a:latin typeface="华文细黑" panose="02010600040101010101" pitchFamily="2" charset="-122"/>
                <a:ea typeface="华文细黑" panose="02010600040101010101" pitchFamily="2" charset="-122"/>
                <a:cs typeface="Aparajita" panose="020B0604020202020204" pitchFamily="34" charset="0"/>
              </a:rPr>
              <a:t>热处理</a:t>
            </a:r>
          </a:p>
          <a:p>
            <a:pPr algn="l">
              <a:lnSpc>
                <a:spcPct val="120000"/>
              </a:lnSpc>
            </a:pPr>
            <a:r>
              <a:rPr lang="zh-CN" altLang="en-US" sz="1335" dirty="0">
                <a:solidFill>
                  <a:srgbClr val="9BBB59">
                    <a:lumMod val="50000"/>
                  </a:srgbClr>
                </a:solidFill>
                <a:latin typeface="华文细黑" panose="02010600040101010101" pitchFamily="2" charset="-122"/>
                <a:ea typeface="华文细黑" panose="02010600040101010101" pitchFamily="2" charset="-122"/>
                <a:cs typeface="Aparajita" panose="020B0604020202020204" pitchFamily="34" charset="0"/>
              </a:rPr>
              <a:t>材料厚度增加，采用</a:t>
            </a:r>
            <a:r>
              <a:rPr lang="zh-CN" altLang="en-US" sz="1335" dirty="0">
                <a:solidFill>
                  <a:srgbClr val="FF0000"/>
                </a:solidFill>
                <a:latin typeface="华文细黑" panose="02010600040101010101" pitchFamily="2" charset="-122"/>
                <a:ea typeface="华文细黑" panose="02010600040101010101" pitchFamily="2" charset="-122"/>
                <a:cs typeface="Aparajita" panose="020B0604020202020204" pitchFamily="34" charset="0"/>
              </a:rPr>
              <a:t>普通的单面淬火方式无法满足热处理要求及图样对材料性能的要求</a:t>
            </a:r>
            <a:r>
              <a:rPr lang="zh-CN" altLang="en-US" sz="1335" dirty="0">
                <a:solidFill>
                  <a:srgbClr val="9BBB59">
                    <a:lumMod val="50000"/>
                  </a:srgbClr>
                </a:solidFill>
                <a:latin typeface="华文细黑" panose="02010600040101010101" pitchFamily="2" charset="-122"/>
                <a:ea typeface="华文细黑" panose="02010600040101010101" pitchFamily="2" charset="-122"/>
                <a:cs typeface="Aparajita" panose="020B0604020202020204" pitchFamily="34" charset="0"/>
              </a:rPr>
              <a:t>，</a:t>
            </a:r>
            <a:r>
              <a:rPr lang="zh-CN" altLang="en-US" sz="1335" dirty="0">
                <a:solidFill>
                  <a:schemeClr val="tx1"/>
                </a:solidFill>
                <a:latin typeface="华文细黑" panose="02010600040101010101" pitchFamily="2" charset="-122"/>
                <a:ea typeface="华文细黑" panose="02010600040101010101" pitchFamily="2" charset="-122"/>
                <a:cs typeface="Aparajita" panose="020B0604020202020204" pitchFamily="34" charset="0"/>
              </a:rPr>
              <a:t>通过控制工装的关键参数以及双面淬火方式达到均匀淬火的目的。</a:t>
            </a:r>
          </a:p>
        </p:txBody>
      </p:sp>
      <p:sp>
        <p:nvSpPr>
          <p:cNvPr id="11" name="Subtitle 2"/>
          <p:cNvSpPr txBox="1"/>
          <p:nvPr/>
        </p:nvSpPr>
        <p:spPr>
          <a:xfrm>
            <a:off x="4368165" y="5158105"/>
            <a:ext cx="3602990" cy="1097915"/>
          </a:xfrm>
          <a:prstGeom prst="rect">
            <a:avLst/>
          </a:prstGeom>
        </p:spPr>
        <p:txBody>
          <a:bodyPr vert="horz" lIns="121912" tIns="60956" rIns="121912" bIns="60956" rtlCol="0">
            <a:noAutofit/>
          </a:bodyPr>
          <a:lstStyle>
            <a:lvl1pPr marL="0" indent="0" algn="ctr" defTabSz="457200" rtl="0" eaLnBrk="1" latinLnBrk="0" hangingPunct="1">
              <a:spcBef>
                <a:spcPct val="20000"/>
              </a:spcBef>
              <a:buFont typeface="Arial" panose="020B0604020202020204"/>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panose="020B0604020202020204"/>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panose="020B0604020202020204"/>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panose="020B0604020202020204"/>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panose="020B0604020202020204"/>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panose="020B0604020202020204"/>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panose="020B0604020202020204"/>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panose="020B0604020202020204"/>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panose="020B0604020202020204"/>
              <a:buNone/>
              <a:defRPr sz="2000" kern="1200">
                <a:solidFill>
                  <a:schemeClr val="tx1">
                    <a:tint val="75000"/>
                  </a:schemeClr>
                </a:solidFill>
                <a:latin typeface="+mn-lt"/>
                <a:ea typeface="+mn-ea"/>
                <a:cs typeface="+mn-cs"/>
              </a:defRPr>
            </a:lvl9pPr>
          </a:lstStyle>
          <a:p>
            <a:pPr algn="l">
              <a:lnSpc>
                <a:spcPct val="90000"/>
              </a:lnSpc>
            </a:pPr>
            <a:r>
              <a:rPr lang="zh-CN" altLang="en-US" sz="1335" b="1" dirty="0">
                <a:solidFill>
                  <a:srgbClr val="4D4D4D"/>
                </a:solidFill>
                <a:latin typeface="华文细黑" panose="02010600040101010101" pitchFamily="2" charset="-122"/>
                <a:ea typeface="华文细黑" panose="02010600040101010101" pitchFamily="2" charset="-122"/>
                <a:cs typeface="Aparajita" panose="020B0604020202020204" pitchFamily="34" charset="0"/>
              </a:rPr>
              <a:t>水压试验</a:t>
            </a:r>
          </a:p>
          <a:p>
            <a:pPr algn="l">
              <a:lnSpc>
                <a:spcPct val="120000"/>
              </a:lnSpc>
            </a:pPr>
            <a:r>
              <a:rPr lang="zh-CN" altLang="en-US" sz="1335" dirty="0">
                <a:solidFill>
                  <a:srgbClr val="9BBB59">
                    <a:lumMod val="50000"/>
                  </a:srgbClr>
                </a:solidFill>
                <a:latin typeface="华文细黑" panose="02010600040101010101" pitchFamily="2" charset="-122"/>
                <a:ea typeface="华文细黑" panose="02010600040101010101" pitchFamily="2" charset="-122"/>
                <a:cs typeface="Aparajita" panose="020B0604020202020204" pitchFamily="34" charset="0"/>
              </a:rPr>
              <a:t>进行试验设备、试验工艺方法、超高压水压试验系统设计和安全防控的研究，全面升级改造水压试验系统、提升吊装能力，</a:t>
            </a:r>
            <a:r>
              <a:rPr lang="zh-CN" altLang="en-US" sz="1335" dirty="0">
                <a:solidFill>
                  <a:srgbClr val="FF0000"/>
                </a:solidFill>
                <a:latin typeface="华文细黑" panose="02010600040101010101" pitchFamily="2" charset="-122"/>
                <a:ea typeface="华文细黑" panose="02010600040101010101" pitchFamily="2" charset="-122"/>
                <a:cs typeface="Aparajita" panose="020B0604020202020204" pitchFamily="34" charset="0"/>
              </a:rPr>
              <a:t>保证设备性能的稳定性、试验安全性和试验结果的可靠性。</a:t>
            </a:r>
          </a:p>
        </p:txBody>
      </p:sp>
      <p:pic>
        <p:nvPicPr>
          <p:cNvPr id="16" name="图片 3"/>
          <p:cNvPicPr>
            <a:picLocks noChangeAspect="1" noChangeArrowheads="1"/>
          </p:cNvPicPr>
          <p:nvPr/>
        </p:nvPicPr>
        <p:blipFill>
          <a:blip r:embed="rId5"/>
          <a:srcRect/>
          <a:stretch>
            <a:fillRect/>
          </a:stretch>
        </p:blipFill>
        <p:spPr bwMode="auto">
          <a:xfrm>
            <a:off x="8112125" y="3789045"/>
            <a:ext cx="2596515" cy="1199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Subtitle 2"/>
          <p:cNvSpPr txBox="1"/>
          <p:nvPr/>
        </p:nvSpPr>
        <p:spPr>
          <a:xfrm>
            <a:off x="8184515" y="2565400"/>
            <a:ext cx="2447925" cy="435610"/>
          </a:xfrm>
          <a:prstGeom prst="rect">
            <a:avLst/>
          </a:prstGeom>
        </p:spPr>
        <p:txBody>
          <a:bodyPr vert="horz" lIns="121912" tIns="60956" rIns="121912" bIns="60956" rtlCol="0">
            <a:noAutofit/>
          </a:bodyPr>
          <a:lstStyle>
            <a:lvl1pPr marL="0" indent="0" algn="ctr" defTabSz="457200" rtl="0" eaLnBrk="1" latinLnBrk="0" hangingPunct="1">
              <a:spcBef>
                <a:spcPct val="20000"/>
              </a:spcBef>
              <a:buFont typeface="Arial" panose="020B0604020202020204"/>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panose="020B0604020202020204"/>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panose="020B0604020202020204"/>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panose="020B0604020202020204"/>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panose="020B0604020202020204"/>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panose="020B0604020202020204"/>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panose="020B0604020202020204"/>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panose="020B0604020202020204"/>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panose="020B0604020202020204"/>
              <a:buNone/>
              <a:defRPr sz="2000" kern="1200">
                <a:solidFill>
                  <a:schemeClr val="tx1">
                    <a:tint val="75000"/>
                  </a:schemeClr>
                </a:solidFill>
                <a:latin typeface="+mn-lt"/>
                <a:ea typeface="+mn-ea"/>
                <a:cs typeface="+mn-cs"/>
              </a:defRPr>
            </a:lvl9pPr>
          </a:lstStyle>
          <a:p>
            <a:pPr algn="l">
              <a:lnSpc>
                <a:spcPct val="90000"/>
              </a:lnSpc>
            </a:pPr>
            <a:r>
              <a:rPr lang="zh-CN" altLang="en-US" sz="1335" b="1" dirty="0">
                <a:solidFill>
                  <a:srgbClr val="4D4D4D"/>
                </a:solidFill>
                <a:latin typeface="华文细黑" panose="02010600040101010101" pitchFamily="2" charset="-122"/>
                <a:ea typeface="华文细黑" panose="02010600040101010101" pitchFamily="2" charset="-122"/>
                <a:cs typeface="Aparajita" panose="020B0604020202020204" pitchFamily="34" charset="0"/>
              </a:rPr>
              <a:t>机加工</a:t>
            </a:r>
          </a:p>
          <a:p>
            <a:pPr algn="l">
              <a:lnSpc>
                <a:spcPct val="90000"/>
              </a:lnSpc>
            </a:pPr>
            <a:r>
              <a:rPr lang="zh-CN" altLang="en-US" sz="1335" dirty="0">
                <a:solidFill>
                  <a:srgbClr val="9BBB59">
                    <a:lumMod val="50000"/>
                  </a:srgbClr>
                </a:solidFill>
                <a:latin typeface="华文细黑" panose="02010600040101010101" pitchFamily="2" charset="-122"/>
                <a:ea typeface="华文细黑" panose="02010600040101010101" pitchFamily="2" charset="-122"/>
                <a:cs typeface="Aparajita" panose="020B0604020202020204" pitchFamily="34" charset="0"/>
              </a:rPr>
              <a:t>瓶口内部密封面的检测难度增加，改善工艺工装，凭借加工能力保证一次加工成型</a:t>
            </a:r>
            <a:r>
              <a:rPr lang="zh-CN" altLang="en-US" sz="1335" b="1" dirty="0">
                <a:solidFill>
                  <a:srgbClr val="4D4D4D"/>
                </a:solidFill>
                <a:latin typeface="华文细黑" panose="02010600040101010101" pitchFamily="2" charset="-122"/>
                <a:ea typeface="华文细黑" panose="02010600040101010101" pitchFamily="2" charset="-122"/>
                <a:cs typeface="Aparajita" panose="020B0604020202020204" pitchFamily="34" charset="0"/>
              </a:rPr>
              <a:t>。</a:t>
            </a:r>
          </a:p>
          <a:p>
            <a:pPr algn="l">
              <a:lnSpc>
                <a:spcPct val="120000"/>
              </a:lnSpc>
            </a:pPr>
            <a:endParaRPr lang="zh-CN" altLang="en-US" sz="1335" dirty="0">
              <a:solidFill>
                <a:srgbClr val="9BBB59">
                  <a:lumMod val="50000"/>
                </a:srgbClr>
              </a:solidFill>
              <a:latin typeface="华文细黑" panose="02010600040101010101" pitchFamily="2" charset="-122"/>
              <a:ea typeface="华文细黑" panose="02010600040101010101" pitchFamily="2" charset="-122"/>
              <a:cs typeface="Aparajita" panose="020B0604020202020204" pitchFamily="34" charset="0"/>
            </a:endParaRPr>
          </a:p>
        </p:txBody>
      </p:sp>
      <p:sp>
        <p:nvSpPr>
          <p:cNvPr id="20" name="Subtitle 2"/>
          <p:cNvSpPr txBox="1"/>
          <p:nvPr/>
        </p:nvSpPr>
        <p:spPr>
          <a:xfrm>
            <a:off x="8184515" y="5302250"/>
            <a:ext cx="2889250" cy="735330"/>
          </a:xfrm>
          <a:prstGeom prst="rect">
            <a:avLst/>
          </a:prstGeom>
        </p:spPr>
        <p:txBody>
          <a:bodyPr vert="horz" lIns="121912" tIns="60956" rIns="121912" bIns="60956" rtlCol="0">
            <a:noAutofit/>
          </a:bodyPr>
          <a:lstStyle>
            <a:lvl1pPr marL="0" indent="0" algn="ctr" defTabSz="457200" rtl="0" eaLnBrk="1" latinLnBrk="0" hangingPunct="1">
              <a:spcBef>
                <a:spcPct val="20000"/>
              </a:spcBef>
              <a:buFont typeface="Arial" panose="020B0604020202020204"/>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panose="020B0604020202020204"/>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panose="020B0604020202020204"/>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panose="020B0604020202020204"/>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panose="020B0604020202020204"/>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panose="020B0604020202020204"/>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panose="020B0604020202020204"/>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panose="020B0604020202020204"/>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panose="020B0604020202020204"/>
              <a:buNone/>
              <a:defRPr sz="2000" kern="1200">
                <a:solidFill>
                  <a:schemeClr val="tx1">
                    <a:tint val="75000"/>
                  </a:schemeClr>
                </a:solidFill>
                <a:latin typeface="+mn-lt"/>
                <a:ea typeface="+mn-ea"/>
                <a:cs typeface="+mn-cs"/>
              </a:defRPr>
            </a:lvl9pPr>
          </a:lstStyle>
          <a:p>
            <a:pPr algn="l">
              <a:lnSpc>
                <a:spcPct val="90000"/>
              </a:lnSpc>
            </a:pPr>
            <a:r>
              <a:rPr lang="zh-CN" altLang="en-US" sz="1335" b="1" dirty="0">
                <a:solidFill>
                  <a:srgbClr val="4D4D4D"/>
                </a:solidFill>
                <a:latin typeface="华文细黑" panose="02010600040101010101" pitchFamily="2" charset="-122"/>
                <a:ea typeface="华文细黑" panose="02010600040101010101" pitchFamily="2" charset="-122"/>
                <a:cs typeface="Aparajita" panose="020B0604020202020204" pitchFamily="34" charset="0"/>
              </a:rPr>
              <a:t>高压储氢容器瓶组</a:t>
            </a:r>
          </a:p>
          <a:p>
            <a:pPr algn="l">
              <a:lnSpc>
                <a:spcPct val="120000"/>
              </a:lnSpc>
            </a:pPr>
            <a:r>
              <a:rPr lang="zh-CN" altLang="en-US" sz="1335" dirty="0">
                <a:solidFill>
                  <a:srgbClr val="9BBB59">
                    <a:lumMod val="50000"/>
                  </a:srgbClr>
                </a:solidFill>
                <a:latin typeface="华文细黑" panose="02010600040101010101" pitchFamily="2" charset="-122"/>
                <a:ea typeface="华文细黑" panose="02010600040101010101" pitchFamily="2" charset="-122"/>
                <a:cs typeface="Aparajita" panose="020B0604020202020204" pitchFamily="34" charset="0"/>
              </a:rPr>
              <a:t>可以有效进行分组，满足多种组合要求，提升运行效率；多容积方案，可供选择定制。</a:t>
            </a:r>
          </a:p>
        </p:txBody>
      </p:sp>
      <p:pic>
        <p:nvPicPr>
          <p:cNvPr id="21" name="图片 20"/>
          <p:cNvPicPr>
            <a:picLocks noChangeAspect="1"/>
          </p:cNvPicPr>
          <p:nvPr/>
        </p:nvPicPr>
        <p:blipFill>
          <a:blip r:embed="rId6"/>
          <a:stretch>
            <a:fillRect/>
          </a:stretch>
        </p:blipFill>
        <p:spPr>
          <a:xfrm>
            <a:off x="8184515" y="843280"/>
            <a:ext cx="2169160" cy="1621790"/>
          </a:xfrm>
          <a:prstGeom prst="rect">
            <a:avLst/>
          </a:prstGeom>
        </p:spPr>
      </p:pic>
      <p:sp>
        <p:nvSpPr>
          <p:cNvPr id="23" name="Subtitle 2"/>
          <p:cNvSpPr txBox="1"/>
          <p:nvPr/>
        </p:nvSpPr>
        <p:spPr>
          <a:xfrm>
            <a:off x="767715" y="5158105"/>
            <a:ext cx="3387090" cy="1097915"/>
          </a:xfrm>
          <a:prstGeom prst="rect">
            <a:avLst/>
          </a:prstGeom>
        </p:spPr>
        <p:txBody>
          <a:bodyPr vert="horz" lIns="121912" tIns="60956" rIns="121912" bIns="60956" rtlCol="0">
            <a:noAutofit/>
          </a:bodyPr>
          <a:lstStyle>
            <a:lvl1pPr marL="0" indent="0" algn="ctr" defTabSz="457200" rtl="0" eaLnBrk="1" latinLnBrk="0" hangingPunct="1">
              <a:spcBef>
                <a:spcPct val="20000"/>
              </a:spcBef>
              <a:buFont typeface="Arial" panose="020B0604020202020204"/>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panose="020B0604020202020204"/>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panose="020B0604020202020204"/>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panose="020B0604020202020204"/>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panose="020B0604020202020204"/>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panose="020B0604020202020204"/>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panose="020B0604020202020204"/>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panose="020B0604020202020204"/>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panose="020B0604020202020204"/>
              <a:buNone/>
              <a:defRPr sz="2000" kern="1200">
                <a:solidFill>
                  <a:schemeClr val="tx1">
                    <a:tint val="75000"/>
                  </a:schemeClr>
                </a:solidFill>
                <a:latin typeface="+mn-lt"/>
                <a:ea typeface="+mn-ea"/>
                <a:cs typeface="+mn-cs"/>
              </a:defRPr>
            </a:lvl9pPr>
          </a:lstStyle>
          <a:p>
            <a:pPr algn="l">
              <a:lnSpc>
                <a:spcPct val="90000"/>
              </a:lnSpc>
            </a:pPr>
            <a:r>
              <a:rPr lang="zh-CN" altLang="en-US" sz="1335" b="1" dirty="0">
                <a:solidFill>
                  <a:srgbClr val="4D4D4D"/>
                </a:solidFill>
                <a:latin typeface="华文细黑" panose="02010600040101010101" pitchFamily="2" charset="-122"/>
                <a:ea typeface="华文细黑" panose="02010600040101010101" pitchFamily="2" charset="-122"/>
                <a:cs typeface="Aparajita" panose="020B0604020202020204" pitchFamily="34" charset="0"/>
              </a:rPr>
              <a:t>超声检测</a:t>
            </a:r>
          </a:p>
          <a:p>
            <a:pPr algn="l">
              <a:lnSpc>
                <a:spcPct val="120000"/>
              </a:lnSpc>
            </a:pPr>
            <a:r>
              <a:rPr lang="zh-CN" altLang="en-US" sz="1335" dirty="0">
                <a:solidFill>
                  <a:srgbClr val="9BBB59">
                    <a:lumMod val="50000"/>
                  </a:srgbClr>
                </a:solidFill>
                <a:latin typeface="华文细黑" panose="02010600040101010101" pitchFamily="2" charset="-122"/>
                <a:ea typeface="华文细黑" panose="02010600040101010101" pitchFamily="2" charset="-122"/>
                <a:cs typeface="Aparajita" panose="020B0604020202020204" pitchFamily="34" charset="0"/>
              </a:rPr>
              <a:t>提升无损检测灵敏度、升级软硬件设备，满足大批量生产过程中极限厚壁容器的超声检测要求，提升检测能力，延长容器的疲劳寿命。</a:t>
            </a:r>
          </a:p>
        </p:txBody>
      </p:sp>
      <p:pic>
        <p:nvPicPr>
          <p:cNvPr id="24" name="图片 23"/>
          <p:cNvPicPr>
            <a:picLocks noChangeAspect="1"/>
          </p:cNvPicPr>
          <p:nvPr/>
        </p:nvPicPr>
        <p:blipFill>
          <a:blip r:embed="rId7"/>
          <a:stretch>
            <a:fillRect/>
          </a:stretch>
        </p:blipFill>
        <p:spPr>
          <a:xfrm>
            <a:off x="911225" y="3867785"/>
            <a:ext cx="2432685" cy="1198880"/>
          </a:xfrm>
          <a:prstGeom prst="rect">
            <a:avLst/>
          </a:prstGeom>
        </p:spPr>
      </p:pic>
      <p:pic>
        <p:nvPicPr>
          <p:cNvPr id="25" name="图片 24"/>
          <p:cNvPicPr>
            <a:picLocks noChangeAspect="1"/>
          </p:cNvPicPr>
          <p:nvPr/>
        </p:nvPicPr>
        <p:blipFill>
          <a:blip r:embed="rId8"/>
          <a:stretch>
            <a:fillRect/>
          </a:stretch>
        </p:blipFill>
        <p:spPr>
          <a:xfrm>
            <a:off x="4511675" y="3861435"/>
            <a:ext cx="2887980" cy="120523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cstate="print"/>
          <a:stretch>
            <a:fillRect/>
          </a:stretch>
        </p:blipFill>
        <p:spPr>
          <a:xfrm>
            <a:off x="10200005" y="116840"/>
            <a:ext cx="1642110" cy="580390"/>
          </a:xfrm>
          <a:prstGeom prst="rect">
            <a:avLst/>
          </a:prstGeom>
        </p:spPr>
      </p:pic>
      <p:sp>
        <p:nvSpPr>
          <p:cNvPr id="12" name="六边形 11"/>
          <p:cNvSpPr/>
          <p:nvPr/>
        </p:nvSpPr>
        <p:spPr>
          <a:xfrm>
            <a:off x="262890" y="188595"/>
            <a:ext cx="720090" cy="575945"/>
          </a:xfrm>
          <a:prstGeom prst="hexagon">
            <a:avLst/>
          </a:prstGeom>
          <a:solidFill>
            <a:schemeClr val="accent5"/>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3" name="直接连接符 12"/>
          <p:cNvCxnSpPr/>
          <p:nvPr/>
        </p:nvCxnSpPr>
        <p:spPr>
          <a:xfrm>
            <a:off x="818515" y="748030"/>
            <a:ext cx="10945495" cy="0"/>
          </a:xfrm>
          <a:prstGeom prst="line">
            <a:avLst/>
          </a:prstGeom>
        </p:spPr>
        <p:style>
          <a:lnRef idx="1">
            <a:schemeClr val="accent1"/>
          </a:lnRef>
          <a:fillRef idx="0">
            <a:schemeClr val="accent1"/>
          </a:fillRef>
          <a:effectRef idx="0">
            <a:schemeClr val="accent1"/>
          </a:effectRef>
          <a:fontRef idx="minor">
            <a:schemeClr val="tx1"/>
          </a:fontRef>
        </p:style>
      </p:cxnSp>
      <p:sp>
        <p:nvSpPr>
          <p:cNvPr id="15" name="矩形 14"/>
          <p:cNvSpPr/>
          <p:nvPr/>
        </p:nvSpPr>
        <p:spPr>
          <a:xfrm>
            <a:off x="0" y="6619240"/>
            <a:ext cx="11208385" cy="238760"/>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11208385" y="6619240"/>
            <a:ext cx="983615" cy="2387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11484610" y="6554470"/>
            <a:ext cx="513080" cy="368300"/>
          </a:xfrm>
          <a:prstGeom prst="rect">
            <a:avLst/>
          </a:prstGeom>
          <a:noFill/>
        </p:spPr>
        <p:txBody>
          <a:bodyPr wrap="square" rtlCol="0">
            <a:spAutoFit/>
          </a:bodyPr>
          <a:lstStyle/>
          <a:p>
            <a:r>
              <a:rPr lang="en-US" altLang="zh-CN" b="1" dirty="0">
                <a:solidFill>
                  <a:schemeClr val="bg1"/>
                </a:solidFill>
              </a:rPr>
              <a:t>9</a:t>
            </a:r>
          </a:p>
        </p:txBody>
      </p:sp>
      <p:sp>
        <p:nvSpPr>
          <p:cNvPr id="39" name="文本框 38"/>
          <p:cNvSpPr txBox="1"/>
          <p:nvPr/>
        </p:nvSpPr>
        <p:spPr>
          <a:xfrm>
            <a:off x="1199515" y="215265"/>
            <a:ext cx="7441565" cy="521970"/>
          </a:xfrm>
          <a:prstGeom prst="rect">
            <a:avLst/>
          </a:prstGeom>
          <a:noFill/>
        </p:spPr>
        <p:txBody>
          <a:bodyPr wrap="square" rtlCol="0">
            <a:spAutoFit/>
          </a:bodyPr>
          <a:lstStyle/>
          <a:p>
            <a:r>
              <a:rPr lang="zh-CN" altLang="en-US" sz="2800" b="1">
                <a:sym typeface="+mn-ea"/>
              </a:rPr>
              <a:t>技术创新</a:t>
            </a:r>
            <a:r>
              <a:rPr lang="en-US" altLang="zh-CN" sz="2800" b="1">
                <a:sym typeface="+mn-ea"/>
              </a:rPr>
              <a:t>——</a:t>
            </a:r>
            <a:r>
              <a:rPr lang="zh-CN" altLang="en-US" sz="2800" b="1">
                <a:sym typeface="+mn-ea"/>
              </a:rPr>
              <a:t>密封性能验证</a:t>
            </a:r>
            <a:endParaRPr lang="zh-CN" altLang="en-US" sz="2800" b="1" dirty="0">
              <a:sym typeface="+mn-ea"/>
            </a:endParaRPr>
          </a:p>
        </p:txBody>
      </p:sp>
      <p:sp>
        <p:nvSpPr>
          <p:cNvPr id="2" name="文本框 1"/>
          <p:cNvSpPr txBox="1"/>
          <p:nvPr/>
        </p:nvSpPr>
        <p:spPr>
          <a:xfrm>
            <a:off x="423526" y="846634"/>
            <a:ext cx="11122025" cy="1754326"/>
          </a:xfrm>
          <a:prstGeom prst="rect">
            <a:avLst/>
          </a:prstGeom>
          <a:noFill/>
        </p:spPr>
        <p:txBody>
          <a:bodyPr wrap="square" rtlCol="0">
            <a:spAutoFit/>
          </a:bodyPr>
          <a:lstStyle/>
          <a:p>
            <a:r>
              <a:rPr lang="zh-CN" altLang="en-US" kern="0" noProof="0" dirty="0">
                <a:ln>
                  <a:noFill/>
                </a:ln>
                <a:solidFill>
                  <a:schemeClr val="accent5"/>
                </a:solidFill>
                <a:effectLst/>
                <a:uLnTx/>
                <a:uFillTx/>
                <a:latin typeface="Arial Narrow" panose="020B0606020202030204" pitchFamily="34" charset="0"/>
                <a:sym typeface="+mn-ea"/>
              </a:rPr>
              <a:t>为验证瓶式容器瓶端密封结构的稳定性与可靠性，模拟实际产品的使用情况在规定的循环压力范围进行氢气循环试验，</a:t>
            </a:r>
            <a:r>
              <a:rPr lang="zh-CN" altLang="en-US" kern="0" noProof="0" dirty="0">
                <a:ln>
                  <a:noFill/>
                </a:ln>
                <a:solidFill>
                  <a:srgbClr val="FF0000"/>
                </a:solidFill>
                <a:effectLst/>
                <a:uLnTx/>
                <a:uFillTx/>
                <a:latin typeface="Arial Narrow" panose="020B0606020202030204" pitchFamily="34" charset="0"/>
                <a:sym typeface="+mn-ea"/>
              </a:rPr>
              <a:t>我公司自主研发设计氢气循环试验装置，为国内首家</a:t>
            </a:r>
            <a:r>
              <a:rPr lang="zh-CN" altLang="en-US" kern="0" dirty="0">
                <a:solidFill>
                  <a:srgbClr val="FF0000"/>
                </a:solidFill>
                <a:latin typeface="Arial Narrow" panose="020B0606020202030204" pitchFamily="34" charset="0"/>
                <a:sym typeface="+mn-ea"/>
              </a:rPr>
              <a:t>，</a:t>
            </a:r>
            <a:r>
              <a:rPr lang="zh-CN" altLang="en-US" kern="0" noProof="0" dirty="0">
                <a:ln>
                  <a:noFill/>
                </a:ln>
                <a:solidFill>
                  <a:srgbClr val="FF0000"/>
                </a:solidFill>
                <a:effectLst/>
                <a:uLnTx/>
                <a:uFillTx/>
                <a:latin typeface="Arial Narrow" panose="020B0606020202030204" pitchFamily="34" charset="0"/>
                <a:sym typeface="+mn-ea"/>
              </a:rPr>
              <a:t>且唯一一家完成</a:t>
            </a:r>
            <a:r>
              <a:rPr lang="en-US" altLang="zh-CN" kern="0" noProof="0" dirty="0">
                <a:ln>
                  <a:noFill/>
                </a:ln>
                <a:solidFill>
                  <a:srgbClr val="FF0000"/>
                </a:solidFill>
                <a:effectLst/>
                <a:uLnTx/>
                <a:uFillTx/>
                <a:latin typeface="Arial Narrow" panose="020B0606020202030204" pitchFamily="34" charset="0"/>
                <a:sym typeface="+mn-ea"/>
              </a:rPr>
              <a:t>6</a:t>
            </a:r>
            <a:r>
              <a:rPr lang="zh-CN" altLang="en-US" kern="0" noProof="0" dirty="0">
                <a:ln>
                  <a:noFill/>
                </a:ln>
                <a:solidFill>
                  <a:srgbClr val="FF0000"/>
                </a:solidFill>
                <a:effectLst/>
                <a:uLnTx/>
                <a:uFillTx/>
                <a:latin typeface="Arial Narrow" panose="020B0606020202030204" pitchFamily="34" charset="0"/>
                <a:sym typeface="+mn-ea"/>
              </a:rPr>
              <a:t>万次氢气循环试验验证的厂家</a:t>
            </a:r>
            <a:r>
              <a:rPr lang="zh-CN" altLang="en-US" kern="0" noProof="0" dirty="0">
                <a:ln>
                  <a:noFill/>
                </a:ln>
                <a:solidFill>
                  <a:schemeClr val="accent5"/>
                </a:solidFill>
                <a:effectLst/>
                <a:uLnTx/>
                <a:uFillTx/>
                <a:latin typeface="Arial Narrow" panose="020B0606020202030204" pitchFamily="34" charset="0"/>
                <a:sym typeface="+mn-ea"/>
              </a:rPr>
              <a:t>。</a:t>
            </a:r>
          </a:p>
          <a:p>
            <a:endParaRPr lang="en-US" altLang="en-US" b="0" dirty="0">
              <a:latin typeface="微软雅黑" panose="020B0503020204020204" charset="-122"/>
              <a:ea typeface="微软雅黑" panose="020B0503020204020204" charset="-122"/>
              <a:cs typeface="微软雅黑" panose="020B0503020204020204" charset="-122"/>
            </a:endParaRPr>
          </a:p>
          <a:p>
            <a:endParaRPr kumimoji="0" lang="zh-CN" altLang="en-US" b="0" i="0" u="none" strike="noStrike" kern="0" cap="none" spc="0" normalizeH="0" baseline="0" noProof="0" dirty="0">
              <a:ln>
                <a:noFill/>
              </a:ln>
              <a:solidFill>
                <a:schemeClr val="accent5"/>
              </a:solidFill>
              <a:effectLst/>
              <a:uLnTx/>
              <a:uFillTx/>
              <a:latin typeface="Arial Narrow" panose="020B0606020202030204" pitchFamily="34" charset="0"/>
            </a:endParaRPr>
          </a:p>
          <a:p>
            <a:endParaRPr lang="zh-CN" altLang="en-US" dirty="0"/>
          </a:p>
        </p:txBody>
      </p:sp>
      <p:sp>
        <p:nvSpPr>
          <p:cNvPr id="8" name="矩形 7"/>
          <p:cNvSpPr/>
          <p:nvPr/>
        </p:nvSpPr>
        <p:spPr>
          <a:xfrm>
            <a:off x="274320" y="1849120"/>
            <a:ext cx="3075940" cy="3445510"/>
          </a:xfrm>
          <a:prstGeom prst="rect">
            <a:avLst/>
          </a:prstGeom>
          <a:pattFill prst="ltUpDiag">
            <a:fgClr>
              <a:srgbClr val="B5D7FF"/>
            </a:fgClr>
            <a:bgClr>
              <a:sysClr val="window" lastClr="FFFFFF"/>
            </a:bgClr>
          </a:pattFill>
          <a:ln w="12700" cap="flat" cmpd="sng" algn="ctr">
            <a:noFill/>
            <a:prstDash val="solid"/>
            <a:miter lim="800000"/>
          </a:ln>
          <a:effectLst/>
        </p:spPr>
        <p:txBody>
          <a:bodyPr rtlCol="0" anchor="ctr"/>
          <a:lstStyle/>
          <a:p>
            <a:pPr algn="ctr">
              <a:lnSpc>
                <a:spcPct val="125000"/>
              </a:lnSpc>
            </a:pPr>
            <a:endParaRPr lang="zh-CN" altLang="en-US" sz="1600" b="1" kern="0">
              <a:solidFill>
                <a:srgbClr val="00428E"/>
              </a:solidFill>
            </a:endParaRPr>
          </a:p>
        </p:txBody>
      </p:sp>
      <p:pic>
        <p:nvPicPr>
          <p:cNvPr id="9" name="图片 8"/>
          <p:cNvPicPr>
            <a:picLocks noChangeAspect="1"/>
          </p:cNvPicPr>
          <p:nvPr/>
        </p:nvPicPr>
        <p:blipFill>
          <a:blip r:embed="rId4"/>
          <a:stretch>
            <a:fillRect/>
          </a:stretch>
        </p:blipFill>
        <p:spPr>
          <a:xfrm>
            <a:off x="391795" y="2574290"/>
            <a:ext cx="2841625" cy="2760345"/>
          </a:xfrm>
          <a:prstGeom prst="rect">
            <a:avLst/>
          </a:prstGeom>
        </p:spPr>
      </p:pic>
      <p:sp>
        <p:nvSpPr>
          <p:cNvPr id="10" name="矩形: 剪去单角 10"/>
          <p:cNvSpPr/>
          <p:nvPr/>
        </p:nvSpPr>
        <p:spPr>
          <a:xfrm flipH="1">
            <a:off x="391795" y="1993265"/>
            <a:ext cx="2930525" cy="445770"/>
          </a:xfrm>
          <a:prstGeom prst="snip1Rect">
            <a:avLst/>
          </a:prstGeom>
          <a:pattFill prst="ltUpDiag">
            <a:fgClr>
              <a:srgbClr val="B5D7FF"/>
            </a:fgClr>
            <a:bgClr>
              <a:sysClr val="window" lastClr="FFFFFF"/>
            </a:bgClr>
          </a:pattFill>
          <a:ln w="12700" cap="flat" cmpd="sng" algn="ctr">
            <a:solidFill>
              <a:srgbClr val="00428E">
                <a:shade val="50000"/>
              </a:srgbClr>
            </a:solidFill>
            <a:prstDash val="solid"/>
            <a:miter lim="800000"/>
          </a:ln>
          <a:effectLst/>
        </p:spPr>
        <p:txBody>
          <a:bodyPr rtlCol="0" anchor="ctr"/>
          <a:lstStyle/>
          <a:p>
            <a:pPr lvl="0" algn="ctr">
              <a:lnSpc>
                <a:spcPct val="125000"/>
              </a:lnSpc>
            </a:pPr>
            <a:r>
              <a:rPr lang="zh-CN" altLang="en-US" sz="1600" b="1" kern="0" dirty="0">
                <a:solidFill>
                  <a:srgbClr val="00428E"/>
                </a:solidFill>
              </a:rPr>
              <a:t>试验场地</a:t>
            </a:r>
          </a:p>
        </p:txBody>
      </p:sp>
      <p:sp>
        <p:nvSpPr>
          <p:cNvPr id="14" name="矩形 13"/>
          <p:cNvSpPr/>
          <p:nvPr/>
        </p:nvSpPr>
        <p:spPr>
          <a:xfrm>
            <a:off x="3442335" y="1848485"/>
            <a:ext cx="2973705" cy="3445510"/>
          </a:xfrm>
          <a:prstGeom prst="rect">
            <a:avLst/>
          </a:prstGeom>
          <a:pattFill prst="ltUpDiag">
            <a:fgClr>
              <a:srgbClr val="B5D7FF"/>
            </a:fgClr>
            <a:bgClr>
              <a:sysClr val="window" lastClr="FFFFFF"/>
            </a:bgClr>
          </a:pattFill>
          <a:ln w="12700" cap="flat" cmpd="sng" algn="ctr">
            <a:noFill/>
            <a:prstDash val="solid"/>
            <a:miter lim="800000"/>
          </a:ln>
          <a:effectLst/>
        </p:spPr>
        <p:txBody>
          <a:bodyPr rtlCol="0" anchor="ctr"/>
          <a:lstStyle/>
          <a:p>
            <a:pPr algn="ctr">
              <a:lnSpc>
                <a:spcPct val="125000"/>
              </a:lnSpc>
            </a:pPr>
            <a:endParaRPr lang="zh-CN" altLang="en-US" sz="1600" b="1" kern="0">
              <a:solidFill>
                <a:srgbClr val="00428E"/>
              </a:solidFill>
            </a:endParaRPr>
          </a:p>
        </p:txBody>
      </p:sp>
      <p:sp>
        <p:nvSpPr>
          <p:cNvPr id="22" name="矩形 21"/>
          <p:cNvSpPr/>
          <p:nvPr/>
        </p:nvSpPr>
        <p:spPr>
          <a:xfrm>
            <a:off x="6466205" y="1884680"/>
            <a:ext cx="2661920" cy="3445510"/>
          </a:xfrm>
          <a:prstGeom prst="rect">
            <a:avLst/>
          </a:prstGeom>
          <a:pattFill prst="ltUpDiag">
            <a:fgClr>
              <a:srgbClr val="B5D7FF"/>
            </a:fgClr>
            <a:bgClr>
              <a:sysClr val="window" lastClr="FFFFFF"/>
            </a:bgClr>
          </a:pattFill>
          <a:ln w="12700" cap="flat" cmpd="sng" algn="ctr">
            <a:noFill/>
            <a:prstDash val="solid"/>
            <a:miter lim="800000"/>
          </a:ln>
          <a:effectLst/>
        </p:spPr>
        <p:txBody>
          <a:bodyPr rtlCol="0" anchor="ctr"/>
          <a:lstStyle/>
          <a:p>
            <a:pPr algn="ctr">
              <a:lnSpc>
                <a:spcPct val="125000"/>
              </a:lnSpc>
            </a:pPr>
            <a:endParaRPr lang="zh-CN" altLang="en-US" sz="1600" b="1" kern="0">
              <a:solidFill>
                <a:srgbClr val="00428E"/>
              </a:solidFill>
            </a:endParaRPr>
          </a:p>
        </p:txBody>
      </p:sp>
      <p:pic>
        <p:nvPicPr>
          <p:cNvPr id="23" name="图片 22"/>
          <p:cNvPicPr>
            <a:picLocks noChangeAspect="1"/>
          </p:cNvPicPr>
          <p:nvPr/>
        </p:nvPicPr>
        <p:blipFill>
          <a:blip r:embed="rId5"/>
          <a:stretch>
            <a:fillRect/>
          </a:stretch>
        </p:blipFill>
        <p:spPr>
          <a:xfrm>
            <a:off x="3517900" y="2569210"/>
            <a:ext cx="2828290" cy="2668270"/>
          </a:xfrm>
          <a:prstGeom prst="rect">
            <a:avLst/>
          </a:prstGeom>
        </p:spPr>
      </p:pic>
      <p:sp>
        <p:nvSpPr>
          <p:cNvPr id="26" name="矩形: 剪去单角 10"/>
          <p:cNvSpPr/>
          <p:nvPr/>
        </p:nvSpPr>
        <p:spPr>
          <a:xfrm flipH="1">
            <a:off x="3441700" y="1986280"/>
            <a:ext cx="2930525" cy="445770"/>
          </a:xfrm>
          <a:prstGeom prst="snip1Rect">
            <a:avLst/>
          </a:prstGeom>
          <a:pattFill prst="ltUpDiag">
            <a:fgClr>
              <a:srgbClr val="B5D7FF"/>
            </a:fgClr>
            <a:bgClr>
              <a:sysClr val="window" lastClr="FFFFFF"/>
            </a:bgClr>
          </a:pattFill>
          <a:ln w="12700" cap="flat" cmpd="sng" algn="ctr">
            <a:solidFill>
              <a:srgbClr val="00428E">
                <a:shade val="50000"/>
              </a:srgbClr>
            </a:solidFill>
            <a:prstDash val="solid"/>
            <a:miter lim="800000"/>
          </a:ln>
          <a:effectLst/>
        </p:spPr>
        <p:txBody>
          <a:bodyPr rtlCol="0" anchor="ctr"/>
          <a:lstStyle/>
          <a:p>
            <a:pPr lvl="0" algn="ctr">
              <a:lnSpc>
                <a:spcPct val="125000"/>
              </a:lnSpc>
            </a:pPr>
            <a:r>
              <a:rPr lang="zh-CN" altLang="en-US" sz="1600" b="1" kern="0" dirty="0">
                <a:solidFill>
                  <a:srgbClr val="00428E"/>
                </a:solidFill>
                <a:sym typeface="+mn-ea"/>
              </a:rPr>
              <a:t>控制系统</a:t>
            </a:r>
            <a:endParaRPr lang="zh-CN" altLang="en-US" sz="1600" b="1" kern="0" dirty="0">
              <a:solidFill>
                <a:srgbClr val="00428E"/>
              </a:solidFill>
            </a:endParaRPr>
          </a:p>
        </p:txBody>
      </p:sp>
      <p:pic>
        <p:nvPicPr>
          <p:cNvPr id="27" name="图片 26"/>
          <p:cNvPicPr>
            <a:picLocks noChangeAspect="1"/>
          </p:cNvPicPr>
          <p:nvPr/>
        </p:nvPicPr>
        <p:blipFill>
          <a:blip r:embed="rId6"/>
          <a:stretch>
            <a:fillRect/>
          </a:stretch>
        </p:blipFill>
        <p:spPr>
          <a:xfrm>
            <a:off x="6466205" y="2569210"/>
            <a:ext cx="2661285" cy="2668270"/>
          </a:xfrm>
          <a:prstGeom prst="rect">
            <a:avLst/>
          </a:prstGeom>
        </p:spPr>
      </p:pic>
      <p:sp>
        <p:nvSpPr>
          <p:cNvPr id="28" name="矩形: 剪去单角 10"/>
          <p:cNvSpPr/>
          <p:nvPr/>
        </p:nvSpPr>
        <p:spPr>
          <a:xfrm flipH="1">
            <a:off x="6537960" y="1986280"/>
            <a:ext cx="2484755" cy="445770"/>
          </a:xfrm>
          <a:prstGeom prst="snip1Rect">
            <a:avLst/>
          </a:prstGeom>
          <a:pattFill prst="ltUpDiag">
            <a:fgClr>
              <a:srgbClr val="B5D7FF"/>
            </a:fgClr>
            <a:bgClr>
              <a:sysClr val="window" lastClr="FFFFFF"/>
            </a:bgClr>
          </a:pattFill>
          <a:ln w="12700" cap="flat" cmpd="sng" algn="ctr">
            <a:solidFill>
              <a:srgbClr val="00428E">
                <a:shade val="50000"/>
              </a:srgbClr>
            </a:solidFill>
            <a:prstDash val="solid"/>
            <a:miter lim="800000"/>
          </a:ln>
          <a:effectLst/>
        </p:spPr>
        <p:txBody>
          <a:bodyPr rtlCol="0" anchor="ctr"/>
          <a:lstStyle/>
          <a:p>
            <a:pPr lvl="0" algn="ctr">
              <a:lnSpc>
                <a:spcPct val="125000"/>
              </a:lnSpc>
            </a:pPr>
            <a:r>
              <a:rPr lang="zh-CN" altLang="en-US" sz="1600" b="1" kern="0" dirty="0">
                <a:solidFill>
                  <a:srgbClr val="00428E"/>
                </a:solidFill>
              </a:rPr>
              <a:t>密封面检漏</a:t>
            </a:r>
          </a:p>
        </p:txBody>
      </p:sp>
      <p:sp>
        <p:nvSpPr>
          <p:cNvPr id="30" name="矩形 29"/>
          <p:cNvSpPr/>
          <p:nvPr/>
        </p:nvSpPr>
        <p:spPr>
          <a:xfrm>
            <a:off x="9192895" y="1892300"/>
            <a:ext cx="2809240" cy="3401695"/>
          </a:xfrm>
          <a:prstGeom prst="rect">
            <a:avLst/>
          </a:prstGeom>
          <a:pattFill prst="ltUpDiag">
            <a:fgClr>
              <a:srgbClr val="B5D7FF"/>
            </a:fgClr>
            <a:bgClr>
              <a:sysClr val="window" lastClr="FFFFFF"/>
            </a:bgClr>
          </a:pattFill>
          <a:ln w="12700" cap="flat" cmpd="sng" algn="ctr">
            <a:noFill/>
            <a:prstDash val="solid"/>
            <a:miter lim="800000"/>
          </a:ln>
          <a:effectLst/>
        </p:spPr>
        <p:txBody>
          <a:bodyPr rtlCol="0" anchor="ctr"/>
          <a:lstStyle/>
          <a:p>
            <a:pPr algn="ctr">
              <a:lnSpc>
                <a:spcPct val="125000"/>
              </a:lnSpc>
            </a:pPr>
            <a:endParaRPr lang="zh-CN" altLang="en-US" sz="1600" b="1" kern="0">
              <a:solidFill>
                <a:srgbClr val="00428E"/>
              </a:solidFill>
            </a:endParaRPr>
          </a:p>
        </p:txBody>
      </p:sp>
      <p:pic>
        <p:nvPicPr>
          <p:cNvPr id="31" name="图片 4" descr="PECTER08"/>
          <p:cNvPicPr>
            <a:picLocks noChangeAspect="1"/>
          </p:cNvPicPr>
          <p:nvPr/>
        </p:nvPicPr>
        <p:blipFill>
          <a:blip r:embed="rId7"/>
          <a:stretch>
            <a:fillRect/>
          </a:stretch>
        </p:blipFill>
        <p:spPr>
          <a:xfrm>
            <a:off x="9240520" y="2640965"/>
            <a:ext cx="2713990" cy="2541270"/>
          </a:xfrm>
          <a:prstGeom prst="rect">
            <a:avLst/>
          </a:prstGeom>
        </p:spPr>
      </p:pic>
      <p:sp>
        <p:nvSpPr>
          <p:cNvPr id="40" name="矩形: 剪去单角 10"/>
          <p:cNvSpPr/>
          <p:nvPr/>
        </p:nvSpPr>
        <p:spPr>
          <a:xfrm flipH="1">
            <a:off x="9275445" y="1993265"/>
            <a:ext cx="2566670" cy="381000"/>
          </a:xfrm>
          <a:prstGeom prst="snip1Rect">
            <a:avLst/>
          </a:prstGeom>
          <a:pattFill prst="ltUpDiag">
            <a:fgClr>
              <a:srgbClr val="B5D7FF"/>
            </a:fgClr>
            <a:bgClr>
              <a:sysClr val="window" lastClr="FFFFFF"/>
            </a:bgClr>
          </a:pattFill>
          <a:ln w="12700" cap="flat" cmpd="sng" algn="ctr">
            <a:solidFill>
              <a:srgbClr val="00428E">
                <a:shade val="50000"/>
              </a:srgbClr>
            </a:solidFill>
            <a:prstDash val="solid"/>
            <a:miter lim="800000"/>
          </a:ln>
          <a:effectLst/>
        </p:spPr>
        <p:txBody>
          <a:bodyPr rtlCol="0" anchor="ctr"/>
          <a:lstStyle/>
          <a:p>
            <a:pPr lvl="0" algn="ctr">
              <a:lnSpc>
                <a:spcPct val="125000"/>
              </a:lnSpc>
            </a:pPr>
            <a:r>
              <a:rPr lang="zh-CN" altLang="en-US" sz="1600" b="1" kern="0" dirty="0">
                <a:solidFill>
                  <a:srgbClr val="00428E"/>
                </a:solidFill>
                <a:sym typeface="+mn-ea"/>
              </a:rPr>
              <a:t>累计循环次数</a:t>
            </a:r>
            <a:endParaRPr lang="en-US" altLang="zh-CN" sz="1600" b="1" kern="0" dirty="0">
              <a:solidFill>
                <a:srgbClr val="00428E"/>
              </a:solidFill>
              <a:sym typeface="+mn-ea"/>
            </a:endParaRPr>
          </a:p>
        </p:txBody>
      </p:sp>
      <p:sp>
        <p:nvSpPr>
          <p:cNvPr id="41" name="对角圆角矩形 40"/>
          <p:cNvSpPr/>
          <p:nvPr/>
        </p:nvSpPr>
        <p:spPr>
          <a:xfrm>
            <a:off x="391795" y="5518785"/>
            <a:ext cx="11593195" cy="634365"/>
          </a:xfrm>
          <a:prstGeom prst="round2DiagRect">
            <a:avLst/>
          </a:prstGeom>
          <a:noFill/>
          <a:ln w="28575">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文本框 41"/>
          <p:cNvSpPr txBox="1"/>
          <p:nvPr/>
        </p:nvSpPr>
        <p:spPr>
          <a:xfrm>
            <a:off x="518795" y="5590540"/>
            <a:ext cx="11247120" cy="583565"/>
          </a:xfrm>
          <a:prstGeom prst="rect">
            <a:avLst/>
          </a:prstGeom>
          <a:noFill/>
        </p:spPr>
        <p:txBody>
          <a:bodyPr wrap="square" rtlCol="0" anchor="t">
            <a:spAutoFit/>
          </a:bodyPr>
          <a:lstStyle/>
          <a:p>
            <a:pPr algn="ctr"/>
            <a:r>
              <a:rPr lang="en-US" altLang="en-US" sz="1600">
                <a:latin typeface="微软雅黑" panose="020B0503020204020204" charset="-122"/>
                <a:ea typeface="微软雅黑" panose="020B0503020204020204" charset="-122"/>
                <a:cs typeface="微软雅黑" panose="020B0503020204020204" charset="-122"/>
                <a:sym typeface="+mn-ea"/>
              </a:rPr>
              <a:t>压力循环速率不超过15次/分钟，压力循环次数达60000次，</a:t>
            </a:r>
          </a:p>
          <a:p>
            <a:pPr algn="ctr"/>
            <a:r>
              <a:rPr lang="en-US" altLang="en-US" sz="1600">
                <a:latin typeface="微软雅黑" panose="020B0503020204020204" charset="-122"/>
                <a:ea typeface="微软雅黑" panose="020B0503020204020204" charset="-122"/>
                <a:cs typeface="微软雅黑" panose="020B0503020204020204" charset="-122"/>
                <a:sym typeface="+mn-ea"/>
              </a:rPr>
              <a:t>在此过程中密封装置</a:t>
            </a:r>
            <a:r>
              <a:rPr lang="zh-CN" altLang="en-US" sz="1600">
                <a:latin typeface="微软雅黑" panose="020B0503020204020204" charset="-122"/>
                <a:ea typeface="微软雅黑" panose="020B0503020204020204" charset="-122"/>
                <a:cs typeface="微软雅黑" panose="020B0503020204020204" charset="-122"/>
                <a:sym typeface="+mn-ea"/>
              </a:rPr>
              <a:t>无</a:t>
            </a:r>
            <a:r>
              <a:rPr lang="en-US" altLang="en-US" sz="1600">
                <a:latin typeface="微软雅黑" panose="020B0503020204020204" charset="-122"/>
                <a:ea typeface="微软雅黑" panose="020B0503020204020204" charset="-122"/>
                <a:cs typeface="微软雅黑" panose="020B0503020204020204" charset="-122"/>
                <a:sym typeface="+mn-ea"/>
              </a:rPr>
              <a:t>泄露或爆破。</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cstate="print"/>
          <a:stretch>
            <a:fillRect/>
          </a:stretch>
        </p:blipFill>
        <p:spPr>
          <a:xfrm>
            <a:off x="10200005" y="116840"/>
            <a:ext cx="1642110" cy="580390"/>
          </a:xfrm>
          <a:prstGeom prst="rect">
            <a:avLst/>
          </a:prstGeom>
        </p:spPr>
      </p:pic>
      <p:sp>
        <p:nvSpPr>
          <p:cNvPr id="12" name="六边形 11"/>
          <p:cNvSpPr/>
          <p:nvPr/>
        </p:nvSpPr>
        <p:spPr>
          <a:xfrm>
            <a:off x="262890" y="188595"/>
            <a:ext cx="720090" cy="575945"/>
          </a:xfrm>
          <a:prstGeom prst="hexagon">
            <a:avLst/>
          </a:prstGeom>
          <a:solidFill>
            <a:schemeClr val="accent5"/>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3" name="直接连接符 12"/>
          <p:cNvCxnSpPr/>
          <p:nvPr/>
        </p:nvCxnSpPr>
        <p:spPr>
          <a:xfrm>
            <a:off x="818515" y="748030"/>
            <a:ext cx="10945495" cy="0"/>
          </a:xfrm>
          <a:prstGeom prst="line">
            <a:avLst/>
          </a:prstGeom>
        </p:spPr>
        <p:style>
          <a:lnRef idx="1">
            <a:schemeClr val="accent1"/>
          </a:lnRef>
          <a:fillRef idx="0">
            <a:schemeClr val="accent1"/>
          </a:fillRef>
          <a:effectRef idx="0">
            <a:schemeClr val="accent1"/>
          </a:effectRef>
          <a:fontRef idx="minor">
            <a:schemeClr val="tx1"/>
          </a:fontRef>
        </p:style>
      </p:cxnSp>
      <p:sp>
        <p:nvSpPr>
          <p:cNvPr id="15" name="矩形 14"/>
          <p:cNvSpPr/>
          <p:nvPr/>
        </p:nvSpPr>
        <p:spPr>
          <a:xfrm>
            <a:off x="0" y="6619240"/>
            <a:ext cx="11208385" cy="238760"/>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11208385" y="6619240"/>
            <a:ext cx="983615" cy="2387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11484610" y="6554470"/>
            <a:ext cx="513080" cy="368300"/>
          </a:xfrm>
          <a:prstGeom prst="rect">
            <a:avLst/>
          </a:prstGeom>
          <a:noFill/>
        </p:spPr>
        <p:txBody>
          <a:bodyPr wrap="square" rtlCol="0">
            <a:spAutoFit/>
          </a:bodyPr>
          <a:lstStyle/>
          <a:p>
            <a:r>
              <a:rPr lang="en-US" altLang="zh-CN" b="1" dirty="0">
                <a:solidFill>
                  <a:schemeClr val="bg1"/>
                </a:solidFill>
              </a:rPr>
              <a:t>10</a:t>
            </a:r>
          </a:p>
        </p:txBody>
      </p:sp>
      <p:sp>
        <p:nvSpPr>
          <p:cNvPr id="39" name="文本框 38"/>
          <p:cNvSpPr txBox="1"/>
          <p:nvPr/>
        </p:nvSpPr>
        <p:spPr>
          <a:xfrm>
            <a:off x="1208405" y="226060"/>
            <a:ext cx="7441565" cy="521970"/>
          </a:xfrm>
          <a:prstGeom prst="rect">
            <a:avLst/>
          </a:prstGeom>
          <a:noFill/>
        </p:spPr>
        <p:txBody>
          <a:bodyPr wrap="square" rtlCol="0">
            <a:spAutoFit/>
          </a:bodyPr>
          <a:lstStyle/>
          <a:p>
            <a:r>
              <a:rPr lang="zh-CN" altLang="en-US" sz="2800" b="1">
                <a:sym typeface="+mn-ea"/>
              </a:rPr>
              <a:t>产品优势</a:t>
            </a:r>
            <a:endParaRPr lang="zh-CN" altLang="en-US" sz="2800" b="1" dirty="0">
              <a:sym typeface="+mn-ea"/>
            </a:endParaRPr>
          </a:p>
        </p:txBody>
      </p:sp>
      <p:sp>
        <p:nvSpPr>
          <p:cNvPr id="30" name="矩形 29"/>
          <p:cNvSpPr/>
          <p:nvPr/>
        </p:nvSpPr>
        <p:spPr>
          <a:xfrm>
            <a:off x="335280" y="908685"/>
            <a:ext cx="11501120" cy="5645785"/>
          </a:xfrm>
          <a:prstGeom prst="rect">
            <a:avLst/>
          </a:prstGeom>
          <a:pattFill prst="ltUpDiag">
            <a:fgClr>
              <a:srgbClr val="B5D7FF"/>
            </a:fgClr>
            <a:bgClr>
              <a:sysClr val="window" lastClr="FFFFFF"/>
            </a:bgClr>
          </a:pattFill>
          <a:ln w="12700" cap="flat" cmpd="sng" algn="ctr">
            <a:noFill/>
            <a:prstDash val="solid"/>
            <a:miter lim="800000"/>
          </a:ln>
          <a:effectLst/>
        </p:spPr>
        <p:txBody>
          <a:bodyPr rtlCol="0" anchor="ctr"/>
          <a:lstStyle/>
          <a:p>
            <a:pPr algn="ctr">
              <a:lnSpc>
                <a:spcPct val="125000"/>
              </a:lnSpc>
            </a:pPr>
            <a:endParaRPr lang="zh-CN" altLang="en-US" sz="1600" b="1" kern="0">
              <a:solidFill>
                <a:srgbClr val="00428E"/>
              </a:solidFill>
            </a:endParaRPr>
          </a:p>
        </p:txBody>
      </p:sp>
      <p:sp>
        <p:nvSpPr>
          <p:cNvPr id="4" name="矩形 3"/>
          <p:cNvSpPr/>
          <p:nvPr/>
        </p:nvSpPr>
        <p:spPr>
          <a:xfrm>
            <a:off x="6168390" y="981075"/>
            <a:ext cx="4367530" cy="501650"/>
          </a:xfrm>
          <a:prstGeom prst="rect">
            <a:avLst/>
          </a:prstGeom>
          <a:solidFill>
            <a:schemeClr val="accent5"/>
          </a:solidFill>
        </p:spPr>
        <p:style>
          <a:lnRef idx="0">
            <a:schemeClr val="accent6"/>
          </a:lnRef>
          <a:fillRef idx="3">
            <a:schemeClr val="accent6"/>
          </a:fillRef>
          <a:effectRef idx="3">
            <a:schemeClr val="accent6"/>
          </a:effectRef>
          <a:fontRef idx="minor">
            <a:schemeClr val="lt1"/>
          </a:fontRef>
        </p:style>
        <p:txBody>
          <a:bodyPr wrap="square">
            <a:spAutoFit/>
          </a:bodyPr>
          <a:lstStyle/>
          <a:p>
            <a:pPr algn="ctr" defTabSz="1217930" fontAlgn="ctr">
              <a:spcBef>
                <a:spcPct val="0"/>
              </a:spcBef>
              <a:spcAft>
                <a:spcPct val="0"/>
              </a:spcAft>
              <a:buClr>
                <a:srgbClr val="FF0000"/>
              </a:buClr>
              <a:buSzPct val="70000"/>
              <a:defRPr/>
            </a:pPr>
            <a:r>
              <a:rPr lang="zh-CN" altLang="en-US" sz="2665" b="1" dirty="0">
                <a:solidFill>
                  <a:srgbClr val="AAB2BC">
                    <a:lumMod val="20000"/>
                    <a:lumOff val="80000"/>
                  </a:srgbClr>
                </a:solidFill>
                <a:effectLst>
                  <a:outerShdw blurRad="38100" dist="38100" dir="2700000" algn="tl">
                    <a:srgbClr val="000000">
                      <a:alpha val="43137"/>
                    </a:srgbClr>
                  </a:outerShdw>
                </a:effectLst>
                <a:latin typeface="Arial" panose="020B0604020202020204"/>
                <a:ea typeface="微软雅黑" panose="020B0503020204020204" charset="-122"/>
              </a:rPr>
              <a:t>无缝储氢容器的优点</a:t>
            </a:r>
          </a:p>
        </p:txBody>
      </p:sp>
      <p:sp>
        <p:nvSpPr>
          <p:cNvPr id="23554" name="内容占位符 2"/>
          <p:cNvSpPr>
            <a:spLocks noGrp="1"/>
          </p:cNvSpPr>
          <p:nvPr/>
        </p:nvSpPr>
        <p:spPr bwMode="auto">
          <a:xfrm>
            <a:off x="4511675" y="1482725"/>
            <a:ext cx="7579360" cy="489712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807" tIns="60904" rIns="121807" bIns="60904" numCol="1" anchor="t" anchorCtr="0" compatLnSpc="1"/>
          <a:lstStyle>
            <a:lvl1pPr marL="245110" indent="-245110" algn="l" defTabSz="0" rtl="0" eaLnBrk="0" fontAlgn="base" hangingPunct="0">
              <a:lnSpc>
                <a:spcPct val="120000"/>
              </a:lnSpc>
              <a:spcBef>
                <a:spcPct val="20000"/>
              </a:spcBef>
              <a:spcAft>
                <a:spcPct val="0"/>
              </a:spcAft>
              <a:buClr>
                <a:schemeClr val="accent1"/>
              </a:buClr>
              <a:buSzPct val="60000"/>
              <a:buFont typeface="Wingdings" panose="05000000000000000000" pitchFamily="2" charset="2"/>
              <a:buChar char="l"/>
              <a:defRPr sz="2795" b="1">
                <a:solidFill>
                  <a:schemeClr val="tx1"/>
                </a:solidFill>
                <a:latin typeface="+mn-lt"/>
                <a:ea typeface="+mn-ea"/>
                <a:cs typeface="+mn-cs"/>
                <a:sym typeface="Arial" panose="020B0604020202020204" pitchFamily="34" charset="0"/>
              </a:defRPr>
            </a:lvl1pPr>
            <a:lvl2pPr marL="731520" indent="-241300" algn="l" defTabSz="0" rtl="0" eaLnBrk="0" fontAlgn="ctr" hangingPunct="0">
              <a:lnSpc>
                <a:spcPct val="120000"/>
              </a:lnSpc>
              <a:spcBef>
                <a:spcPct val="20000"/>
              </a:spcBef>
              <a:spcAft>
                <a:spcPct val="0"/>
              </a:spcAft>
              <a:buClr>
                <a:schemeClr val="accent1"/>
              </a:buClr>
              <a:buSzPct val="60000"/>
              <a:buFont typeface="Wingdings" panose="05000000000000000000" pitchFamily="2" charset="2"/>
              <a:buChar char="l"/>
              <a:defRPr sz="2795" b="1">
                <a:solidFill>
                  <a:schemeClr val="tx1"/>
                </a:solidFill>
                <a:latin typeface="+mn-lt"/>
                <a:ea typeface="+mn-ea"/>
                <a:sym typeface="Arial" panose="020B0604020202020204" pitchFamily="34" charset="0"/>
              </a:defRPr>
            </a:lvl2pPr>
            <a:lvl3pPr marL="1214120" indent="-236855" algn="l" defTabSz="0" rtl="0" eaLnBrk="0" fontAlgn="ctr" hangingPunct="0">
              <a:lnSpc>
                <a:spcPct val="120000"/>
              </a:lnSpc>
              <a:spcBef>
                <a:spcPct val="20000"/>
              </a:spcBef>
              <a:spcAft>
                <a:spcPct val="0"/>
              </a:spcAft>
              <a:buClr>
                <a:schemeClr val="accent1"/>
              </a:buClr>
              <a:buSzPct val="60000"/>
              <a:buFont typeface="Wingdings" panose="05000000000000000000" pitchFamily="2" charset="2"/>
              <a:buChar char="l"/>
              <a:defRPr sz="2130" b="1">
                <a:solidFill>
                  <a:schemeClr val="tx1"/>
                </a:solidFill>
                <a:latin typeface="+mn-lt"/>
                <a:ea typeface="+mn-ea"/>
                <a:sym typeface="Arial" panose="020B0604020202020204" pitchFamily="34" charset="0"/>
              </a:defRPr>
            </a:lvl3pPr>
            <a:lvl4pPr marL="1700530" indent="-241300" algn="l" defTabSz="0" rtl="0" eaLnBrk="0" fontAlgn="ctr" hangingPunct="0">
              <a:lnSpc>
                <a:spcPct val="120000"/>
              </a:lnSpc>
              <a:spcBef>
                <a:spcPct val="20000"/>
              </a:spcBef>
              <a:spcAft>
                <a:spcPct val="0"/>
              </a:spcAft>
              <a:buClr>
                <a:schemeClr val="accent1"/>
              </a:buClr>
              <a:buSzPct val="60000"/>
              <a:buFont typeface="Wingdings" panose="05000000000000000000" pitchFamily="2" charset="2"/>
              <a:buChar char="l"/>
              <a:defRPr sz="1865" b="1">
                <a:solidFill>
                  <a:schemeClr val="tx1"/>
                </a:solidFill>
                <a:latin typeface="+mn-lt"/>
                <a:ea typeface="+mn-ea"/>
                <a:sym typeface="Arial" panose="020B0604020202020204" pitchFamily="34" charset="0"/>
              </a:defRPr>
            </a:lvl4pPr>
            <a:lvl5pPr marL="2193290" indent="-249555" algn="l" defTabSz="0" rtl="0" eaLnBrk="0" fontAlgn="ctr" hangingPunct="0">
              <a:lnSpc>
                <a:spcPct val="120000"/>
              </a:lnSpc>
              <a:spcBef>
                <a:spcPct val="20000"/>
              </a:spcBef>
              <a:spcAft>
                <a:spcPct val="0"/>
              </a:spcAft>
              <a:buClr>
                <a:schemeClr val="accent1"/>
              </a:buClr>
              <a:buSzPct val="60000"/>
              <a:buFont typeface="Wingdings" panose="05000000000000000000" pitchFamily="2" charset="2"/>
              <a:buChar char="l"/>
              <a:defRPr sz="1600" b="1">
                <a:solidFill>
                  <a:schemeClr val="tx1"/>
                </a:solidFill>
                <a:latin typeface="+mn-lt"/>
                <a:ea typeface="+mn-ea"/>
                <a:sym typeface="Arial" panose="020B0604020202020204" pitchFamily="34" charset="0"/>
              </a:defRPr>
            </a:lvl5pPr>
            <a:lvl6pPr marL="2802255" indent="-249555" algn="l" defTabSz="0" rtl="0" fontAlgn="ctr">
              <a:lnSpc>
                <a:spcPct val="120000"/>
              </a:lnSpc>
              <a:spcBef>
                <a:spcPct val="20000"/>
              </a:spcBef>
              <a:spcAft>
                <a:spcPct val="0"/>
              </a:spcAft>
              <a:buClr>
                <a:schemeClr val="accent1"/>
              </a:buClr>
              <a:buSzPct val="60000"/>
              <a:buFont typeface="Wingdings" panose="05000000000000000000" pitchFamily="2" charset="2"/>
              <a:buChar char="l"/>
              <a:defRPr sz="1600" b="1">
                <a:solidFill>
                  <a:schemeClr val="tx1"/>
                </a:solidFill>
                <a:latin typeface="+mn-lt"/>
                <a:ea typeface="+mn-ea"/>
                <a:sym typeface="Arial" panose="020B0604020202020204" pitchFamily="34" charset="0"/>
              </a:defRPr>
            </a:lvl6pPr>
            <a:lvl7pPr marL="3411220" indent="-249555" algn="l" defTabSz="0" rtl="0" fontAlgn="ctr">
              <a:lnSpc>
                <a:spcPct val="120000"/>
              </a:lnSpc>
              <a:spcBef>
                <a:spcPct val="20000"/>
              </a:spcBef>
              <a:spcAft>
                <a:spcPct val="0"/>
              </a:spcAft>
              <a:buClr>
                <a:schemeClr val="accent1"/>
              </a:buClr>
              <a:buSzPct val="60000"/>
              <a:buFont typeface="Wingdings" panose="05000000000000000000" pitchFamily="2" charset="2"/>
              <a:buChar char="l"/>
              <a:defRPr sz="1600" b="1">
                <a:solidFill>
                  <a:schemeClr val="tx1"/>
                </a:solidFill>
                <a:latin typeface="+mn-lt"/>
                <a:ea typeface="+mn-ea"/>
                <a:sym typeface="Arial" panose="020B0604020202020204" pitchFamily="34" charset="0"/>
              </a:defRPr>
            </a:lvl7pPr>
            <a:lvl8pPr marL="4020820" indent="-249555" algn="l" defTabSz="0" rtl="0" fontAlgn="ctr">
              <a:lnSpc>
                <a:spcPct val="120000"/>
              </a:lnSpc>
              <a:spcBef>
                <a:spcPct val="20000"/>
              </a:spcBef>
              <a:spcAft>
                <a:spcPct val="0"/>
              </a:spcAft>
              <a:buClr>
                <a:schemeClr val="accent1"/>
              </a:buClr>
              <a:buSzPct val="60000"/>
              <a:buFont typeface="Wingdings" panose="05000000000000000000" pitchFamily="2" charset="2"/>
              <a:buChar char="l"/>
              <a:defRPr sz="1600" b="1">
                <a:solidFill>
                  <a:schemeClr val="tx1"/>
                </a:solidFill>
                <a:latin typeface="+mn-lt"/>
                <a:ea typeface="+mn-ea"/>
                <a:sym typeface="Arial" panose="020B0604020202020204" pitchFamily="34" charset="0"/>
              </a:defRPr>
            </a:lvl8pPr>
            <a:lvl9pPr marL="4629785" indent="-249555" algn="l" defTabSz="0" rtl="0" fontAlgn="ctr">
              <a:lnSpc>
                <a:spcPct val="120000"/>
              </a:lnSpc>
              <a:spcBef>
                <a:spcPct val="20000"/>
              </a:spcBef>
              <a:spcAft>
                <a:spcPct val="0"/>
              </a:spcAft>
              <a:buClr>
                <a:schemeClr val="accent1"/>
              </a:buClr>
              <a:buSzPct val="60000"/>
              <a:buFont typeface="Wingdings" panose="05000000000000000000" pitchFamily="2" charset="2"/>
              <a:buChar char="l"/>
              <a:defRPr sz="1600" b="1">
                <a:solidFill>
                  <a:schemeClr val="tx1"/>
                </a:solidFill>
                <a:latin typeface="+mn-lt"/>
                <a:ea typeface="+mn-ea"/>
                <a:sym typeface="Arial" panose="020B0604020202020204" pitchFamily="34" charset="0"/>
              </a:defRPr>
            </a:lvl9pPr>
          </a:lstStyle>
          <a:p>
            <a:pPr marL="0" indent="0">
              <a:buNone/>
            </a:pPr>
            <a:r>
              <a:rPr lang="en-US" altLang="zh-CN" sz="1800" b="0" dirty="0">
                <a:latin typeface="微软雅黑" panose="020B0503020204020204" charset="-122"/>
                <a:ea typeface="微软雅黑" panose="020B0503020204020204" charset="-122"/>
              </a:rPr>
              <a:t>1</a:t>
            </a:r>
            <a:r>
              <a:rPr lang="zh-CN" altLang="zh-CN" sz="1800" b="0" dirty="0">
                <a:latin typeface="微软雅黑" panose="020B0503020204020204" charset="-122"/>
                <a:ea typeface="微软雅黑" panose="020B0503020204020204" charset="-122"/>
              </a:rPr>
              <a:t>、</a:t>
            </a:r>
            <a:r>
              <a:rPr lang="zh-CN" altLang="en-US" sz="1800" b="0" dirty="0">
                <a:latin typeface="微软雅黑" panose="020B0503020204020204" charset="-122"/>
                <a:ea typeface="微软雅黑" panose="020B0503020204020204" charset="-122"/>
              </a:rPr>
              <a:t>瓶式无缝结构，非</a:t>
            </a:r>
            <a:r>
              <a:rPr lang="zh-CN" altLang="zh-CN" sz="1800" b="0" dirty="0">
                <a:latin typeface="微软雅黑" panose="020B0503020204020204" charset="-122"/>
                <a:ea typeface="微软雅黑" panose="020B0503020204020204" charset="-122"/>
              </a:rPr>
              <a:t>焊</a:t>
            </a:r>
            <a:r>
              <a:rPr lang="zh-CN" altLang="en-US" sz="1800" b="0" dirty="0">
                <a:latin typeface="微软雅黑" panose="020B0503020204020204" charset="-122"/>
                <a:ea typeface="微软雅黑" panose="020B0503020204020204" charset="-122"/>
              </a:rPr>
              <a:t>接，旋压一</a:t>
            </a:r>
            <a:r>
              <a:rPr lang="zh-CN" altLang="zh-CN" sz="1800" b="0" dirty="0">
                <a:latin typeface="微软雅黑" panose="020B0503020204020204" charset="-122"/>
                <a:ea typeface="微软雅黑" panose="020B0503020204020204" charset="-122"/>
              </a:rPr>
              <a:t>体成型</a:t>
            </a:r>
            <a:r>
              <a:rPr lang="zh-CN" altLang="en-US" sz="1800" b="0" dirty="0">
                <a:latin typeface="微软雅黑" panose="020B0503020204020204" charset="-122"/>
                <a:ea typeface="微软雅黑" panose="020B0503020204020204" charset="-122"/>
              </a:rPr>
              <a:t>，结构流畅</a:t>
            </a:r>
            <a:r>
              <a:rPr lang="zh-CN" altLang="zh-CN" sz="1800" b="0" dirty="0">
                <a:latin typeface="微软雅黑" panose="020B0503020204020204" charset="-122"/>
                <a:ea typeface="微软雅黑" panose="020B0503020204020204" charset="-122"/>
              </a:rPr>
              <a:t>。</a:t>
            </a:r>
            <a:endParaRPr lang="en-US" altLang="zh-CN" sz="1800" b="0" dirty="0">
              <a:latin typeface="微软雅黑" panose="020B0503020204020204" charset="-122"/>
              <a:ea typeface="微软雅黑" panose="020B0503020204020204" charset="-122"/>
            </a:endParaRPr>
          </a:p>
          <a:p>
            <a:pPr marL="0" indent="0">
              <a:buNone/>
            </a:pPr>
            <a:r>
              <a:rPr lang="en-US" altLang="zh-CN" sz="1800" b="0" dirty="0">
                <a:latin typeface="微软雅黑" panose="020B0503020204020204" charset="-122"/>
                <a:ea typeface="微软雅黑" panose="020B0503020204020204" charset="-122"/>
              </a:rPr>
              <a:t>2</a:t>
            </a:r>
            <a:r>
              <a:rPr lang="zh-CN" altLang="en-US" sz="1800" b="0" dirty="0">
                <a:latin typeface="微软雅黑" panose="020B0503020204020204" charset="-122"/>
                <a:ea typeface="微软雅黑" panose="020B0503020204020204" charset="-122"/>
              </a:rPr>
              <a:t>、可实现批量化生产，制造质量一致性有保证，</a:t>
            </a:r>
            <a:r>
              <a:rPr lang="zh-CN" altLang="en-US" sz="1800" b="0" dirty="0">
                <a:solidFill>
                  <a:srgbClr val="FF0000"/>
                </a:solidFill>
                <a:latin typeface="微软雅黑" panose="020B0503020204020204" charset="-122"/>
                <a:ea typeface="微软雅黑" panose="020B0503020204020204" charset="-122"/>
              </a:rPr>
              <a:t>生产效率高</a:t>
            </a:r>
            <a:r>
              <a:rPr lang="zh-CN" altLang="en-US" sz="1800" b="0" dirty="0">
                <a:latin typeface="微软雅黑" panose="020B0503020204020204" charset="-122"/>
                <a:ea typeface="微软雅黑" panose="020B0503020204020204" charset="-122"/>
              </a:rPr>
              <a:t>。</a:t>
            </a:r>
            <a:endParaRPr lang="zh-CN" altLang="zh-CN" sz="1800" b="0" dirty="0">
              <a:latin typeface="微软雅黑" panose="020B0503020204020204" charset="-122"/>
              <a:ea typeface="微软雅黑" panose="020B0503020204020204" charset="-122"/>
            </a:endParaRPr>
          </a:p>
          <a:p>
            <a:pPr marL="0" indent="0">
              <a:buNone/>
            </a:pPr>
            <a:r>
              <a:rPr lang="en-US" altLang="zh-CN" sz="1800" b="0" dirty="0">
                <a:latin typeface="微软雅黑" panose="020B0503020204020204" charset="-122"/>
                <a:ea typeface="微软雅黑" panose="020B0503020204020204" charset="-122"/>
              </a:rPr>
              <a:t>3</a:t>
            </a:r>
            <a:r>
              <a:rPr lang="zh-CN" altLang="zh-CN" sz="1800" b="0" dirty="0">
                <a:latin typeface="微软雅黑" panose="020B0503020204020204" charset="-122"/>
                <a:ea typeface="微软雅黑" panose="020B0503020204020204" charset="-122"/>
              </a:rPr>
              <a:t>、</a:t>
            </a:r>
            <a:r>
              <a:rPr lang="zh-CN" altLang="en-US" sz="1800" b="0" dirty="0">
                <a:latin typeface="微软雅黑" panose="020B0503020204020204" charset="-122"/>
                <a:ea typeface="微软雅黑" panose="020B0503020204020204" charset="-122"/>
              </a:rPr>
              <a:t>安全可靠，</a:t>
            </a:r>
            <a:r>
              <a:rPr lang="zh-CN" altLang="en-US" sz="1800" b="0" dirty="0">
                <a:solidFill>
                  <a:srgbClr val="FF0000"/>
                </a:solidFill>
                <a:latin typeface="微软雅黑" panose="020B0503020204020204" charset="-122"/>
                <a:ea typeface="微软雅黑" panose="020B0503020204020204" charset="-122"/>
              </a:rPr>
              <a:t>耐</a:t>
            </a:r>
            <a:r>
              <a:rPr lang="zh-CN" altLang="zh-CN" sz="1800" b="0" dirty="0">
                <a:solidFill>
                  <a:srgbClr val="FF0000"/>
                </a:solidFill>
                <a:latin typeface="微软雅黑" panose="020B0503020204020204" charset="-122"/>
                <a:ea typeface="微软雅黑" panose="020B0503020204020204" charset="-122"/>
              </a:rPr>
              <a:t>疲劳</a:t>
            </a:r>
            <a:r>
              <a:rPr lang="zh-CN" altLang="en-US" sz="1800" b="0" dirty="0">
                <a:solidFill>
                  <a:srgbClr val="FF0000"/>
                </a:solidFill>
                <a:latin typeface="微软雅黑" panose="020B0503020204020204" charset="-122"/>
                <a:ea typeface="微软雅黑" panose="020B0503020204020204" charset="-122"/>
              </a:rPr>
              <a:t>性能好</a:t>
            </a:r>
            <a:r>
              <a:rPr lang="zh-CN" altLang="zh-CN" sz="1800" b="0" dirty="0">
                <a:latin typeface="微软雅黑" panose="020B0503020204020204" charset="-122"/>
                <a:ea typeface="微软雅黑" panose="020B0503020204020204" charset="-122"/>
              </a:rPr>
              <a:t>。</a:t>
            </a:r>
            <a:endParaRPr lang="en-US" altLang="zh-CN" sz="1800" b="0" dirty="0">
              <a:latin typeface="微软雅黑" panose="020B0503020204020204" charset="-122"/>
              <a:ea typeface="微软雅黑" panose="020B0503020204020204" charset="-122"/>
            </a:endParaRPr>
          </a:p>
          <a:p>
            <a:pPr marL="0" indent="0">
              <a:buNone/>
            </a:pPr>
            <a:r>
              <a:rPr lang="en-US" altLang="zh-CN" sz="1800" b="0" dirty="0">
                <a:latin typeface="微软雅黑" panose="020B0503020204020204" charset="-122"/>
                <a:ea typeface="微软雅黑" panose="020B0503020204020204" charset="-122"/>
              </a:rPr>
              <a:t>4</a:t>
            </a:r>
            <a:r>
              <a:rPr lang="zh-CN" altLang="zh-CN" sz="1800" b="0" dirty="0">
                <a:latin typeface="微软雅黑" panose="020B0503020204020204" charset="-122"/>
                <a:ea typeface="微软雅黑" panose="020B0503020204020204" charset="-122"/>
              </a:rPr>
              <a:t>、整体</a:t>
            </a:r>
            <a:r>
              <a:rPr lang="zh-CN" altLang="en-US" sz="1800" b="0" dirty="0">
                <a:latin typeface="微软雅黑" panose="020B0503020204020204" charset="-122"/>
                <a:ea typeface="微软雅黑" panose="020B0503020204020204" charset="-122"/>
              </a:rPr>
              <a:t>调质</a:t>
            </a:r>
            <a:r>
              <a:rPr lang="zh-CN" altLang="zh-CN" sz="1800" b="0" dirty="0">
                <a:latin typeface="微软雅黑" panose="020B0503020204020204" charset="-122"/>
                <a:ea typeface="微软雅黑" panose="020B0503020204020204" charset="-122"/>
              </a:rPr>
              <a:t>热处理，</a:t>
            </a:r>
            <a:r>
              <a:rPr lang="zh-CN" altLang="en-US" sz="1800" b="0" dirty="0">
                <a:latin typeface="微软雅黑" panose="020B0503020204020204" charset="-122"/>
                <a:ea typeface="微软雅黑" panose="020B0503020204020204" charset="-122"/>
              </a:rPr>
              <a:t>并</a:t>
            </a:r>
            <a:r>
              <a:rPr lang="zh-CN" altLang="zh-CN" sz="1800" b="0" dirty="0">
                <a:latin typeface="微软雅黑" panose="020B0503020204020204" charset="-122"/>
                <a:ea typeface="微软雅黑" panose="020B0503020204020204" charset="-122"/>
              </a:rPr>
              <a:t>进行多项</a:t>
            </a:r>
            <a:r>
              <a:rPr lang="zh-CN" altLang="en-US" sz="1800" b="0" dirty="0">
                <a:latin typeface="微软雅黑" panose="020B0503020204020204" charset="-122"/>
                <a:ea typeface="微软雅黑" panose="020B0503020204020204" charset="-122"/>
              </a:rPr>
              <a:t>性能检测和无损</a:t>
            </a:r>
            <a:r>
              <a:rPr lang="zh-CN" altLang="zh-CN" sz="1800" b="0" dirty="0">
                <a:latin typeface="微软雅黑" panose="020B0503020204020204" charset="-122"/>
                <a:ea typeface="微软雅黑" panose="020B0503020204020204" charset="-122"/>
              </a:rPr>
              <a:t>检测，保证了</a:t>
            </a:r>
            <a:endParaRPr lang="en-US" altLang="zh-CN" sz="1800" b="0" dirty="0">
              <a:latin typeface="微软雅黑" panose="020B0503020204020204" charset="-122"/>
              <a:ea typeface="微软雅黑" panose="020B0503020204020204" charset="-122"/>
            </a:endParaRPr>
          </a:p>
          <a:p>
            <a:pPr marL="0" indent="0">
              <a:buNone/>
            </a:pPr>
            <a:r>
              <a:rPr lang="en-US" altLang="zh-CN" sz="1800" b="0" dirty="0">
                <a:latin typeface="微软雅黑" panose="020B0503020204020204" charset="-122"/>
                <a:ea typeface="微软雅黑" panose="020B0503020204020204" charset="-122"/>
              </a:rPr>
              <a:t>     </a:t>
            </a:r>
            <a:r>
              <a:rPr lang="zh-CN" altLang="zh-CN" sz="1800" b="0" dirty="0">
                <a:latin typeface="微软雅黑" panose="020B0503020204020204" charset="-122"/>
                <a:ea typeface="微软雅黑" panose="020B0503020204020204" charset="-122"/>
              </a:rPr>
              <a:t>瓶体的良好机械性能</a:t>
            </a:r>
            <a:r>
              <a:rPr lang="zh-CN" altLang="en-US" sz="1800" b="0" dirty="0">
                <a:latin typeface="微软雅黑" panose="020B0503020204020204" charset="-122"/>
                <a:ea typeface="微软雅黑" panose="020B0503020204020204" charset="-122"/>
              </a:rPr>
              <a:t>和瓶体内在质量</a:t>
            </a:r>
            <a:r>
              <a:rPr lang="zh-CN" altLang="zh-CN" sz="1800" b="0" dirty="0">
                <a:latin typeface="微软雅黑" panose="020B0503020204020204" charset="-122"/>
                <a:ea typeface="微软雅黑" panose="020B0503020204020204" charset="-122"/>
              </a:rPr>
              <a:t>。</a:t>
            </a:r>
            <a:endParaRPr lang="en-US" altLang="zh-CN" sz="1800" b="0" dirty="0">
              <a:latin typeface="微软雅黑" panose="020B0503020204020204" charset="-122"/>
              <a:ea typeface="微软雅黑" panose="020B0503020204020204" charset="-122"/>
            </a:endParaRPr>
          </a:p>
          <a:p>
            <a:pPr marL="0" indent="0">
              <a:buNone/>
            </a:pPr>
            <a:r>
              <a:rPr lang="en-US" altLang="zh-CN" sz="1800" b="0" dirty="0">
                <a:latin typeface="微软雅黑" panose="020B0503020204020204" charset="-122"/>
                <a:ea typeface="微软雅黑" panose="020B0503020204020204" charset="-122"/>
              </a:rPr>
              <a:t>5</a:t>
            </a:r>
            <a:r>
              <a:rPr lang="zh-CN" altLang="en-US" sz="1800" b="0" dirty="0">
                <a:latin typeface="微软雅黑" panose="020B0503020204020204" charset="-122"/>
                <a:ea typeface="微软雅黑" panose="020B0503020204020204" charset="-122"/>
              </a:rPr>
              <a:t>、材料经过了氢环境下的慢速率拉伸、裂纹扩展速率、断裂韧度等试验，</a:t>
            </a:r>
            <a:r>
              <a:rPr lang="en-US" altLang="zh-CN" sz="1800" b="0" dirty="0">
                <a:latin typeface="微软雅黑" panose="020B0503020204020204" charset="-122"/>
                <a:ea typeface="微软雅黑" panose="020B0503020204020204" charset="-122"/>
              </a:rPr>
              <a:t> </a:t>
            </a:r>
            <a:r>
              <a:rPr lang="zh-CN" altLang="en-US" sz="1800" b="0" dirty="0">
                <a:latin typeface="微软雅黑" panose="020B0503020204020204" charset="-122"/>
                <a:ea typeface="微软雅黑" panose="020B0503020204020204" charset="-122"/>
              </a:rPr>
              <a:t>确保了产品的耐氢脆性能。</a:t>
            </a:r>
            <a:endParaRPr lang="zh-CN" altLang="zh-CN" sz="1800" b="0" dirty="0">
              <a:latin typeface="微软雅黑" panose="020B0503020204020204" charset="-122"/>
              <a:ea typeface="微软雅黑" panose="020B0503020204020204" charset="-122"/>
            </a:endParaRPr>
          </a:p>
          <a:p>
            <a:pPr marL="0" indent="0">
              <a:buNone/>
            </a:pPr>
            <a:r>
              <a:rPr lang="en-US" altLang="zh-CN" sz="1800" b="0" dirty="0">
                <a:latin typeface="微软雅黑" panose="020B0503020204020204" charset="-122"/>
                <a:ea typeface="微软雅黑" panose="020B0503020204020204" charset="-122"/>
              </a:rPr>
              <a:t>6</a:t>
            </a:r>
            <a:r>
              <a:rPr lang="zh-CN" altLang="zh-CN" sz="1800" b="0" dirty="0">
                <a:latin typeface="微软雅黑" panose="020B0503020204020204" charset="-122"/>
                <a:ea typeface="微软雅黑" panose="020B0503020204020204" charset="-122"/>
              </a:rPr>
              <a:t>、整体测厚，保证最小壁厚</a:t>
            </a:r>
            <a:r>
              <a:rPr lang="zh-CN" altLang="en-US" sz="1800" b="0" dirty="0">
                <a:latin typeface="微软雅黑" panose="020B0503020204020204" charset="-122"/>
                <a:ea typeface="微软雅黑" panose="020B0503020204020204" charset="-122"/>
              </a:rPr>
              <a:t>满足设计要求</a:t>
            </a:r>
            <a:r>
              <a:rPr lang="zh-CN" altLang="zh-CN" sz="1800" b="0" dirty="0">
                <a:latin typeface="微软雅黑" panose="020B0503020204020204" charset="-122"/>
                <a:ea typeface="微软雅黑" panose="020B0503020204020204" charset="-122"/>
              </a:rPr>
              <a:t>。</a:t>
            </a:r>
          </a:p>
          <a:p>
            <a:pPr marL="0" indent="0">
              <a:buNone/>
            </a:pPr>
            <a:r>
              <a:rPr lang="en-US" altLang="zh-CN" sz="1800" b="0" dirty="0">
                <a:latin typeface="微软雅黑" panose="020B0503020204020204" charset="-122"/>
                <a:ea typeface="微软雅黑" panose="020B0503020204020204" charset="-122"/>
              </a:rPr>
              <a:t>7</a:t>
            </a:r>
            <a:r>
              <a:rPr lang="zh-CN" altLang="zh-CN" sz="1800" b="0" dirty="0">
                <a:latin typeface="微软雅黑" panose="020B0503020204020204" charset="-122"/>
                <a:ea typeface="微软雅黑" panose="020B0503020204020204" charset="-122"/>
              </a:rPr>
              <a:t>、</a:t>
            </a:r>
            <a:r>
              <a:rPr lang="zh-CN" altLang="zh-CN" sz="1800" b="0" dirty="0">
                <a:solidFill>
                  <a:srgbClr val="FF0000"/>
                </a:solidFill>
                <a:latin typeface="微软雅黑" panose="020B0503020204020204" charset="-122"/>
                <a:ea typeface="微软雅黑" panose="020B0503020204020204" charset="-122"/>
              </a:rPr>
              <a:t>可以有效进行分组</a:t>
            </a:r>
            <a:r>
              <a:rPr lang="zh-CN" altLang="zh-CN" sz="1800" b="0" dirty="0">
                <a:latin typeface="微软雅黑" panose="020B0503020204020204" charset="-122"/>
                <a:ea typeface="微软雅黑" panose="020B0503020204020204" charset="-122"/>
              </a:rPr>
              <a:t>，</a:t>
            </a:r>
            <a:r>
              <a:rPr lang="zh-CN" altLang="en-US" sz="1800" b="0" dirty="0">
                <a:latin typeface="微软雅黑" panose="020B0503020204020204" charset="-122"/>
                <a:ea typeface="微软雅黑" panose="020B0503020204020204" charset="-122"/>
              </a:rPr>
              <a:t>满足多种分级要求，</a:t>
            </a:r>
            <a:r>
              <a:rPr lang="zh-CN" altLang="zh-CN" sz="1800" b="0" dirty="0">
                <a:latin typeface="微软雅黑" panose="020B0503020204020204" charset="-122"/>
                <a:ea typeface="微软雅黑" panose="020B0503020204020204" charset="-122"/>
              </a:rPr>
              <a:t>提升运行效率。</a:t>
            </a:r>
          </a:p>
          <a:p>
            <a:pPr marL="0" indent="0">
              <a:buNone/>
            </a:pPr>
            <a:r>
              <a:rPr lang="en-US" altLang="zh-CN" sz="1800" b="0" dirty="0">
                <a:latin typeface="微软雅黑" panose="020B0503020204020204" charset="-122"/>
                <a:ea typeface="微软雅黑" panose="020B0503020204020204" charset="-122"/>
              </a:rPr>
              <a:t>8</a:t>
            </a:r>
            <a:r>
              <a:rPr lang="zh-CN" altLang="zh-CN" sz="1800" b="0" dirty="0">
                <a:latin typeface="微软雅黑" panose="020B0503020204020204" charset="-122"/>
                <a:ea typeface="微软雅黑" panose="020B0503020204020204" charset="-122"/>
              </a:rPr>
              <a:t>、多容积方案</a:t>
            </a:r>
            <a:r>
              <a:rPr lang="zh-CN" altLang="en-US" sz="1800" b="0" dirty="0">
                <a:latin typeface="微软雅黑" panose="020B0503020204020204" charset="-122"/>
                <a:ea typeface="微软雅黑" panose="020B0503020204020204" charset="-122"/>
              </a:rPr>
              <a:t>、</a:t>
            </a:r>
            <a:r>
              <a:rPr lang="zh-CN" altLang="zh-CN" sz="1800" b="0" dirty="0">
                <a:latin typeface="微软雅黑" panose="020B0503020204020204" charset="-122"/>
                <a:ea typeface="微软雅黑" panose="020B0503020204020204" charset="-122"/>
              </a:rPr>
              <a:t>可</a:t>
            </a:r>
            <a:r>
              <a:rPr lang="zh-CN" altLang="en-US" sz="1800" b="0" dirty="0">
                <a:latin typeface="微软雅黑" panose="020B0503020204020204" charset="-122"/>
                <a:ea typeface="微软雅黑" panose="020B0503020204020204" charset="-122"/>
              </a:rPr>
              <a:t>供</a:t>
            </a:r>
            <a:r>
              <a:rPr lang="zh-CN" altLang="zh-CN" sz="1800" b="0" dirty="0">
                <a:latin typeface="微软雅黑" panose="020B0503020204020204" charset="-122"/>
                <a:ea typeface="微软雅黑" panose="020B0503020204020204" charset="-122"/>
              </a:rPr>
              <a:t>选择</a:t>
            </a:r>
            <a:r>
              <a:rPr lang="zh-CN" altLang="en-US" sz="1800" b="0" dirty="0">
                <a:latin typeface="微软雅黑" panose="020B0503020204020204" charset="-122"/>
                <a:ea typeface="微软雅黑" panose="020B0503020204020204" charset="-122"/>
              </a:rPr>
              <a:t>定制</a:t>
            </a:r>
            <a:r>
              <a:rPr lang="zh-CN" altLang="zh-CN" sz="1800" b="0" dirty="0">
                <a:latin typeface="微软雅黑" panose="020B0503020204020204" charset="-122"/>
                <a:ea typeface="微软雅黑" panose="020B0503020204020204" charset="-122"/>
              </a:rPr>
              <a:t>，总水容积可以根据需要</a:t>
            </a:r>
            <a:r>
              <a:rPr lang="zh-CN" altLang="en-US" sz="1800" b="0" dirty="0">
                <a:latin typeface="微软雅黑" panose="020B0503020204020204" charset="-122"/>
                <a:ea typeface="微软雅黑" panose="020B0503020204020204" charset="-122"/>
              </a:rPr>
              <a:t>，</a:t>
            </a:r>
            <a:r>
              <a:rPr lang="zh-CN" altLang="zh-CN" sz="1800" b="0" dirty="0">
                <a:latin typeface="微软雅黑" panose="020B0503020204020204" charset="-122"/>
                <a:ea typeface="微软雅黑" panose="020B0503020204020204" charset="-122"/>
              </a:rPr>
              <a:t>方便调整。</a:t>
            </a:r>
          </a:p>
          <a:p>
            <a:pPr marL="0" indent="0">
              <a:buNone/>
            </a:pPr>
            <a:r>
              <a:rPr lang="en-US" altLang="zh-CN" sz="1800" b="0" dirty="0">
                <a:latin typeface="微软雅黑" panose="020B0503020204020204" charset="-122"/>
                <a:ea typeface="微软雅黑" panose="020B0503020204020204" charset="-122"/>
              </a:rPr>
              <a:t>9</a:t>
            </a:r>
            <a:r>
              <a:rPr lang="zh-CN" altLang="zh-CN" sz="1800" b="0" dirty="0">
                <a:latin typeface="微软雅黑" panose="020B0503020204020204" charset="-122"/>
                <a:ea typeface="微软雅黑" panose="020B0503020204020204" charset="-122"/>
              </a:rPr>
              <a:t>、对于较大加氢站，容器布置时，可以考虑叠放在一起，</a:t>
            </a:r>
            <a:r>
              <a:rPr lang="zh-CN" altLang="zh-CN" sz="1800" b="0" dirty="0">
                <a:solidFill>
                  <a:srgbClr val="FF0000"/>
                </a:solidFill>
                <a:latin typeface="微软雅黑" panose="020B0503020204020204" charset="-122"/>
                <a:ea typeface="微软雅黑" panose="020B0503020204020204" charset="-122"/>
              </a:rPr>
              <a:t>节约占地</a:t>
            </a:r>
            <a:r>
              <a:rPr lang="zh-CN" altLang="zh-CN" sz="2005" dirty="0">
                <a:latin typeface="微软雅黑" panose="020B0503020204020204" charset="-122"/>
                <a:ea typeface="微软雅黑" panose="020B0503020204020204" charset="-122"/>
              </a:rPr>
              <a:t>。</a:t>
            </a:r>
          </a:p>
          <a:p>
            <a:endParaRPr lang="zh-CN" altLang="en-US" dirty="0"/>
          </a:p>
        </p:txBody>
      </p:sp>
      <p:pic>
        <p:nvPicPr>
          <p:cNvPr id="3" name="图片 2"/>
          <p:cNvPicPr>
            <a:picLocks noChangeAspect="1"/>
          </p:cNvPicPr>
          <p:nvPr/>
        </p:nvPicPr>
        <p:blipFill>
          <a:blip r:embed="rId4"/>
          <a:stretch>
            <a:fillRect/>
          </a:stretch>
        </p:blipFill>
        <p:spPr>
          <a:xfrm>
            <a:off x="479425" y="1196975"/>
            <a:ext cx="3723640" cy="1425575"/>
          </a:xfrm>
          <a:prstGeom prst="rect">
            <a:avLst/>
          </a:prstGeom>
        </p:spPr>
      </p:pic>
      <p:pic>
        <p:nvPicPr>
          <p:cNvPr id="5" name="图片 4"/>
          <p:cNvPicPr>
            <a:picLocks noChangeAspect="1"/>
          </p:cNvPicPr>
          <p:nvPr/>
        </p:nvPicPr>
        <p:blipFill>
          <a:blip r:embed="rId5"/>
          <a:stretch>
            <a:fillRect/>
          </a:stretch>
        </p:blipFill>
        <p:spPr>
          <a:xfrm>
            <a:off x="548640" y="2708910"/>
            <a:ext cx="3457575" cy="1945640"/>
          </a:xfrm>
          <a:prstGeom prst="rect">
            <a:avLst/>
          </a:prstGeom>
        </p:spPr>
      </p:pic>
      <p:pic>
        <p:nvPicPr>
          <p:cNvPr id="11" name="图片 10"/>
          <p:cNvPicPr>
            <a:picLocks noChangeAspect="1"/>
          </p:cNvPicPr>
          <p:nvPr/>
        </p:nvPicPr>
        <p:blipFill>
          <a:blip r:embed="rId6"/>
          <a:stretch>
            <a:fillRect/>
          </a:stretch>
        </p:blipFill>
        <p:spPr>
          <a:xfrm>
            <a:off x="542925" y="4725035"/>
            <a:ext cx="3463290" cy="1804670"/>
          </a:xfrm>
          <a:prstGeom prst="rect">
            <a:avLst/>
          </a:prstGeom>
        </p:spPr>
      </p:pic>
      <p:sp>
        <p:nvSpPr>
          <p:cNvPr id="2" name="文本框 1">
            <a:extLst>
              <a:ext uri="{FF2B5EF4-FFF2-40B4-BE49-F238E27FC236}">
                <a16:creationId xmlns:a16="http://schemas.microsoft.com/office/drawing/2014/main" id="{4257A238-63B6-0212-0876-92B3CF70F4D8}"/>
              </a:ext>
            </a:extLst>
          </p:cNvPr>
          <p:cNvSpPr txBox="1"/>
          <p:nvPr/>
        </p:nvSpPr>
        <p:spPr>
          <a:xfrm>
            <a:off x="2711624" y="2204864"/>
            <a:ext cx="1294591" cy="369332"/>
          </a:xfrm>
          <a:prstGeom prst="rect">
            <a:avLst/>
          </a:prstGeom>
          <a:noFill/>
        </p:spPr>
        <p:txBody>
          <a:bodyPr wrap="square" rtlCol="0">
            <a:spAutoFit/>
          </a:bodyPr>
          <a:lstStyle/>
          <a:p>
            <a:r>
              <a:rPr lang="zh-CN" altLang="en-US" b="1" dirty="0">
                <a:solidFill>
                  <a:srgbClr val="FF0000"/>
                </a:solidFill>
              </a:rPr>
              <a:t>无缝旋压</a:t>
            </a:r>
          </a:p>
        </p:txBody>
      </p:sp>
      <p:sp>
        <p:nvSpPr>
          <p:cNvPr id="6" name="文本框 5">
            <a:extLst>
              <a:ext uri="{FF2B5EF4-FFF2-40B4-BE49-F238E27FC236}">
                <a16:creationId xmlns:a16="http://schemas.microsoft.com/office/drawing/2014/main" id="{9F7559AA-3BAB-59F9-8865-D74F7D36EF03}"/>
              </a:ext>
            </a:extLst>
          </p:cNvPr>
          <p:cNvSpPr txBox="1"/>
          <p:nvPr/>
        </p:nvSpPr>
        <p:spPr>
          <a:xfrm>
            <a:off x="2709109" y="4219178"/>
            <a:ext cx="1294591" cy="369332"/>
          </a:xfrm>
          <a:prstGeom prst="rect">
            <a:avLst/>
          </a:prstGeom>
          <a:noFill/>
        </p:spPr>
        <p:txBody>
          <a:bodyPr wrap="square" rtlCol="0">
            <a:spAutoFit/>
          </a:bodyPr>
          <a:lstStyle/>
          <a:p>
            <a:r>
              <a:rPr lang="zh-CN" altLang="en-US" b="1" dirty="0">
                <a:solidFill>
                  <a:srgbClr val="FF0000"/>
                </a:solidFill>
              </a:rPr>
              <a:t>钢带错绕</a:t>
            </a:r>
          </a:p>
        </p:txBody>
      </p:sp>
      <p:sp>
        <p:nvSpPr>
          <p:cNvPr id="8" name="文本框 7">
            <a:extLst>
              <a:ext uri="{FF2B5EF4-FFF2-40B4-BE49-F238E27FC236}">
                <a16:creationId xmlns:a16="http://schemas.microsoft.com/office/drawing/2014/main" id="{9C8D3C7B-2928-9357-B0F1-3431D3812E0B}"/>
              </a:ext>
            </a:extLst>
          </p:cNvPr>
          <p:cNvSpPr txBox="1"/>
          <p:nvPr/>
        </p:nvSpPr>
        <p:spPr>
          <a:xfrm>
            <a:off x="2750941" y="6042569"/>
            <a:ext cx="1294591" cy="369332"/>
          </a:xfrm>
          <a:prstGeom prst="rect">
            <a:avLst/>
          </a:prstGeom>
          <a:noFill/>
        </p:spPr>
        <p:txBody>
          <a:bodyPr wrap="square" rtlCol="0">
            <a:spAutoFit/>
          </a:bodyPr>
          <a:lstStyle/>
          <a:p>
            <a:r>
              <a:rPr lang="zh-CN" altLang="en-US" b="1" dirty="0">
                <a:solidFill>
                  <a:srgbClr val="FF0000"/>
                </a:solidFill>
              </a:rPr>
              <a:t>整体包扎</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cstate="print"/>
          <a:stretch>
            <a:fillRect/>
          </a:stretch>
        </p:blipFill>
        <p:spPr>
          <a:xfrm>
            <a:off x="10200005" y="116840"/>
            <a:ext cx="1642110" cy="580390"/>
          </a:xfrm>
          <a:prstGeom prst="rect">
            <a:avLst/>
          </a:prstGeom>
        </p:spPr>
      </p:pic>
      <p:sp>
        <p:nvSpPr>
          <p:cNvPr id="12" name="六边形 11"/>
          <p:cNvSpPr/>
          <p:nvPr/>
        </p:nvSpPr>
        <p:spPr>
          <a:xfrm>
            <a:off x="262890" y="188595"/>
            <a:ext cx="720090" cy="575945"/>
          </a:xfrm>
          <a:prstGeom prst="hexagon">
            <a:avLst/>
          </a:prstGeom>
          <a:solidFill>
            <a:schemeClr val="accent5"/>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3" name="直接连接符 12"/>
          <p:cNvCxnSpPr/>
          <p:nvPr/>
        </p:nvCxnSpPr>
        <p:spPr>
          <a:xfrm>
            <a:off x="818515" y="748030"/>
            <a:ext cx="10945495" cy="0"/>
          </a:xfrm>
          <a:prstGeom prst="line">
            <a:avLst/>
          </a:prstGeom>
        </p:spPr>
        <p:style>
          <a:lnRef idx="1">
            <a:schemeClr val="accent1"/>
          </a:lnRef>
          <a:fillRef idx="0">
            <a:schemeClr val="accent1"/>
          </a:fillRef>
          <a:effectRef idx="0">
            <a:schemeClr val="accent1"/>
          </a:effectRef>
          <a:fontRef idx="minor">
            <a:schemeClr val="tx1"/>
          </a:fontRef>
        </p:style>
      </p:cxnSp>
      <p:sp>
        <p:nvSpPr>
          <p:cNvPr id="15" name="矩形 14"/>
          <p:cNvSpPr/>
          <p:nvPr/>
        </p:nvSpPr>
        <p:spPr>
          <a:xfrm>
            <a:off x="0" y="6619240"/>
            <a:ext cx="11208385" cy="238760"/>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11208385" y="6619240"/>
            <a:ext cx="983615" cy="2387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11484610" y="6554470"/>
            <a:ext cx="513080" cy="368300"/>
          </a:xfrm>
          <a:prstGeom prst="rect">
            <a:avLst/>
          </a:prstGeom>
          <a:noFill/>
        </p:spPr>
        <p:txBody>
          <a:bodyPr wrap="square" rtlCol="0">
            <a:spAutoFit/>
          </a:bodyPr>
          <a:lstStyle/>
          <a:p>
            <a:r>
              <a:rPr lang="en-US" altLang="zh-CN" b="1" dirty="0">
                <a:solidFill>
                  <a:schemeClr val="bg1"/>
                </a:solidFill>
              </a:rPr>
              <a:t>11</a:t>
            </a:r>
          </a:p>
        </p:txBody>
      </p:sp>
      <p:sp>
        <p:nvSpPr>
          <p:cNvPr id="39" name="文本框 38"/>
          <p:cNvSpPr txBox="1"/>
          <p:nvPr/>
        </p:nvSpPr>
        <p:spPr>
          <a:xfrm>
            <a:off x="1208405" y="226060"/>
            <a:ext cx="7441565" cy="521970"/>
          </a:xfrm>
          <a:prstGeom prst="rect">
            <a:avLst/>
          </a:prstGeom>
          <a:noFill/>
        </p:spPr>
        <p:txBody>
          <a:bodyPr wrap="square" rtlCol="0">
            <a:spAutoFit/>
          </a:bodyPr>
          <a:lstStyle/>
          <a:p>
            <a:r>
              <a:rPr lang="zh-CN" altLang="en-US" sz="2800" b="1" dirty="0">
                <a:sym typeface="+mn-ea"/>
              </a:rPr>
              <a:t>社会效益</a:t>
            </a:r>
          </a:p>
        </p:txBody>
      </p:sp>
      <p:sp>
        <p:nvSpPr>
          <p:cNvPr id="30" name="矩形 29"/>
          <p:cNvSpPr/>
          <p:nvPr/>
        </p:nvSpPr>
        <p:spPr>
          <a:xfrm>
            <a:off x="340995" y="973455"/>
            <a:ext cx="11501120" cy="5645785"/>
          </a:xfrm>
          <a:prstGeom prst="rect">
            <a:avLst/>
          </a:prstGeom>
          <a:pattFill prst="ltUpDiag">
            <a:fgClr>
              <a:srgbClr val="B5D7FF"/>
            </a:fgClr>
            <a:bgClr>
              <a:sysClr val="window" lastClr="FFFFFF"/>
            </a:bgClr>
          </a:pattFill>
          <a:ln w="12700" cap="flat" cmpd="sng" algn="ctr">
            <a:noFill/>
            <a:prstDash val="solid"/>
            <a:miter lim="800000"/>
          </a:ln>
          <a:effectLst/>
        </p:spPr>
        <p:txBody>
          <a:bodyPr rtlCol="0" anchor="ctr"/>
          <a:lstStyle/>
          <a:p>
            <a:pPr algn="just">
              <a:lnSpc>
                <a:spcPct val="125000"/>
              </a:lnSpc>
            </a:pPr>
            <a:r>
              <a:rPr lang="en-US" altLang="zh-CN" sz="1600" b="1" kern="0" dirty="0">
                <a:solidFill>
                  <a:srgbClr val="FF0000"/>
                </a:solidFill>
              </a:rPr>
              <a:t>      </a:t>
            </a:r>
            <a:r>
              <a:rPr lang="zh-CN" altLang="en-US" sz="1600" b="1" kern="0" dirty="0">
                <a:solidFill>
                  <a:srgbClr val="FF0000"/>
                </a:solidFill>
              </a:rPr>
              <a:t>氢能作为一种新兴能源，是实现全球低碳环保的重要的绿色能源，是实现“碳达峰”、“碳中和”目标中重要的能源组成部分。</a:t>
            </a:r>
            <a:r>
              <a:rPr lang="zh-CN" altLang="en-US" sz="1600" b="1" kern="0" dirty="0">
                <a:solidFill>
                  <a:srgbClr val="00428E"/>
                </a:solidFill>
              </a:rPr>
              <a:t>随着35MPa车载氢气瓶燃料电池汽车的广泛推广应用，35MPa加氢站的建设迫在眉睫，其瓶颈关键设备高压无缝储氢容器产品需求紧迫，市场缺口巨大。</a:t>
            </a:r>
            <a:r>
              <a:rPr lang="zh-CN" altLang="en-US" sz="1600" b="1" kern="0" dirty="0">
                <a:solidFill>
                  <a:srgbClr val="FF0000"/>
                </a:solidFill>
              </a:rPr>
              <a:t>本项目的产业化应用有利于推进氢能产业的发展，为实现国家3060目标、降碳减排、绿色能源的利用做出重要贡献。</a:t>
            </a:r>
          </a:p>
          <a:p>
            <a:pPr algn="just">
              <a:lnSpc>
                <a:spcPct val="125000"/>
              </a:lnSpc>
            </a:pPr>
            <a:r>
              <a:rPr lang="zh-CN" altLang="en-US" sz="1600" b="1" kern="0" dirty="0">
                <a:solidFill>
                  <a:srgbClr val="00428E"/>
                </a:solidFill>
              </a:rPr>
              <a:t>       在河北省大力全面布局推进氢能领域产业发展的背景下，石家庄安瑞科作为河北省氢能装备制造基地，加快实现高压无缝储氢容器的产业化应用工作，提升我国氢能装备的核心技术制造能力，达到国际先进水平，</a:t>
            </a:r>
            <a:r>
              <a:rPr lang="zh-CN" altLang="en-US" sz="1600" b="1" kern="0" dirty="0">
                <a:solidFill>
                  <a:schemeClr val="accent5"/>
                </a:solidFill>
              </a:rPr>
              <a:t>对河北省氢能行业的发展具有深远的战略意义。产业化应用不仅能满足国内快速发展的氢能装备的需求，同时还能成为国际氢能储运装备的主要供应商，产生的社会效益巨大。</a:t>
            </a:r>
          </a:p>
          <a:p>
            <a:pPr algn="just">
              <a:lnSpc>
                <a:spcPct val="125000"/>
              </a:lnSpc>
            </a:pPr>
            <a:r>
              <a:rPr lang="zh-CN" altLang="en-US" sz="1600" b="1" kern="0" dirty="0">
                <a:solidFill>
                  <a:srgbClr val="00428E"/>
                </a:solidFill>
              </a:rPr>
              <a:t>       高压无缝储氢容器的产业化将实现</a:t>
            </a:r>
            <a:r>
              <a:rPr lang="zh-CN" altLang="en-US" sz="1600" b="1" kern="0" dirty="0">
                <a:solidFill>
                  <a:schemeClr val="accent5">
                    <a:lumMod val="75000"/>
                  </a:schemeClr>
                </a:solidFill>
              </a:rPr>
              <a:t>机械化、自动化的生产、提高生产效率，缩短交付周期，降低制造成本，</a:t>
            </a:r>
            <a:r>
              <a:rPr lang="zh-CN" altLang="en-US" sz="1600" b="1" kern="0" dirty="0">
                <a:solidFill>
                  <a:srgbClr val="00428E"/>
                </a:solidFill>
              </a:rPr>
              <a:t>推进加氢站商业化运营的进程，</a:t>
            </a:r>
            <a:r>
              <a:rPr lang="zh-CN" altLang="en-US" sz="1600" b="1" kern="0" dirty="0">
                <a:solidFill>
                  <a:srgbClr val="FF0000"/>
                </a:solidFill>
              </a:rPr>
              <a:t>对促进我国氢能产业的健康发展具有重大意义和深远影响。</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cstate="print"/>
          <a:stretch>
            <a:fillRect/>
          </a:stretch>
        </p:blipFill>
        <p:spPr>
          <a:xfrm>
            <a:off x="10200005" y="116840"/>
            <a:ext cx="1642110" cy="580390"/>
          </a:xfrm>
          <a:prstGeom prst="rect">
            <a:avLst/>
          </a:prstGeom>
        </p:spPr>
      </p:pic>
      <p:sp>
        <p:nvSpPr>
          <p:cNvPr id="12" name="六边形 11"/>
          <p:cNvSpPr/>
          <p:nvPr/>
        </p:nvSpPr>
        <p:spPr>
          <a:xfrm>
            <a:off x="262890" y="188595"/>
            <a:ext cx="720090" cy="575945"/>
          </a:xfrm>
          <a:prstGeom prst="hexagon">
            <a:avLst/>
          </a:prstGeom>
          <a:solidFill>
            <a:schemeClr val="accent5"/>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3" name="直接连接符 12"/>
          <p:cNvCxnSpPr/>
          <p:nvPr/>
        </p:nvCxnSpPr>
        <p:spPr>
          <a:xfrm>
            <a:off x="818515" y="748030"/>
            <a:ext cx="10945495" cy="0"/>
          </a:xfrm>
          <a:prstGeom prst="line">
            <a:avLst/>
          </a:prstGeom>
        </p:spPr>
        <p:style>
          <a:lnRef idx="1">
            <a:schemeClr val="accent1"/>
          </a:lnRef>
          <a:fillRef idx="0">
            <a:schemeClr val="accent1"/>
          </a:fillRef>
          <a:effectRef idx="0">
            <a:schemeClr val="accent1"/>
          </a:effectRef>
          <a:fontRef idx="minor">
            <a:schemeClr val="tx1"/>
          </a:fontRef>
        </p:style>
      </p:cxnSp>
      <p:sp>
        <p:nvSpPr>
          <p:cNvPr id="15" name="矩形 14"/>
          <p:cNvSpPr/>
          <p:nvPr/>
        </p:nvSpPr>
        <p:spPr>
          <a:xfrm>
            <a:off x="0" y="6619240"/>
            <a:ext cx="11208385" cy="238760"/>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11208385" y="6619240"/>
            <a:ext cx="983615" cy="2387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11484610" y="6554470"/>
            <a:ext cx="513080" cy="368300"/>
          </a:xfrm>
          <a:prstGeom prst="rect">
            <a:avLst/>
          </a:prstGeom>
          <a:noFill/>
        </p:spPr>
        <p:txBody>
          <a:bodyPr wrap="square" rtlCol="0">
            <a:spAutoFit/>
          </a:bodyPr>
          <a:lstStyle/>
          <a:p>
            <a:r>
              <a:rPr lang="en-US" altLang="zh-CN" b="1" dirty="0">
                <a:solidFill>
                  <a:schemeClr val="bg1"/>
                </a:solidFill>
              </a:rPr>
              <a:t>12</a:t>
            </a:r>
          </a:p>
        </p:txBody>
      </p:sp>
      <p:sp>
        <p:nvSpPr>
          <p:cNvPr id="39" name="文本框 38"/>
          <p:cNvSpPr txBox="1"/>
          <p:nvPr/>
        </p:nvSpPr>
        <p:spPr>
          <a:xfrm>
            <a:off x="1208405" y="226060"/>
            <a:ext cx="7441565" cy="521970"/>
          </a:xfrm>
          <a:prstGeom prst="rect">
            <a:avLst/>
          </a:prstGeom>
          <a:noFill/>
        </p:spPr>
        <p:txBody>
          <a:bodyPr wrap="square" rtlCol="0">
            <a:spAutoFit/>
          </a:bodyPr>
          <a:lstStyle/>
          <a:p>
            <a:r>
              <a:rPr lang="zh-CN" altLang="en-US" sz="2800" b="1" dirty="0">
                <a:sym typeface="+mn-ea"/>
              </a:rPr>
              <a:t>经济效益</a:t>
            </a:r>
          </a:p>
        </p:txBody>
      </p:sp>
      <p:sp>
        <p:nvSpPr>
          <p:cNvPr id="30" name="矩形 29"/>
          <p:cNvSpPr/>
          <p:nvPr/>
        </p:nvSpPr>
        <p:spPr>
          <a:xfrm>
            <a:off x="340995" y="973455"/>
            <a:ext cx="11501120" cy="5645785"/>
          </a:xfrm>
          <a:prstGeom prst="rect">
            <a:avLst/>
          </a:prstGeom>
          <a:pattFill prst="ltUpDiag">
            <a:fgClr>
              <a:srgbClr val="B5D7FF"/>
            </a:fgClr>
            <a:bgClr>
              <a:sysClr val="window" lastClr="FFFFFF"/>
            </a:bgClr>
          </a:pattFill>
          <a:ln w="12700" cap="flat" cmpd="sng" algn="ctr">
            <a:noFill/>
            <a:prstDash val="solid"/>
            <a:miter lim="800000"/>
          </a:ln>
          <a:effectLst/>
        </p:spPr>
        <p:txBody>
          <a:bodyPr rtlCol="0" anchor="ctr"/>
          <a:lstStyle/>
          <a:p>
            <a:pPr algn="just">
              <a:lnSpc>
                <a:spcPct val="125000"/>
              </a:lnSpc>
            </a:pPr>
            <a:endParaRPr lang="zh-CN" altLang="en-US" sz="1600" b="1" kern="0">
              <a:solidFill>
                <a:srgbClr val="00428E"/>
              </a:solidFill>
            </a:endParaRPr>
          </a:p>
        </p:txBody>
      </p:sp>
      <p:pic>
        <p:nvPicPr>
          <p:cNvPr id="2" name="图片 1"/>
          <p:cNvPicPr>
            <a:picLocks noChangeAspect="1"/>
          </p:cNvPicPr>
          <p:nvPr/>
        </p:nvPicPr>
        <p:blipFill>
          <a:blip r:embed="rId4"/>
          <a:stretch>
            <a:fillRect/>
          </a:stretch>
        </p:blipFill>
        <p:spPr>
          <a:xfrm>
            <a:off x="340995" y="973455"/>
            <a:ext cx="11258550" cy="4257675"/>
          </a:xfrm>
          <a:prstGeom prst="rect">
            <a:avLst/>
          </a:prstGeom>
        </p:spPr>
      </p:pic>
      <p:sp>
        <p:nvSpPr>
          <p:cNvPr id="23" name="Subtitle 2"/>
          <p:cNvSpPr txBox="1"/>
          <p:nvPr/>
        </p:nvSpPr>
        <p:spPr>
          <a:xfrm>
            <a:off x="623570" y="5301615"/>
            <a:ext cx="10883900" cy="1097915"/>
          </a:xfrm>
          <a:prstGeom prst="rect">
            <a:avLst/>
          </a:prstGeom>
        </p:spPr>
        <p:txBody>
          <a:bodyPr vert="horz" lIns="121912" tIns="60956" rIns="121912" bIns="60956" rtlCol="0">
            <a:noAutofit/>
          </a:bodyPr>
          <a:lstStyle>
            <a:lvl1pPr marL="0" indent="0" algn="ctr" defTabSz="457200" rtl="0" eaLnBrk="1" latinLnBrk="0" hangingPunct="1">
              <a:spcBef>
                <a:spcPct val="20000"/>
              </a:spcBef>
              <a:buFont typeface="Arial" panose="020B0604020202020204"/>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panose="020B0604020202020204"/>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panose="020B0604020202020204"/>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panose="020B0604020202020204"/>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panose="020B0604020202020204"/>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panose="020B0604020202020204"/>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panose="020B0604020202020204"/>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panose="020B0604020202020204"/>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panose="020B0604020202020204"/>
              <a:buNone/>
              <a:defRPr sz="2000" kern="1200">
                <a:solidFill>
                  <a:schemeClr val="tx1">
                    <a:tint val="75000"/>
                  </a:schemeClr>
                </a:solidFill>
                <a:latin typeface="+mn-lt"/>
                <a:ea typeface="+mn-ea"/>
                <a:cs typeface="+mn-cs"/>
              </a:defRPr>
            </a:lvl9pPr>
          </a:lstStyle>
          <a:p>
            <a:pPr algn="l">
              <a:lnSpc>
                <a:spcPct val="90000"/>
              </a:lnSpc>
            </a:pPr>
            <a:r>
              <a:rPr lang="en-US" altLang="zh-CN" sz="1400" b="1" dirty="0">
                <a:solidFill>
                  <a:srgbClr val="FF0000"/>
                </a:solidFill>
                <a:latin typeface="华文细黑" panose="02010600040101010101" pitchFamily="2" charset="-122"/>
                <a:ea typeface="华文细黑" panose="02010600040101010101" pitchFamily="2" charset="-122"/>
                <a:cs typeface="Aparajita" panose="020B0604020202020204" pitchFamily="34" charset="0"/>
              </a:rPr>
              <a:t>        </a:t>
            </a:r>
            <a:r>
              <a:rPr lang="zh-CN" altLang="en-US" sz="1400" b="1" dirty="0">
                <a:solidFill>
                  <a:srgbClr val="FF0000"/>
                </a:solidFill>
                <a:latin typeface="华文细黑" panose="02010600040101010101" pitchFamily="2" charset="-122"/>
                <a:ea typeface="华文细黑" panose="02010600040101010101" pitchFamily="2" charset="-122"/>
                <a:cs typeface="Aparajita" panose="020B0604020202020204" pitchFamily="34" charset="0"/>
              </a:rPr>
              <a:t>高压无缝储氢容器作为35MPa加氢站的关键储氢设备，</a:t>
            </a:r>
            <a:r>
              <a:rPr lang="zh-CN" altLang="en-US" sz="1400" dirty="0">
                <a:solidFill>
                  <a:srgbClr val="4D4D4D"/>
                </a:solidFill>
                <a:latin typeface="华文细黑" panose="02010600040101010101" pitchFamily="2" charset="-122"/>
                <a:ea typeface="华文细黑" panose="02010600040101010101" pitchFamily="2" charset="-122"/>
                <a:cs typeface="Aparajita" panose="020B0604020202020204" pitchFamily="34" charset="0"/>
              </a:rPr>
              <a:t>率先实现产业化应用将使公司占得潜力无限的氢能市场先机，市场前景广阔。高压无缝储氢容器的产业化与广泛市场推广，将为河北省氢能产业可持续快速发展提供助力，实现盈利收入与税收收入的快速提升。国内外氢能领域的爆发式增长，</a:t>
            </a:r>
            <a:r>
              <a:rPr lang="zh-CN" altLang="en-US" sz="1400" dirty="0">
                <a:solidFill>
                  <a:srgbClr val="FF0000"/>
                </a:solidFill>
                <a:latin typeface="华文细黑" panose="02010600040101010101" pitchFamily="2" charset="-122"/>
                <a:ea typeface="华文细黑" panose="02010600040101010101" pitchFamily="2" charset="-122"/>
                <a:cs typeface="Aparajita" panose="020B0604020202020204" pitchFamily="34" charset="0"/>
              </a:rPr>
              <a:t>投产</a:t>
            </a:r>
            <a:r>
              <a:rPr lang="zh-CN" altLang="en-US" sz="1400" b="1" dirty="0">
                <a:solidFill>
                  <a:srgbClr val="FF0000"/>
                </a:solidFill>
                <a:latin typeface="华文细黑" panose="02010600040101010101" pitchFamily="2" charset="-122"/>
                <a:ea typeface="华文细黑" panose="02010600040101010101" pitchFamily="2" charset="-122"/>
                <a:cs typeface="Aparajita" panose="020B0604020202020204" pitchFamily="34" charset="0"/>
              </a:rPr>
              <a:t>三年内 实现销售输入近亿元，市场占有率达到</a:t>
            </a:r>
            <a:r>
              <a:rPr lang="en-US" altLang="zh-CN" sz="1400" b="1" dirty="0">
                <a:solidFill>
                  <a:srgbClr val="FF0000"/>
                </a:solidFill>
                <a:latin typeface="华文细黑" panose="02010600040101010101" pitchFamily="2" charset="-122"/>
                <a:ea typeface="华文细黑" panose="02010600040101010101" pitchFamily="2" charset="-122"/>
                <a:cs typeface="Aparajita" panose="020B0604020202020204" pitchFamily="34" charset="0"/>
              </a:rPr>
              <a:t>60%</a:t>
            </a:r>
            <a:r>
              <a:rPr lang="zh-CN" altLang="en-US" sz="1400" b="1" dirty="0">
                <a:solidFill>
                  <a:srgbClr val="FF0000"/>
                </a:solidFill>
                <a:latin typeface="华文细黑" panose="02010600040101010101" pitchFamily="2" charset="-122"/>
                <a:ea typeface="华文细黑" panose="02010600040101010101" pitchFamily="2" charset="-122"/>
                <a:cs typeface="Aparajita" panose="020B0604020202020204" pitchFamily="34" charset="0"/>
              </a:rPr>
              <a:t>，至2025年，高压无缝储氢容器的销售有望达到近3亿的水平，将快速推动整个氢能产业的发展。</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cstate="print"/>
          <a:stretch>
            <a:fillRect/>
          </a:stretch>
        </p:blipFill>
        <p:spPr>
          <a:xfrm>
            <a:off x="10200005" y="116840"/>
            <a:ext cx="1642110" cy="580390"/>
          </a:xfrm>
          <a:prstGeom prst="rect">
            <a:avLst/>
          </a:prstGeom>
        </p:spPr>
      </p:pic>
      <p:sp>
        <p:nvSpPr>
          <p:cNvPr id="12" name="六边形 11"/>
          <p:cNvSpPr/>
          <p:nvPr/>
        </p:nvSpPr>
        <p:spPr>
          <a:xfrm>
            <a:off x="262890" y="188595"/>
            <a:ext cx="720090" cy="575945"/>
          </a:xfrm>
          <a:prstGeom prst="hexagon">
            <a:avLst/>
          </a:prstGeom>
          <a:solidFill>
            <a:schemeClr val="accent5"/>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3" name="直接连接符 12"/>
          <p:cNvCxnSpPr/>
          <p:nvPr/>
        </p:nvCxnSpPr>
        <p:spPr>
          <a:xfrm>
            <a:off x="818515" y="748030"/>
            <a:ext cx="10945495" cy="0"/>
          </a:xfrm>
          <a:prstGeom prst="line">
            <a:avLst/>
          </a:prstGeom>
        </p:spPr>
        <p:style>
          <a:lnRef idx="1">
            <a:schemeClr val="accent1"/>
          </a:lnRef>
          <a:fillRef idx="0">
            <a:schemeClr val="accent1"/>
          </a:fillRef>
          <a:effectRef idx="0">
            <a:schemeClr val="accent1"/>
          </a:effectRef>
          <a:fontRef idx="minor">
            <a:schemeClr val="tx1"/>
          </a:fontRef>
        </p:style>
      </p:cxnSp>
      <p:sp>
        <p:nvSpPr>
          <p:cNvPr id="15" name="矩形 14"/>
          <p:cNvSpPr/>
          <p:nvPr/>
        </p:nvSpPr>
        <p:spPr>
          <a:xfrm>
            <a:off x="0" y="6619240"/>
            <a:ext cx="11208385" cy="238760"/>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11208385" y="6619240"/>
            <a:ext cx="983615" cy="2387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11484610" y="6554470"/>
            <a:ext cx="513080" cy="368300"/>
          </a:xfrm>
          <a:prstGeom prst="rect">
            <a:avLst/>
          </a:prstGeom>
          <a:noFill/>
        </p:spPr>
        <p:txBody>
          <a:bodyPr wrap="square" rtlCol="0">
            <a:spAutoFit/>
          </a:bodyPr>
          <a:lstStyle/>
          <a:p>
            <a:r>
              <a:rPr lang="en-US" altLang="zh-CN" b="1" dirty="0">
                <a:solidFill>
                  <a:schemeClr val="bg1"/>
                </a:solidFill>
              </a:rPr>
              <a:t>13</a:t>
            </a:r>
          </a:p>
        </p:txBody>
      </p:sp>
      <p:sp>
        <p:nvSpPr>
          <p:cNvPr id="39" name="文本框 38"/>
          <p:cNvSpPr txBox="1"/>
          <p:nvPr/>
        </p:nvSpPr>
        <p:spPr>
          <a:xfrm>
            <a:off x="1208405" y="226060"/>
            <a:ext cx="7441565" cy="521970"/>
          </a:xfrm>
          <a:prstGeom prst="rect">
            <a:avLst/>
          </a:prstGeom>
          <a:noFill/>
        </p:spPr>
        <p:txBody>
          <a:bodyPr wrap="square" rtlCol="0">
            <a:spAutoFit/>
          </a:bodyPr>
          <a:lstStyle/>
          <a:p>
            <a:r>
              <a:rPr lang="zh-CN" altLang="en-US" sz="2800" b="1" dirty="0">
                <a:sym typeface="+mn-ea"/>
              </a:rPr>
              <a:t>知识产权</a:t>
            </a:r>
          </a:p>
        </p:txBody>
      </p:sp>
      <p:sp>
        <p:nvSpPr>
          <p:cNvPr id="30" name="矩形 29"/>
          <p:cNvSpPr/>
          <p:nvPr/>
        </p:nvSpPr>
        <p:spPr>
          <a:xfrm>
            <a:off x="340995" y="973455"/>
            <a:ext cx="11501120" cy="5645785"/>
          </a:xfrm>
          <a:prstGeom prst="rect">
            <a:avLst/>
          </a:prstGeom>
          <a:pattFill prst="ltUpDiag">
            <a:fgClr>
              <a:srgbClr val="B5D7FF"/>
            </a:fgClr>
            <a:bgClr>
              <a:sysClr val="window" lastClr="FFFFFF"/>
            </a:bgClr>
          </a:pattFill>
          <a:ln w="12700" cap="flat" cmpd="sng" algn="ctr">
            <a:noFill/>
            <a:prstDash val="solid"/>
            <a:miter lim="800000"/>
          </a:ln>
          <a:effectLst/>
        </p:spPr>
        <p:txBody>
          <a:bodyPr rtlCol="0" anchor="ctr"/>
          <a:lstStyle/>
          <a:p>
            <a:pPr algn="just">
              <a:lnSpc>
                <a:spcPct val="125000"/>
              </a:lnSpc>
            </a:pPr>
            <a:endParaRPr lang="zh-CN" altLang="en-US" sz="1600" b="1" kern="0">
              <a:solidFill>
                <a:srgbClr val="00428E"/>
              </a:solidFill>
            </a:endParaRPr>
          </a:p>
        </p:txBody>
      </p:sp>
      <p:pic>
        <p:nvPicPr>
          <p:cNvPr id="3" name="图片 2"/>
          <p:cNvPicPr>
            <a:picLocks noChangeAspect="1"/>
          </p:cNvPicPr>
          <p:nvPr/>
        </p:nvPicPr>
        <p:blipFill>
          <a:blip r:embed="rId4"/>
          <a:stretch>
            <a:fillRect/>
          </a:stretch>
        </p:blipFill>
        <p:spPr>
          <a:xfrm>
            <a:off x="411284" y="869632"/>
            <a:ext cx="4701540" cy="1769745"/>
          </a:xfrm>
          <a:prstGeom prst="rect">
            <a:avLst/>
          </a:prstGeom>
        </p:spPr>
      </p:pic>
      <p:pic>
        <p:nvPicPr>
          <p:cNvPr id="4" name="图片 3"/>
          <p:cNvPicPr>
            <a:picLocks noChangeAspect="1"/>
          </p:cNvPicPr>
          <p:nvPr/>
        </p:nvPicPr>
        <p:blipFill>
          <a:blip r:embed="rId5"/>
          <a:stretch>
            <a:fillRect/>
          </a:stretch>
        </p:blipFill>
        <p:spPr>
          <a:xfrm>
            <a:off x="394652" y="2714398"/>
            <a:ext cx="4666615" cy="1733550"/>
          </a:xfrm>
          <a:prstGeom prst="rect">
            <a:avLst/>
          </a:prstGeom>
        </p:spPr>
      </p:pic>
      <p:pic>
        <p:nvPicPr>
          <p:cNvPr id="5" name="图片 4"/>
          <p:cNvPicPr>
            <a:picLocks noChangeAspect="1"/>
          </p:cNvPicPr>
          <p:nvPr/>
        </p:nvPicPr>
        <p:blipFill>
          <a:blip r:embed="rId6"/>
          <a:stretch>
            <a:fillRect/>
          </a:stretch>
        </p:blipFill>
        <p:spPr>
          <a:xfrm>
            <a:off x="379411" y="4522969"/>
            <a:ext cx="4697095" cy="1753870"/>
          </a:xfrm>
          <a:prstGeom prst="rect">
            <a:avLst/>
          </a:prstGeom>
        </p:spPr>
      </p:pic>
      <p:pic>
        <p:nvPicPr>
          <p:cNvPr id="16" name="图片 15"/>
          <p:cNvPicPr>
            <a:picLocks noChangeAspect="1"/>
          </p:cNvPicPr>
          <p:nvPr/>
        </p:nvPicPr>
        <p:blipFill>
          <a:blip r:embed="rId7"/>
          <a:stretch>
            <a:fillRect/>
          </a:stretch>
        </p:blipFill>
        <p:spPr>
          <a:xfrm>
            <a:off x="5861050" y="3117902"/>
            <a:ext cx="2061210" cy="3214370"/>
          </a:xfrm>
          <a:prstGeom prst="rect">
            <a:avLst/>
          </a:prstGeom>
        </p:spPr>
      </p:pic>
      <p:pic>
        <p:nvPicPr>
          <p:cNvPr id="6" name="图片 5"/>
          <p:cNvPicPr>
            <a:picLocks noChangeAspect="1"/>
          </p:cNvPicPr>
          <p:nvPr/>
        </p:nvPicPr>
        <p:blipFill>
          <a:blip r:embed="rId8"/>
          <a:stretch>
            <a:fillRect/>
          </a:stretch>
        </p:blipFill>
        <p:spPr>
          <a:xfrm>
            <a:off x="5231765" y="1125220"/>
            <a:ext cx="1962150" cy="2781300"/>
          </a:xfrm>
          <a:prstGeom prst="rect">
            <a:avLst/>
          </a:prstGeom>
        </p:spPr>
      </p:pic>
      <p:pic>
        <p:nvPicPr>
          <p:cNvPr id="9" name="图片 8"/>
          <p:cNvPicPr>
            <a:picLocks noChangeAspect="1"/>
          </p:cNvPicPr>
          <p:nvPr/>
        </p:nvPicPr>
        <p:blipFill>
          <a:blip r:embed="rId9"/>
          <a:stretch>
            <a:fillRect/>
          </a:stretch>
        </p:blipFill>
        <p:spPr>
          <a:xfrm>
            <a:off x="8420416" y="3143327"/>
            <a:ext cx="2176145" cy="3075305"/>
          </a:xfrm>
          <a:prstGeom prst="rect">
            <a:avLst/>
          </a:prstGeom>
        </p:spPr>
      </p:pic>
      <p:pic>
        <p:nvPicPr>
          <p:cNvPr id="8" name="图片 7"/>
          <p:cNvPicPr>
            <a:picLocks noChangeAspect="1"/>
          </p:cNvPicPr>
          <p:nvPr/>
        </p:nvPicPr>
        <p:blipFill>
          <a:blip r:embed="rId10"/>
          <a:stretch>
            <a:fillRect/>
          </a:stretch>
        </p:blipFill>
        <p:spPr>
          <a:xfrm>
            <a:off x="7320280" y="1052830"/>
            <a:ext cx="1982470" cy="2781935"/>
          </a:xfrm>
          <a:prstGeom prst="rect">
            <a:avLst/>
          </a:prstGeom>
        </p:spPr>
      </p:pic>
      <p:sp>
        <p:nvSpPr>
          <p:cNvPr id="2" name="Subtitle 2">
            <a:extLst>
              <a:ext uri="{FF2B5EF4-FFF2-40B4-BE49-F238E27FC236}">
                <a16:creationId xmlns:a16="http://schemas.microsoft.com/office/drawing/2014/main" id="{8DF9EE30-2725-127C-A9E5-8C636E819D93}"/>
              </a:ext>
            </a:extLst>
          </p:cNvPr>
          <p:cNvSpPr txBox="1"/>
          <p:nvPr/>
        </p:nvSpPr>
        <p:spPr>
          <a:xfrm>
            <a:off x="551384" y="6264429"/>
            <a:ext cx="10883900" cy="345848"/>
          </a:xfrm>
          <a:prstGeom prst="rect">
            <a:avLst/>
          </a:prstGeom>
        </p:spPr>
        <p:txBody>
          <a:bodyPr vert="horz" lIns="121912" tIns="60956" rIns="121912" bIns="60956" rtlCol="0">
            <a:noAutofit/>
          </a:bodyPr>
          <a:lstStyle>
            <a:lvl1pPr marL="0" indent="0" algn="ctr" defTabSz="457200" rtl="0" eaLnBrk="1" latinLnBrk="0" hangingPunct="1">
              <a:spcBef>
                <a:spcPct val="20000"/>
              </a:spcBef>
              <a:buFont typeface="Arial" panose="020B0604020202020204"/>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panose="020B0604020202020204"/>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panose="020B0604020202020204"/>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panose="020B0604020202020204"/>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panose="020B0604020202020204"/>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panose="020B0604020202020204"/>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panose="020B0604020202020204"/>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panose="020B0604020202020204"/>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panose="020B0604020202020204"/>
              <a:buNone/>
              <a:defRPr sz="2000" kern="1200">
                <a:solidFill>
                  <a:schemeClr val="tx1">
                    <a:tint val="75000"/>
                  </a:schemeClr>
                </a:solidFill>
                <a:latin typeface="+mn-lt"/>
                <a:ea typeface="+mn-ea"/>
                <a:cs typeface="+mn-cs"/>
              </a:defRPr>
            </a:lvl9pPr>
          </a:lstStyle>
          <a:p>
            <a:pPr algn="l">
              <a:lnSpc>
                <a:spcPct val="90000"/>
              </a:lnSpc>
            </a:pPr>
            <a:r>
              <a:rPr lang="en-US" altLang="zh-CN" sz="1400" b="1" dirty="0">
                <a:solidFill>
                  <a:srgbClr val="FF0000"/>
                </a:solidFill>
                <a:latin typeface="华文细黑" panose="02010600040101010101" pitchFamily="2" charset="-122"/>
                <a:ea typeface="华文细黑" panose="02010600040101010101" pitchFamily="2" charset="-122"/>
                <a:cs typeface="Aparajita" panose="020B0604020202020204" pitchFamily="34" charset="0"/>
              </a:rPr>
              <a:t>        </a:t>
            </a:r>
            <a:r>
              <a:rPr lang="zh-CN" altLang="en-US" sz="1400" b="1" dirty="0">
                <a:solidFill>
                  <a:srgbClr val="FF0000"/>
                </a:solidFill>
                <a:latin typeface="华文细黑" panose="02010600040101010101" pitchFamily="2" charset="-122"/>
                <a:ea typeface="华文细黑" panose="02010600040101010101" pitchFamily="2" charset="-122"/>
                <a:cs typeface="Aparajita" panose="020B0604020202020204" pitchFamily="34" charset="0"/>
              </a:rPr>
              <a:t>本项目获得发明专利</a:t>
            </a:r>
            <a:r>
              <a:rPr lang="en-US" altLang="zh-CN" sz="1400" b="1" dirty="0">
                <a:solidFill>
                  <a:srgbClr val="FF0000"/>
                </a:solidFill>
                <a:latin typeface="华文细黑" panose="02010600040101010101" pitchFamily="2" charset="-122"/>
                <a:ea typeface="华文细黑" panose="02010600040101010101" pitchFamily="2" charset="-122"/>
                <a:cs typeface="Aparajita" panose="020B0604020202020204" pitchFamily="34" charset="0"/>
              </a:rPr>
              <a:t>2</a:t>
            </a:r>
            <a:r>
              <a:rPr lang="zh-CN" altLang="en-US" sz="1400" b="1" dirty="0">
                <a:solidFill>
                  <a:srgbClr val="FF0000"/>
                </a:solidFill>
                <a:latin typeface="华文细黑" panose="02010600040101010101" pitchFamily="2" charset="-122"/>
                <a:ea typeface="华文细黑" panose="02010600040101010101" pitchFamily="2" charset="-122"/>
                <a:cs typeface="Aparajita" panose="020B0604020202020204" pitchFamily="34" charset="0"/>
              </a:rPr>
              <a:t>项，实用新型专利</a:t>
            </a:r>
            <a:r>
              <a:rPr lang="en-US" altLang="zh-CN" sz="1400" b="1" dirty="0">
                <a:solidFill>
                  <a:srgbClr val="FF0000"/>
                </a:solidFill>
                <a:latin typeface="华文细黑" panose="02010600040101010101" pitchFamily="2" charset="-122"/>
                <a:ea typeface="华文细黑" panose="02010600040101010101" pitchFamily="2" charset="-122"/>
                <a:cs typeface="Aparajita" panose="020B0604020202020204" pitchFamily="34" charset="0"/>
              </a:rPr>
              <a:t>3</a:t>
            </a:r>
            <a:r>
              <a:rPr lang="zh-CN" altLang="en-US" sz="1400" b="1" dirty="0">
                <a:solidFill>
                  <a:srgbClr val="FF0000"/>
                </a:solidFill>
                <a:latin typeface="华文细黑" panose="02010600040101010101" pitchFamily="2" charset="-122"/>
                <a:ea typeface="华文细黑" panose="02010600040101010101" pitchFamily="2" charset="-122"/>
                <a:cs typeface="Aparajita" panose="020B0604020202020204" pitchFamily="34" charset="0"/>
              </a:rPr>
              <a:t>项，参与制定国家标准</a:t>
            </a:r>
            <a:r>
              <a:rPr lang="en-US" altLang="zh-CN" sz="1400" b="1" dirty="0">
                <a:solidFill>
                  <a:srgbClr val="FF0000"/>
                </a:solidFill>
                <a:latin typeface="华文细黑" panose="02010600040101010101" pitchFamily="2" charset="-122"/>
                <a:ea typeface="华文细黑" panose="02010600040101010101" pitchFamily="2" charset="-122"/>
                <a:cs typeface="Aparajita" panose="020B0604020202020204" pitchFamily="34" charset="0"/>
              </a:rPr>
              <a:t>2</a:t>
            </a:r>
            <a:r>
              <a:rPr lang="zh-CN" altLang="en-US" sz="1400" b="1" dirty="0">
                <a:solidFill>
                  <a:srgbClr val="FF0000"/>
                </a:solidFill>
                <a:latin typeface="华文细黑" panose="02010600040101010101" pitchFamily="2" charset="-122"/>
                <a:ea typeface="华文细黑" panose="02010600040101010101" pitchFamily="2" charset="-122"/>
                <a:cs typeface="Aparajita" panose="020B0604020202020204" pitchFamily="34" charset="0"/>
              </a:rPr>
              <a:t>项，核心论文</a:t>
            </a:r>
            <a:r>
              <a:rPr lang="en-US" altLang="zh-CN" sz="1400" b="1" dirty="0">
                <a:solidFill>
                  <a:srgbClr val="FF0000"/>
                </a:solidFill>
                <a:latin typeface="华文细黑" panose="02010600040101010101" pitchFamily="2" charset="-122"/>
                <a:ea typeface="华文细黑" panose="02010600040101010101" pitchFamily="2" charset="-122"/>
                <a:cs typeface="Aparajita" panose="020B0604020202020204" pitchFamily="34" charset="0"/>
              </a:rPr>
              <a:t>1</a:t>
            </a:r>
            <a:r>
              <a:rPr lang="zh-CN" altLang="en-US" sz="1400" b="1" dirty="0">
                <a:solidFill>
                  <a:srgbClr val="FF0000"/>
                </a:solidFill>
                <a:latin typeface="华文细黑" panose="02010600040101010101" pitchFamily="2" charset="-122"/>
                <a:ea typeface="华文细黑" panose="02010600040101010101" pitchFamily="2" charset="-122"/>
                <a:cs typeface="Aparajita" panose="020B0604020202020204" pitchFamily="34" charset="0"/>
              </a:rPr>
              <a:t>篇，并获得了中国汽车工程学会科学技术进步奖</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圆角矩形 3"/>
          <p:cNvSpPr/>
          <p:nvPr/>
        </p:nvSpPr>
        <p:spPr bwMode="auto">
          <a:xfrm>
            <a:off x="191452" y="1036535"/>
            <a:ext cx="11319025" cy="3229023"/>
          </a:xfrm>
          <a:prstGeom prst="rect">
            <a:avLst/>
          </a:prstGeom>
          <a:pattFill prst="dkUpDiag">
            <a:fgClr>
              <a:srgbClr val="4F81BD">
                <a:lumMod val="20000"/>
                <a:lumOff val="80000"/>
              </a:srgbClr>
            </a:fgClr>
            <a:bgClr>
              <a:schemeClr val="bg1"/>
            </a:bgClr>
          </a:pattFill>
          <a:ln w="19050">
            <a:noFill/>
            <a:prstDash val="dash"/>
          </a:ln>
        </p:spPr>
        <p:txBody>
          <a:bodyPr rtlCol="0" anchor="ctr"/>
          <a:lstStyle/>
          <a:p>
            <a:pPr marL="0" marR="0" lvl="0" indent="0" algn="ctr" defTabSz="914400" eaLnBrk="1" fontAlgn="auto" latinLnBrk="0" hangingPunct="1">
              <a:lnSpc>
                <a:spcPct val="100000"/>
              </a:lnSpc>
              <a:spcBef>
                <a:spcPct val="0"/>
              </a:spcBef>
              <a:spcAft>
                <a:spcPts val="0"/>
              </a:spcAft>
              <a:buClrTx/>
              <a:buSzTx/>
              <a:buFont typeface="Arial" panose="020B0604020202020204" pitchFamily="34" charset="0"/>
              <a:buNone/>
              <a:defRPr/>
            </a:pPr>
            <a:endParaRPr kumimoji="0" lang="zh-CN" altLang="en-US" sz="1600" b="0" i="0" u="none" strike="noStrike" kern="0" cap="none" spc="0" normalizeH="0" baseline="0" noProof="0" dirty="0">
              <a:ln>
                <a:noFill/>
              </a:ln>
              <a:solidFill>
                <a:srgbClr val="FFFFFF"/>
              </a:solidFill>
              <a:effectLst/>
              <a:uLnTx/>
              <a:uFillTx/>
              <a:latin typeface="Arial Narrow" panose="020B0606020202030204" pitchFamily="34" charset="0"/>
            </a:endParaRPr>
          </a:p>
        </p:txBody>
      </p:sp>
      <p:cxnSp>
        <p:nvCxnSpPr>
          <p:cNvPr id="13" name="直接连接符 12"/>
          <p:cNvCxnSpPr>
            <a:stCxn id="12" idx="1"/>
          </p:cNvCxnSpPr>
          <p:nvPr/>
        </p:nvCxnSpPr>
        <p:spPr>
          <a:xfrm>
            <a:off x="838835" y="764540"/>
            <a:ext cx="10945495" cy="0"/>
          </a:xfrm>
          <a:prstGeom prst="line">
            <a:avLst/>
          </a:prstGeom>
        </p:spPr>
        <p:style>
          <a:lnRef idx="1">
            <a:schemeClr val="accent1"/>
          </a:lnRef>
          <a:fillRef idx="0">
            <a:schemeClr val="accent1"/>
          </a:fillRef>
          <a:effectRef idx="0">
            <a:schemeClr val="accent1"/>
          </a:effectRef>
          <a:fontRef idx="minor">
            <a:schemeClr val="tx1"/>
          </a:fontRef>
        </p:style>
      </p:cxnSp>
      <p:sp>
        <p:nvSpPr>
          <p:cNvPr id="15" name="矩形 14"/>
          <p:cNvSpPr/>
          <p:nvPr/>
        </p:nvSpPr>
        <p:spPr>
          <a:xfrm>
            <a:off x="0" y="6619240"/>
            <a:ext cx="11208385" cy="238760"/>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11208385" y="6619240"/>
            <a:ext cx="983615" cy="2387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11495405" y="6554470"/>
            <a:ext cx="502285" cy="368300"/>
          </a:xfrm>
          <a:prstGeom prst="rect">
            <a:avLst/>
          </a:prstGeom>
          <a:noFill/>
        </p:spPr>
        <p:txBody>
          <a:bodyPr wrap="square" rtlCol="0">
            <a:spAutoFit/>
          </a:bodyPr>
          <a:lstStyle/>
          <a:p>
            <a:r>
              <a:rPr lang="en-US" altLang="zh-CN" b="1">
                <a:solidFill>
                  <a:schemeClr val="bg1"/>
                </a:solidFill>
              </a:rPr>
              <a:t>33</a:t>
            </a:r>
          </a:p>
        </p:txBody>
      </p:sp>
      <p:sp>
        <p:nvSpPr>
          <p:cNvPr id="3" name="矩形 2"/>
          <p:cNvSpPr/>
          <p:nvPr/>
        </p:nvSpPr>
        <p:spPr>
          <a:xfrm>
            <a:off x="-22860" y="525780"/>
            <a:ext cx="983615" cy="2387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960755" y="525780"/>
            <a:ext cx="11208385" cy="238760"/>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7456138" y="4777435"/>
            <a:ext cx="3864404" cy="830997"/>
          </a:xfrm>
          <a:prstGeom prst="rect">
            <a:avLst/>
          </a:prstGeom>
        </p:spPr>
        <p:txBody>
          <a:bodyPr wrap="square" anchor="ctr">
            <a:spAutoFit/>
          </a:bodyPr>
          <a:lstStyle/>
          <a:p>
            <a:pPr algn="r">
              <a:buClr>
                <a:schemeClr val="accent2"/>
              </a:buClr>
            </a:pPr>
            <a:r>
              <a:rPr lang="zh-CN" altLang="en-US" sz="4800" b="1" dirty="0">
                <a:solidFill>
                  <a:srgbClr val="00428E"/>
                </a:solidFill>
                <a:latin typeface="+mn-ea"/>
              </a:rPr>
              <a:t>谢谢 </a:t>
            </a:r>
            <a:r>
              <a:rPr lang="en-US" altLang="zh-CN" sz="4800" b="1" dirty="0">
                <a:solidFill>
                  <a:srgbClr val="00428E"/>
                </a:solidFill>
                <a:latin typeface="+mn-ea"/>
              </a:rPr>
              <a:t>THANKS</a:t>
            </a:r>
            <a:endParaRPr lang="zh-CN" altLang="de-DE" sz="4800" b="1" dirty="0">
              <a:solidFill>
                <a:srgbClr val="00428E"/>
              </a:solidFill>
              <a:latin typeface="+mn-ea"/>
            </a:endParaRPr>
          </a:p>
        </p:txBody>
      </p:sp>
      <p:grpSp>
        <p:nvGrpSpPr>
          <p:cNvPr id="47" name="组合 46"/>
          <p:cNvGrpSpPr/>
          <p:nvPr/>
        </p:nvGrpSpPr>
        <p:grpSpPr>
          <a:xfrm>
            <a:off x="513398" y="1296353"/>
            <a:ext cx="2727325" cy="2708275"/>
            <a:chOff x="665163" y="1373188"/>
            <a:chExt cx="2727325" cy="2708275"/>
          </a:xfrm>
        </p:grpSpPr>
        <p:sp>
          <p:nvSpPr>
            <p:cNvPr id="48" name="Shape 685"/>
            <p:cNvSpPr/>
            <p:nvPr/>
          </p:nvSpPr>
          <p:spPr bwMode="auto">
            <a:xfrm>
              <a:off x="971550" y="1677988"/>
              <a:ext cx="2114550" cy="2116137"/>
            </a:xfrm>
            <a:custGeom>
              <a:avLst/>
              <a:gdLst>
                <a:gd name="T0" fmla="*/ 1057275 w 19545"/>
                <a:gd name="T1" fmla="*/ 1058069 h 20113"/>
                <a:gd name="T2" fmla="*/ 1057275 w 19545"/>
                <a:gd name="T3" fmla="*/ 1058069 h 20113"/>
                <a:gd name="T4" fmla="*/ 1057275 w 19545"/>
                <a:gd name="T5" fmla="*/ 1058069 h 20113"/>
                <a:gd name="T6" fmla="*/ 1057275 w 19545"/>
                <a:gd name="T7" fmla="*/ 1058069 h 20113"/>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19545" h="20113" extrusionOk="0">
                  <a:moveTo>
                    <a:pt x="305" y="12541"/>
                  </a:moveTo>
                  <a:cubicBezTo>
                    <a:pt x="-1027" y="7160"/>
                    <a:pt x="2132" y="1685"/>
                    <a:pt x="7361" y="314"/>
                  </a:cubicBezTo>
                  <a:cubicBezTo>
                    <a:pt x="12589" y="-1057"/>
                    <a:pt x="17908" y="2194"/>
                    <a:pt x="19241" y="7575"/>
                  </a:cubicBezTo>
                  <a:cubicBezTo>
                    <a:pt x="20573" y="12957"/>
                    <a:pt x="17414" y="18431"/>
                    <a:pt x="12185" y="19802"/>
                  </a:cubicBezTo>
                  <a:cubicBezTo>
                    <a:pt x="9360" y="20543"/>
                    <a:pt x="6361" y="19947"/>
                    <a:pt x="4008" y="18176"/>
                  </a:cubicBezTo>
                </a:path>
              </a:pathLst>
            </a:custGeom>
            <a:noFill/>
            <a:ln w="6350">
              <a:solidFill>
                <a:schemeClr val="accent5"/>
              </a:solidFill>
              <a:miter lim="800000"/>
            </a:ln>
            <a:extLst>
              <a:ext uri="{909E8E84-426E-40DD-AFC4-6F175D3DCCD1}">
                <a14:hiddenFill xmlns:a14="http://schemas.microsoft.com/office/drawing/2010/main">
                  <a:solidFill>
                    <a:schemeClr val="accent5">
                      <a:lumMod val="20000"/>
                      <a:lumOff val="80000"/>
                    </a:schemeClr>
                  </a:solidFill>
                </a14:hiddenFill>
              </a:ext>
            </a:extLst>
          </p:spPr>
          <p:txBody>
            <a:bodyPr lIns="45718" tIns="45718" rIns="45718" bIns="45718" anchor="ctr"/>
            <a:lstStyle/>
            <a:p>
              <a:endParaRPr lang="zh-CN" altLang="en-US"/>
            </a:p>
          </p:txBody>
        </p:sp>
        <p:grpSp>
          <p:nvGrpSpPr>
            <p:cNvPr id="49" name="Group 707"/>
            <p:cNvGrpSpPr/>
            <p:nvPr/>
          </p:nvGrpSpPr>
          <p:grpSpPr bwMode="auto">
            <a:xfrm>
              <a:off x="1087438" y="2519363"/>
              <a:ext cx="1905635" cy="541340"/>
              <a:chOff x="1" y="-6348"/>
              <a:chExt cx="1905754" cy="541234"/>
            </a:xfrm>
          </p:grpSpPr>
          <p:sp>
            <p:nvSpPr>
              <p:cNvPr id="50" name="Shape 686"/>
              <p:cNvSpPr/>
              <p:nvPr/>
            </p:nvSpPr>
            <p:spPr bwMode="auto">
              <a:xfrm>
                <a:off x="357210" y="317440"/>
                <a:ext cx="195275" cy="217445"/>
              </a:xfrm>
              <a:custGeom>
                <a:avLst/>
                <a:gdLst>
                  <a:gd name="T0" fmla="*/ 97638 w 21600"/>
                  <a:gd name="T1" fmla="*/ 108723 h 21600"/>
                  <a:gd name="T2" fmla="*/ 97638 w 21600"/>
                  <a:gd name="T3" fmla="*/ 108723 h 21600"/>
                  <a:gd name="T4" fmla="*/ 97638 w 21600"/>
                  <a:gd name="T5" fmla="*/ 108723 h 21600"/>
                  <a:gd name="T6" fmla="*/ 97638 w 21600"/>
                  <a:gd name="T7" fmla="*/ 108723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12667" y="3842"/>
                    </a:moveTo>
                    <a:lnTo>
                      <a:pt x="12667" y="0"/>
                    </a:lnTo>
                    <a:lnTo>
                      <a:pt x="8933" y="0"/>
                    </a:lnTo>
                    <a:lnTo>
                      <a:pt x="8933" y="3842"/>
                    </a:lnTo>
                    <a:lnTo>
                      <a:pt x="0" y="3842"/>
                    </a:lnTo>
                    <a:lnTo>
                      <a:pt x="0" y="16096"/>
                    </a:lnTo>
                    <a:lnTo>
                      <a:pt x="3581" y="16096"/>
                    </a:lnTo>
                    <a:lnTo>
                      <a:pt x="3581" y="14538"/>
                    </a:lnTo>
                    <a:lnTo>
                      <a:pt x="8933" y="14538"/>
                    </a:lnTo>
                    <a:lnTo>
                      <a:pt x="8933" y="21600"/>
                    </a:lnTo>
                    <a:lnTo>
                      <a:pt x="12667" y="21600"/>
                    </a:lnTo>
                    <a:lnTo>
                      <a:pt x="12667" y="14538"/>
                    </a:lnTo>
                    <a:lnTo>
                      <a:pt x="18058" y="14538"/>
                    </a:lnTo>
                    <a:lnTo>
                      <a:pt x="18058" y="16096"/>
                    </a:lnTo>
                    <a:lnTo>
                      <a:pt x="21600" y="16096"/>
                    </a:lnTo>
                    <a:lnTo>
                      <a:pt x="21600" y="3842"/>
                    </a:lnTo>
                    <a:lnTo>
                      <a:pt x="12667" y="3842"/>
                    </a:lnTo>
                    <a:close/>
                    <a:moveTo>
                      <a:pt x="8933" y="11562"/>
                    </a:moveTo>
                    <a:lnTo>
                      <a:pt x="3581" y="11562"/>
                    </a:lnTo>
                    <a:lnTo>
                      <a:pt x="3581" y="6888"/>
                    </a:lnTo>
                    <a:lnTo>
                      <a:pt x="8933" y="6888"/>
                    </a:lnTo>
                    <a:lnTo>
                      <a:pt x="8933" y="11562"/>
                    </a:lnTo>
                    <a:close/>
                    <a:moveTo>
                      <a:pt x="18058" y="6888"/>
                    </a:moveTo>
                    <a:lnTo>
                      <a:pt x="18058" y="11562"/>
                    </a:lnTo>
                    <a:lnTo>
                      <a:pt x="12667" y="11562"/>
                    </a:lnTo>
                    <a:lnTo>
                      <a:pt x="12667" y="6888"/>
                    </a:lnTo>
                    <a:lnTo>
                      <a:pt x="18058" y="6888"/>
                    </a:lnTo>
                    <a:close/>
                  </a:path>
                </a:pathLst>
              </a:custGeom>
              <a:solidFill>
                <a:schemeClr val="accent5"/>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45718" tIns="45718" rIns="45718" bIns="45718"/>
              <a:lstStyle/>
              <a:p>
                <a:endParaRPr lang="zh-CN" altLang="en-US"/>
              </a:p>
            </p:txBody>
          </p:sp>
          <p:sp>
            <p:nvSpPr>
              <p:cNvPr id="51" name="Shape 687"/>
              <p:cNvSpPr/>
              <p:nvPr/>
            </p:nvSpPr>
            <p:spPr bwMode="auto">
              <a:xfrm>
                <a:off x="582650" y="450764"/>
                <a:ext cx="217502" cy="82534"/>
              </a:xfrm>
              <a:custGeom>
                <a:avLst/>
                <a:gdLst>
                  <a:gd name="T0" fmla="*/ 108751 w 21600"/>
                  <a:gd name="T1" fmla="*/ 41267 h 21600"/>
                  <a:gd name="T2" fmla="*/ 108751 w 21600"/>
                  <a:gd name="T3" fmla="*/ 41267 h 21600"/>
                  <a:gd name="T4" fmla="*/ 108751 w 21600"/>
                  <a:gd name="T5" fmla="*/ 41267 h 21600"/>
                  <a:gd name="T6" fmla="*/ 108751 w 21600"/>
                  <a:gd name="T7" fmla="*/ 41267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21273" y="8208"/>
                    </a:moveTo>
                    <a:cubicBezTo>
                      <a:pt x="21273" y="2592"/>
                      <a:pt x="21273" y="2592"/>
                      <a:pt x="21273" y="2592"/>
                    </a:cubicBezTo>
                    <a:cubicBezTo>
                      <a:pt x="12191" y="2592"/>
                      <a:pt x="12191" y="2592"/>
                      <a:pt x="12191" y="2592"/>
                    </a:cubicBezTo>
                    <a:cubicBezTo>
                      <a:pt x="12191" y="0"/>
                      <a:pt x="12191" y="0"/>
                      <a:pt x="12191" y="0"/>
                    </a:cubicBezTo>
                    <a:cubicBezTo>
                      <a:pt x="9327" y="0"/>
                      <a:pt x="9327" y="0"/>
                      <a:pt x="9327" y="0"/>
                    </a:cubicBezTo>
                    <a:cubicBezTo>
                      <a:pt x="9327" y="2592"/>
                      <a:pt x="9327" y="2592"/>
                      <a:pt x="9327" y="2592"/>
                    </a:cubicBezTo>
                    <a:cubicBezTo>
                      <a:pt x="7773" y="2592"/>
                      <a:pt x="7773" y="2592"/>
                      <a:pt x="7773" y="2592"/>
                    </a:cubicBezTo>
                    <a:cubicBezTo>
                      <a:pt x="491" y="2592"/>
                      <a:pt x="491" y="2592"/>
                      <a:pt x="491" y="2592"/>
                    </a:cubicBezTo>
                    <a:cubicBezTo>
                      <a:pt x="491" y="8208"/>
                      <a:pt x="491" y="8208"/>
                      <a:pt x="491" y="8208"/>
                    </a:cubicBezTo>
                    <a:cubicBezTo>
                      <a:pt x="6627" y="8208"/>
                      <a:pt x="6627" y="8208"/>
                      <a:pt x="6627" y="8208"/>
                    </a:cubicBezTo>
                    <a:cubicBezTo>
                      <a:pt x="4991" y="10800"/>
                      <a:pt x="2782" y="12960"/>
                      <a:pt x="0" y="14688"/>
                    </a:cubicBezTo>
                    <a:cubicBezTo>
                      <a:pt x="655" y="17064"/>
                      <a:pt x="1145" y="19440"/>
                      <a:pt x="1473" y="21384"/>
                    </a:cubicBezTo>
                    <a:cubicBezTo>
                      <a:pt x="4009" y="19224"/>
                      <a:pt x="6136" y="16632"/>
                      <a:pt x="7773" y="13392"/>
                    </a:cubicBezTo>
                    <a:cubicBezTo>
                      <a:pt x="8345" y="12528"/>
                      <a:pt x="8836" y="11448"/>
                      <a:pt x="9327" y="10368"/>
                    </a:cubicBezTo>
                    <a:cubicBezTo>
                      <a:pt x="9327" y="21600"/>
                      <a:pt x="9327" y="21600"/>
                      <a:pt x="9327" y="21600"/>
                    </a:cubicBezTo>
                    <a:cubicBezTo>
                      <a:pt x="12191" y="21600"/>
                      <a:pt x="12191" y="21600"/>
                      <a:pt x="12191" y="21600"/>
                    </a:cubicBezTo>
                    <a:cubicBezTo>
                      <a:pt x="12191" y="9936"/>
                      <a:pt x="12191" y="9936"/>
                      <a:pt x="12191" y="9936"/>
                    </a:cubicBezTo>
                    <a:cubicBezTo>
                      <a:pt x="13991" y="14688"/>
                      <a:pt x="16609" y="18360"/>
                      <a:pt x="20045" y="20736"/>
                    </a:cubicBezTo>
                    <a:cubicBezTo>
                      <a:pt x="20455" y="18792"/>
                      <a:pt x="20945" y="16632"/>
                      <a:pt x="21600" y="14040"/>
                    </a:cubicBezTo>
                    <a:cubicBezTo>
                      <a:pt x="18900" y="12744"/>
                      <a:pt x="16691" y="10800"/>
                      <a:pt x="14973" y="8208"/>
                    </a:cubicBezTo>
                    <a:lnTo>
                      <a:pt x="21273" y="8208"/>
                    </a:lnTo>
                    <a:close/>
                  </a:path>
                </a:pathLst>
              </a:custGeom>
              <a:solidFill>
                <a:schemeClr val="accent5"/>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45718" tIns="45718" rIns="45718" bIns="45718"/>
              <a:lstStyle/>
              <a:p>
                <a:endParaRPr lang="zh-CN" altLang="en-US"/>
              </a:p>
            </p:txBody>
          </p:sp>
          <p:sp>
            <p:nvSpPr>
              <p:cNvPr id="52" name="Shape 688"/>
              <p:cNvSpPr/>
              <p:nvPr/>
            </p:nvSpPr>
            <p:spPr bwMode="auto">
              <a:xfrm>
                <a:off x="582650" y="317440"/>
                <a:ext cx="207976" cy="138085"/>
              </a:xfrm>
              <a:custGeom>
                <a:avLst/>
                <a:gdLst>
                  <a:gd name="T0" fmla="*/ 103988 w 21600"/>
                  <a:gd name="T1" fmla="*/ 69043 h 21600"/>
                  <a:gd name="T2" fmla="*/ 103988 w 21600"/>
                  <a:gd name="T3" fmla="*/ 69043 h 21600"/>
                  <a:gd name="T4" fmla="*/ 103988 w 21600"/>
                  <a:gd name="T5" fmla="*/ 69043 h 21600"/>
                  <a:gd name="T6" fmla="*/ 103988 w 21600"/>
                  <a:gd name="T7" fmla="*/ 69043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4525" y="259"/>
                    </a:moveTo>
                    <a:cubicBezTo>
                      <a:pt x="3330" y="3492"/>
                      <a:pt x="1878" y="6208"/>
                      <a:pt x="0" y="8407"/>
                    </a:cubicBezTo>
                    <a:cubicBezTo>
                      <a:pt x="427" y="9959"/>
                      <a:pt x="854" y="11511"/>
                      <a:pt x="1281" y="13451"/>
                    </a:cubicBezTo>
                    <a:cubicBezTo>
                      <a:pt x="1708" y="12805"/>
                      <a:pt x="2134" y="12287"/>
                      <a:pt x="2561" y="11641"/>
                    </a:cubicBezTo>
                    <a:cubicBezTo>
                      <a:pt x="2561" y="21600"/>
                      <a:pt x="2561" y="21600"/>
                      <a:pt x="2561" y="21600"/>
                    </a:cubicBezTo>
                    <a:cubicBezTo>
                      <a:pt x="5549" y="21600"/>
                      <a:pt x="5549" y="21600"/>
                      <a:pt x="5549" y="21600"/>
                    </a:cubicBezTo>
                    <a:cubicBezTo>
                      <a:pt x="5549" y="20307"/>
                      <a:pt x="5549" y="20307"/>
                      <a:pt x="5549" y="20307"/>
                    </a:cubicBezTo>
                    <a:cubicBezTo>
                      <a:pt x="8111" y="20307"/>
                      <a:pt x="8111" y="20307"/>
                      <a:pt x="8111" y="20307"/>
                    </a:cubicBezTo>
                    <a:cubicBezTo>
                      <a:pt x="21600" y="20307"/>
                      <a:pt x="21600" y="20307"/>
                      <a:pt x="21600" y="20307"/>
                    </a:cubicBezTo>
                    <a:cubicBezTo>
                      <a:pt x="21600" y="17332"/>
                      <a:pt x="21600" y="17332"/>
                      <a:pt x="21600" y="17332"/>
                    </a:cubicBezTo>
                    <a:cubicBezTo>
                      <a:pt x="13745" y="17332"/>
                      <a:pt x="13745" y="17332"/>
                      <a:pt x="13745" y="17332"/>
                    </a:cubicBezTo>
                    <a:cubicBezTo>
                      <a:pt x="13745" y="15521"/>
                      <a:pt x="13745" y="15521"/>
                      <a:pt x="13745" y="15521"/>
                    </a:cubicBezTo>
                    <a:cubicBezTo>
                      <a:pt x="20490" y="15521"/>
                      <a:pt x="20490" y="15521"/>
                      <a:pt x="20490" y="15521"/>
                    </a:cubicBezTo>
                    <a:cubicBezTo>
                      <a:pt x="20490" y="12805"/>
                      <a:pt x="20490" y="12805"/>
                      <a:pt x="20490" y="12805"/>
                    </a:cubicBezTo>
                    <a:cubicBezTo>
                      <a:pt x="13745" y="12805"/>
                      <a:pt x="13745" y="12805"/>
                      <a:pt x="13745" y="12805"/>
                    </a:cubicBezTo>
                    <a:cubicBezTo>
                      <a:pt x="13745" y="10994"/>
                      <a:pt x="13745" y="10994"/>
                      <a:pt x="13745" y="10994"/>
                    </a:cubicBezTo>
                    <a:cubicBezTo>
                      <a:pt x="20490" y="10994"/>
                      <a:pt x="20490" y="10994"/>
                      <a:pt x="20490" y="10994"/>
                    </a:cubicBezTo>
                    <a:cubicBezTo>
                      <a:pt x="20490" y="8278"/>
                      <a:pt x="20490" y="8278"/>
                      <a:pt x="20490" y="8278"/>
                    </a:cubicBezTo>
                    <a:cubicBezTo>
                      <a:pt x="13745" y="8278"/>
                      <a:pt x="13745" y="8278"/>
                      <a:pt x="13745" y="8278"/>
                    </a:cubicBezTo>
                    <a:cubicBezTo>
                      <a:pt x="13745" y="6467"/>
                      <a:pt x="13745" y="6467"/>
                      <a:pt x="13745" y="6467"/>
                    </a:cubicBezTo>
                    <a:cubicBezTo>
                      <a:pt x="21258" y="6467"/>
                      <a:pt x="21258" y="6467"/>
                      <a:pt x="21258" y="6467"/>
                    </a:cubicBezTo>
                    <a:cubicBezTo>
                      <a:pt x="21258" y="3492"/>
                      <a:pt x="21258" y="3492"/>
                      <a:pt x="21258" y="3492"/>
                    </a:cubicBezTo>
                    <a:cubicBezTo>
                      <a:pt x="13916" y="3492"/>
                      <a:pt x="13916" y="3492"/>
                      <a:pt x="13916" y="3492"/>
                    </a:cubicBezTo>
                    <a:cubicBezTo>
                      <a:pt x="13575" y="2328"/>
                      <a:pt x="13148" y="1164"/>
                      <a:pt x="12806" y="0"/>
                    </a:cubicBezTo>
                    <a:cubicBezTo>
                      <a:pt x="9818" y="905"/>
                      <a:pt x="9818" y="905"/>
                      <a:pt x="9818" y="905"/>
                    </a:cubicBezTo>
                    <a:cubicBezTo>
                      <a:pt x="10160" y="1681"/>
                      <a:pt x="10416" y="2587"/>
                      <a:pt x="10672" y="3492"/>
                    </a:cubicBezTo>
                    <a:cubicBezTo>
                      <a:pt x="8111" y="3492"/>
                      <a:pt x="8111" y="3492"/>
                      <a:pt x="8111" y="3492"/>
                    </a:cubicBezTo>
                    <a:cubicBezTo>
                      <a:pt x="6830" y="3492"/>
                      <a:pt x="6830" y="3492"/>
                      <a:pt x="6830" y="3492"/>
                    </a:cubicBezTo>
                    <a:cubicBezTo>
                      <a:pt x="7086" y="2716"/>
                      <a:pt x="7342" y="2069"/>
                      <a:pt x="7598" y="1293"/>
                    </a:cubicBezTo>
                    <a:lnTo>
                      <a:pt x="4525" y="259"/>
                    </a:lnTo>
                    <a:close/>
                    <a:moveTo>
                      <a:pt x="10757" y="17332"/>
                    </a:moveTo>
                    <a:cubicBezTo>
                      <a:pt x="8111" y="17332"/>
                      <a:pt x="8111" y="17332"/>
                      <a:pt x="8111" y="17332"/>
                    </a:cubicBezTo>
                    <a:cubicBezTo>
                      <a:pt x="5549" y="17332"/>
                      <a:pt x="5549" y="17332"/>
                      <a:pt x="5549" y="17332"/>
                    </a:cubicBezTo>
                    <a:cubicBezTo>
                      <a:pt x="5549" y="15521"/>
                      <a:pt x="5549" y="15521"/>
                      <a:pt x="5549" y="15521"/>
                    </a:cubicBezTo>
                    <a:cubicBezTo>
                      <a:pt x="8111" y="15521"/>
                      <a:pt x="8111" y="15521"/>
                      <a:pt x="8111" y="15521"/>
                    </a:cubicBezTo>
                    <a:cubicBezTo>
                      <a:pt x="10757" y="15521"/>
                      <a:pt x="10757" y="15521"/>
                      <a:pt x="10757" y="15521"/>
                    </a:cubicBezTo>
                    <a:lnTo>
                      <a:pt x="10757" y="17332"/>
                    </a:lnTo>
                    <a:close/>
                    <a:moveTo>
                      <a:pt x="10757" y="12805"/>
                    </a:moveTo>
                    <a:cubicBezTo>
                      <a:pt x="8111" y="12805"/>
                      <a:pt x="8111" y="12805"/>
                      <a:pt x="8111" y="12805"/>
                    </a:cubicBezTo>
                    <a:cubicBezTo>
                      <a:pt x="5549" y="12805"/>
                      <a:pt x="5549" y="12805"/>
                      <a:pt x="5549" y="12805"/>
                    </a:cubicBezTo>
                    <a:cubicBezTo>
                      <a:pt x="5549" y="10994"/>
                      <a:pt x="5549" y="10994"/>
                      <a:pt x="5549" y="10994"/>
                    </a:cubicBezTo>
                    <a:cubicBezTo>
                      <a:pt x="8111" y="10994"/>
                      <a:pt x="8111" y="10994"/>
                      <a:pt x="8111" y="10994"/>
                    </a:cubicBezTo>
                    <a:cubicBezTo>
                      <a:pt x="10757" y="10994"/>
                      <a:pt x="10757" y="10994"/>
                      <a:pt x="10757" y="10994"/>
                    </a:cubicBezTo>
                    <a:lnTo>
                      <a:pt x="10757" y="12805"/>
                    </a:lnTo>
                    <a:close/>
                    <a:moveTo>
                      <a:pt x="8111" y="6467"/>
                    </a:moveTo>
                    <a:cubicBezTo>
                      <a:pt x="10757" y="6467"/>
                      <a:pt x="10757" y="6467"/>
                      <a:pt x="10757" y="6467"/>
                    </a:cubicBezTo>
                    <a:cubicBezTo>
                      <a:pt x="10757" y="8278"/>
                      <a:pt x="10757" y="8278"/>
                      <a:pt x="10757" y="8278"/>
                    </a:cubicBezTo>
                    <a:cubicBezTo>
                      <a:pt x="8111" y="8278"/>
                      <a:pt x="8111" y="8278"/>
                      <a:pt x="8111" y="8278"/>
                    </a:cubicBezTo>
                    <a:cubicBezTo>
                      <a:pt x="5549" y="8278"/>
                      <a:pt x="5549" y="8278"/>
                      <a:pt x="5549" y="8278"/>
                    </a:cubicBezTo>
                    <a:cubicBezTo>
                      <a:pt x="5549" y="6467"/>
                      <a:pt x="5549" y="6467"/>
                      <a:pt x="5549" y="6467"/>
                    </a:cubicBezTo>
                    <a:cubicBezTo>
                      <a:pt x="5549" y="6467"/>
                      <a:pt x="5549" y="6467"/>
                      <a:pt x="5549" y="6467"/>
                    </a:cubicBezTo>
                    <a:lnTo>
                      <a:pt x="8111" y="6467"/>
                    </a:lnTo>
                    <a:close/>
                  </a:path>
                </a:pathLst>
              </a:custGeom>
              <a:solidFill>
                <a:schemeClr val="accent5"/>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45718" tIns="45718" rIns="45718" bIns="45718"/>
              <a:lstStyle/>
              <a:p>
                <a:endParaRPr lang="zh-CN" altLang="en-US"/>
              </a:p>
            </p:txBody>
          </p:sp>
          <p:sp>
            <p:nvSpPr>
              <p:cNvPr id="53" name="Shape 689"/>
              <p:cNvSpPr/>
              <p:nvPr/>
            </p:nvSpPr>
            <p:spPr bwMode="auto">
              <a:xfrm>
                <a:off x="1135134" y="317440"/>
                <a:ext cx="125421" cy="63488"/>
              </a:xfrm>
              <a:custGeom>
                <a:avLst/>
                <a:gdLst>
                  <a:gd name="T0" fmla="*/ 62711 w 21600"/>
                  <a:gd name="T1" fmla="*/ 31744 h 21600"/>
                  <a:gd name="T2" fmla="*/ 62711 w 21600"/>
                  <a:gd name="T3" fmla="*/ 31744 h 21600"/>
                  <a:gd name="T4" fmla="*/ 62711 w 21600"/>
                  <a:gd name="T5" fmla="*/ 31744 h 21600"/>
                  <a:gd name="T6" fmla="*/ 62711 w 21600"/>
                  <a:gd name="T7" fmla="*/ 31744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0" y="4670"/>
                    </a:moveTo>
                    <a:lnTo>
                      <a:pt x="0" y="21600"/>
                    </a:lnTo>
                    <a:lnTo>
                      <a:pt x="21600" y="21600"/>
                    </a:lnTo>
                    <a:lnTo>
                      <a:pt x="21600" y="4670"/>
                    </a:lnTo>
                    <a:lnTo>
                      <a:pt x="16971" y="4670"/>
                    </a:lnTo>
                    <a:lnTo>
                      <a:pt x="16971" y="13077"/>
                    </a:lnTo>
                    <a:lnTo>
                      <a:pt x="13174" y="13077"/>
                    </a:lnTo>
                    <a:lnTo>
                      <a:pt x="13174" y="0"/>
                    </a:lnTo>
                    <a:lnTo>
                      <a:pt x="8308" y="0"/>
                    </a:lnTo>
                    <a:lnTo>
                      <a:pt x="8308" y="13077"/>
                    </a:lnTo>
                    <a:lnTo>
                      <a:pt x="4629" y="13077"/>
                    </a:lnTo>
                    <a:lnTo>
                      <a:pt x="4629" y="4670"/>
                    </a:lnTo>
                    <a:lnTo>
                      <a:pt x="0" y="4670"/>
                    </a:lnTo>
                    <a:close/>
                  </a:path>
                </a:pathLst>
              </a:custGeom>
              <a:solidFill>
                <a:schemeClr val="accent5"/>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45718" tIns="45718" rIns="45718" bIns="45718"/>
              <a:lstStyle/>
              <a:p>
                <a:endParaRPr lang="zh-CN" altLang="en-US"/>
              </a:p>
            </p:txBody>
          </p:sp>
          <p:sp>
            <p:nvSpPr>
              <p:cNvPr id="54" name="Shape 690"/>
              <p:cNvSpPr/>
              <p:nvPr/>
            </p:nvSpPr>
            <p:spPr bwMode="auto">
              <a:xfrm>
                <a:off x="828728" y="317440"/>
                <a:ext cx="200038" cy="71423"/>
              </a:xfrm>
              <a:custGeom>
                <a:avLst/>
                <a:gdLst>
                  <a:gd name="T0" fmla="*/ 100019 w 21600"/>
                  <a:gd name="T1" fmla="*/ 35712 h 21600"/>
                  <a:gd name="T2" fmla="*/ 100019 w 21600"/>
                  <a:gd name="T3" fmla="*/ 35712 h 21600"/>
                  <a:gd name="T4" fmla="*/ 100019 w 21600"/>
                  <a:gd name="T5" fmla="*/ 35712 h 21600"/>
                  <a:gd name="T6" fmla="*/ 100019 w 21600"/>
                  <a:gd name="T7" fmla="*/ 35712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3392" y="15321"/>
                    </a:moveTo>
                    <a:cubicBezTo>
                      <a:pt x="10800" y="15321"/>
                      <a:pt x="10800" y="15321"/>
                      <a:pt x="10800" y="15321"/>
                    </a:cubicBezTo>
                    <a:cubicBezTo>
                      <a:pt x="18119" y="15321"/>
                      <a:pt x="18119" y="15321"/>
                      <a:pt x="18119" y="15321"/>
                    </a:cubicBezTo>
                    <a:cubicBezTo>
                      <a:pt x="18119" y="21600"/>
                      <a:pt x="18119" y="21600"/>
                      <a:pt x="18119" y="21600"/>
                    </a:cubicBezTo>
                    <a:cubicBezTo>
                      <a:pt x="21600" y="21600"/>
                      <a:pt x="21600" y="21600"/>
                      <a:pt x="21600" y="21600"/>
                    </a:cubicBezTo>
                    <a:cubicBezTo>
                      <a:pt x="21600" y="7284"/>
                      <a:pt x="21600" y="7284"/>
                      <a:pt x="21600" y="7284"/>
                    </a:cubicBezTo>
                    <a:cubicBezTo>
                      <a:pt x="13210" y="7284"/>
                      <a:pt x="13210" y="7284"/>
                      <a:pt x="13210" y="7284"/>
                    </a:cubicBezTo>
                    <a:cubicBezTo>
                      <a:pt x="12317" y="0"/>
                      <a:pt x="12317" y="0"/>
                      <a:pt x="12317" y="0"/>
                    </a:cubicBezTo>
                    <a:cubicBezTo>
                      <a:pt x="10800" y="1005"/>
                      <a:pt x="10800" y="1005"/>
                      <a:pt x="10800" y="1005"/>
                    </a:cubicBezTo>
                    <a:cubicBezTo>
                      <a:pt x="8390" y="2260"/>
                      <a:pt x="8390" y="2260"/>
                      <a:pt x="8390" y="2260"/>
                    </a:cubicBezTo>
                    <a:cubicBezTo>
                      <a:pt x="8658" y="3767"/>
                      <a:pt x="8836" y="5526"/>
                      <a:pt x="9015" y="7284"/>
                    </a:cubicBezTo>
                    <a:cubicBezTo>
                      <a:pt x="0" y="7284"/>
                      <a:pt x="0" y="7284"/>
                      <a:pt x="0" y="7284"/>
                    </a:cubicBezTo>
                    <a:cubicBezTo>
                      <a:pt x="0" y="21349"/>
                      <a:pt x="0" y="21349"/>
                      <a:pt x="0" y="21349"/>
                    </a:cubicBezTo>
                    <a:cubicBezTo>
                      <a:pt x="3392" y="21349"/>
                      <a:pt x="3392" y="21349"/>
                      <a:pt x="3392" y="21349"/>
                    </a:cubicBezTo>
                    <a:lnTo>
                      <a:pt x="3392" y="15321"/>
                    </a:lnTo>
                    <a:close/>
                  </a:path>
                </a:pathLst>
              </a:custGeom>
              <a:solidFill>
                <a:schemeClr val="accent5"/>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45718" tIns="45718" rIns="45718" bIns="45718"/>
              <a:lstStyle/>
              <a:p>
                <a:endParaRPr lang="zh-CN" altLang="en-US"/>
              </a:p>
            </p:txBody>
          </p:sp>
          <p:sp>
            <p:nvSpPr>
              <p:cNvPr id="55" name="Shape 691"/>
              <p:cNvSpPr/>
              <p:nvPr/>
            </p:nvSpPr>
            <p:spPr bwMode="auto">
              <a:xfrm>
                <a:off x="1055754" y="331724"/>
                <a:ext cx="71442" cy="185702"/>
              </a:xfrm>
              <a:custGeom>
                <a:avLst/>
                <a:gdLst>
                  <a:gd name="T0" fmla="*/ 35721 w 21600"/>
                  <a:gd name="T1" fmla="*/ 92851 h 21600"/>
                  <a:gd name="T2" fmla="*/ 35721 w 21600"/>
                  <a:gd name="T3" fmla="*/ 92851 h 21600"/>
                  <a:gd name="T4" fmla="*/ 35721 w 21600"/>
                  <a:gd name="T5" fmla="*/ 92851 h 21600"/>
                  <a:gd name="T6" fmla="*/ 35721 w 21600"/>
                  <a:gd name="T7" fmla="*/ 92851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15321" y="11520"/>
                    </a:moveTo>
                    <a:cubicBezTo>
                      <a:pt x="20344" y="11520"/>
                      <a:pt x="20344" y="11520"/>
                      <a:pt x="20344" y="11520"/>
                    </a:cubicBezTo>
                    <a:cubicBezTo>
                      <a:pt x="20344" y="8352"/>
                      <a:pt x="20344" y="8352"/>
                      <a:pt x="20344" y="8352"/>
                    </a:cubicBezTo>
                    <a:cubicBezTo>
                      <a:pt x="15321" y="8352"/>
                      <a:pt x="15321" y="8352"/>
                      <a:pt x="15321" y="8352"/>
                    </a:cubicBezTo>
                    <a:cubicBezTo>
                      <a:pt x="15321" y="3264"/>
                      <a:pt x="15321" y="3264"/>
                      <a:pt x="15321" y="3264"/>
                    </a:cubicBezTo>
                    <a:cubicBezTo>
                      <a:pt x="21098" y="3264"/>
                      <a:pt x="21098" y="3264"/>
                      <a:pt x="21098" y="3264"/>
                    </a:cubicBezTo>
                    <a:cubicBezTo>
                      <a:pt x="21098" y="0"/>
                      <a:pt x="21098" y="0"/>
                      <a:pt x="21098" y="0"/>
                    </a:cubicBezTo>
                    <a:cubicBezTo>
                      <a:pt x="0" y="0"/>
                      <a:pt x="0" y="0"/>
                      <a:pt x="0" y="0"/>
                    </a:cubicBezTo>
                    <a:cubicBezTo>
                      <a:pt x="0" y="3264"/>
                      <a:pt x="0" y="3264"/>
                      <a:pt x="0" y="3264"/>
                    </a:cubicBezTo>
                    <a:cubicBezTo>
                      <a:pt x="6781" y="3264"/>
                      <a:pt x="6781" y="3264"/>
                      <a:pt x="6781" y="3264"/>
                    </a:cubicBezTo>
                    <a:cubicBezTo>
                      <a:pt x="6781" y="8352"/>
                      <a:pt x="6781" y="8352"/>
                      <a:pt x="6781" y="8352"/>
                    </a:cubicBezTo>
                    <a:cubicBezTo>
                      <a:pt x="502" y="8352"/>
                      <a:pt x="502" y="8352"/>
                      <a:pt x="502" y="8352"/>
                    </a:cubicBezTo>
                    <a:cubicBezTo>
                      <a:pt x="502" y="11520"/>
                      <a:pt x="502" y="11520"/>
                      <a:pt x="502" y="11520"/>
                    </a:cubicBezTo>
                    <a:cubicBezTo>
                      <a:pt x="6781" y="11520"/>
                      <a:pt x="6781" y="11520"/>
                      <a:pt x="6781" y="11520"/>
                    </a:cubicBezTo>
                    <a:cubicBezTo>
                      <a:pt x="6781" y="17664"/>
                      <a:pt x="6781" y="17664"/>
                      <a:pt x="6781" y="17664"/>
                    </a:cubicBezTo>
                    <a:cubicBezTo>
                      <a:pt x="0" y="18144"/>
                      <a:pt x="0" y="18144"/>
                      <a:pt x="0" y="18144"/>
                    </a:cubicBezTo>
                    <a:cubicBezTo>
                      <a:pt x="1256" y="21600"/>
                      <a:pt x="1256" y="21600"/>
                      <a:pt x="1256" y="21600"/>
                    </a:cubicBezTo>
                    <a:cubicBezTo>
                      <a:pt x="10549" y="20832"/>
                      <a:pt x="17330" y="20256"/>
                      <a:pt x="21349" y="19968"/>
                    </a:cubicBezTo>
                    <a:cubicBezTo>
                      <a:pt x="21349" y="18624"/>
                      <a:pt x="21349" y="17472"/>
                      <a:pt x="21600" y="16608"/>
                    </a:cubicBezTo>
                    <a:cubicBezTo>
                      <a:pt x="15321" y="17088"/>
                      <a:pt x="15321" y="17088"/>
                      <a:pt x="15321" y="17088"/>
                    </a:cubicBezTo>
                    <a:lnTo>
                      <a:pt x="15321" y="11520"/>
                    </a:lnTo>
                    <a:close/>
                  </a:path>
                </a:pathLst>
              </a:custGeom>
              <a:solidFill>
                <a:schemeClr val="accent5"/>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45718" tIns="45718" rIns="45718" bIns="45718"/>
              <a:lstStyle/>
              <a:p>
                <a:endParaRPr lang="zh-CN" altLang="en-US"/>
              </a:p>
            </p:txBody>
          </p:sp>
          <p:sp>
            <p:nvSpPr>
              <p:cNvPr id="56" name="Shape 692"/>
              <p:cNvSpPr/>
              <p:nvPr/>
            </p:nvSpPr>
            <p:spPr bwMode="auto">
              <a:xfrm>
                <a:off x="1382800" y="390451"/>
                <a:ext cx="55566" cy="50790"/>
              </a:xfrm>
              <a:custGeom>
                <a:avLst/>
                <a:gdLst>
                  <a:gd name="T0" fmla="*/ 27783 w 21600"/>
                  <a:gd name="T1" fmla="*/ 25395 h 21600"/>
                  <a:gd name="T2" fmla="*/ 27783 w 21600"/>
                  <a:gd name="T3" fmla="*/ 25395 h 21600"/>
                  <a:gd name="T4" fmla="*/ 27783 w 21600"/>
                  <a:gd name="T5" fmla="*/ 25395 h 21600"/>
                  <a:gd name="T6" fmla="*/ 27783 w 21600"/>
                  <a:gd name="T7" fmla="*/ 25395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0" y="8144"/>
                    </a:moveTo>
                    <a:cubicBezTo>
                      <a:pt x="635" y="8498"/>
                      <a:pt x="635" y="8498"/>
                      <a:pt x="635" y="8498"/>
                    </a:cubicBezTo>
                    <a:cubicBezTo>
                      <a:pt x="1588" y="9207"/>
                      <a:pt x="2224" y="9915"/>
                      <a:pt x="3176" y="10623"/>
                    </a:cubicBezTo>
                    <a:cubicBezTo>
                      <a:pt x="7306" y="14518"/>
                      <a:pt x="10800" y="18059"/>
                      <a:pt x="13659" y="21600"/>
                    </a:cubicBezTo>
                    <a:cubicBezTo>
                      <a:pt x="13659" y="21600"/>
                      <a:pt x="13659" y="21600"/>
                      <a:pt x="13659" y="21600"/>
                    </a:cubicBezTo>
                    <a:cubicBezTo>
                      <a:pt x="21600" y="13102"/>
                      <a:pt x="21600" y="13102"/>
                      <a:pt x="21600" y="13102"/>
                    </a:cubicBezTo>
                    <a:cubicBezTo>
                      <a:pt x="19059" y="10269"/>
                      <a:pt x="16518" y="7790"/>
                      <a:pt x="13659" y="5311"/>
                    </a:cubicBezTo>
                    <a:cubicBezTo>
                      <a:pt x="11753" y="3541"/>
                      <a:pt x="9529" y="1770"/>
                      <a:pt x="7306" y="0"/>
                    </a:cubicBezTo>
                    <a:cubicBezTo>
                      <a:pt x="3176" y="4603"/>
                      <a:pt x="3176" y="4603"/>
                      <a:pt x="3176" y="4603"/>
                    </a:cubicBezTo>
                    <a:cubicBezTo>
                      <a:pt x="635" y="7436"/>
                      <a:pt x="635" y="7436"/>
                      <a:pt x="635" y="7436"/>
                    </a:cubicBezTo>
                    <a:lnTo>
                      <a:pt x="0" y="8144"/>
                    </a:lnTo>
                    <a:close/>
                  </a:path>
                </a:pathLst>
              </a:custGeom>
              <a:solidFill>
                <a:schemeClr val="accent5"/>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45718" tIns="45718" rIns="45718" bIns="45718"/>
              <a:lstStyle/>
              <a:p>
                <a:endParaRPr lang="zh-CN" altLang="en-US"/>
              </a:p>
            </p:txBody>
          </p:sp>
          <p:sp>
            <p:nvSpPr>
              <p:cNvPr id="57" name="Shape 693"/>
              <p:cNvSpPr/>
              <p:nvPr/>
            </p:nvSpPr>
            <p:spPr bwMode="auto">
              <a:xfrm>
                <a:off x="1390738" y="334899"/>
                <a:ext cx="55565" cy="50790"/>
              </a:xfrm>
              <a:custGeom>
                <a:avLst/>
                <a:gdLst>
                  <a:gd name="T0" fmla="*/ 27783 w 21600"/>
                  <a:gd name="T1" fmla="*/ 25395 h 21600"/>
                  <a:gd name="T2" fmla="*/ 27783 w 21600"/>
                  <a:gd name="T3" fmla="*/ 25395 h 21600"/>
                  <a:gd name="T4" fmla="*/ 27783 w 21600"/>
                  <a:gd name="T5" fmla="*/ 25395 h 21600"/>
                  <a:gd name="T6" fmla="*/ 27783 w 21600"/>
                  <a:gd name="T7" fmla="*/ 25395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10639" y="18465"/>
                    </a:moveTo>
                    <a:cubicBezTo>
                      <a:pt x="11606" y="19510"/>
                      <a:pt x="12573" y="20555"/>
                      <a:pt x="13540" y="21600"/>
                    </a:cubicBezTo>
                    <a:cubicBezTo>
                      <a:pt x="21600" y="12890"/>
                      <a:pt x="21600" y="12890"/>
                      <a:pt x="21600" y="12890"/>
                    </a:cubicBezTo>
                    <a:cubicBezTo>
                      <a:pt x="17731" y="9406"/>
                      <a:pt x="14185" y="5923"/>
                      <a:pt x="10639" y="3135"/>
                    </a:cubicBezTo>
                    <a:cubicBezTo>
                      <a:pt x="9349" y="2090"/>
                      <a:pt x="8382" y="1045"/>
                      <a:pt x="7093" y="0"/>
                    </a:cubicBezTo>
                    <a:cubicBezTo>
                      <a:pt x="0" y="8013"/>
                      <a:pt x="0" y="8013"/>
                      <a:pt x="0" y="8013"/>
                    </a:cubicBezTo>
                    <a:cubicBezTo>
                      <a:pt x="0" y="8013"/>
                      <a:pt x="0" y="8013"/>
                      <a:pt x="0" y="8013"/>
                    </a:cubicBezTo>
                    <a:cubicBezTo>
                      <a:pt x="0" y="8013"/>
                      <a:pt x="0" y="8013"/>
                      <a:pt x="0" y="8013"/>
                    </a:cubicBezTo>
                    <a:cubicBezTo>
                      <a:pt x="3869" y="11148"/>
                      <a:pt x="7415" y="14632"/>
                      <a:pt x="10639" y="18465"/>
                    </a:cubicBezTo>
                    <a:close/>
                  </a:path>
                </a:pathLst>
              </a:custGeom>
              <a:solidFill>
                <a:schemeClr val="accent5"/>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45718" tIns="45718" rIns="45718" bIns="45718"/>
              <a:lstStyle/>
              <a:p>
                <a:endParaRPr lang="zh-CN" altLang="en-US"/>
              </a:p>
            </p:txBody>
          </p:sp>
          <p:sp>
            <p:nvSpPr>
              <p:cNvPr id="58" name="Shape 694"/>
              <p:cNvSpPr/>
              <p:nvPr/>
            </p:nvSpPr>
            <p:spPr bwMode="auto">
              <a:xfrm>
                <a:off x="1376449" y="319027"/>
                <a:ext cx="133358" cy="214272"/>
              </a:xfrm>
              <a:custGeom>
                <a:avLst/>
                <a:gdLst>
                  <a:gd name="T0" fmla="*/ 66679 w 21600"/>
                  <a:gd name="T1" fmla="*/ 107136 h 21600"/>
                  <a:gd name="T2" fmla="*/ 66679 w 21600"/>
                  <a:gd name="T3" fmla="*/ 107136 h 21600"/>
                  <a:gd name="T4" fmla="*/ 66679 w 21600"/>
                  <a:gd name="T5" fmla="*/ 107136 h 21600"/>
                  <a:gd name="T6" fmla="*/ 66679 w 21600"/>
                  <a:gd name="T7" fmla="*/ 107136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16411" y="13128"/>
                    </a:moveTo>
                    <a:lnTo>
                      <a:pt x="16411" y="0"/>
                    </a:lnTo>
                    <a:lnTo>
                      <a:pt x="11505" y="0"/>
                    </a:lnTo>
                    <a:lnTo>
                      <a:pt x="11505" y="13373"/>
                    </a:lnTo>
                    <a:lnTo>
                      <a:pt x="6711" y="13653"/>
                    </a:lnTo>
                    <a:lnTo>
                      <a:pt x="2312" y="13898"/>
                    </a:lnTo>
                    <a:lnTo>
                      <a:pt x="1241" y="13968"/>
                    </a:lnTo>
                    <a:lnTo>
                      <a:pt x="0" y="14038"/>
                    </a:lnTo>
                    <a:lnTo>
                      <a:pt x="564" y="16804"/>
                    </a:lnTo>
                    <a:lnTo>
                      <a:pt x="1241" y="16804"/>
                    </a:lnTo>
                    <a:lnTo>
                      <a:pt x="2312" y="16699"/>
                    </a:lnTo>
                    <a:lnTo>
                      <a:pt x="6711" y="16454"/>
                    </a:lnTo>
                    <a:lnTo>
                      <a:pt x="11505" y="16209"/>
                    </a:lnTo>
                    <a:lnTo>
                      <a:pt x="11505" y="21600"/>
                    </a:lnTo>
                    <a:lnTo>
                      <a:pt x="16411" y="21600"/>
                    </a:lnTo>
                    <a:lnTo>
                      <a:pt x="16411" y="15894"/>
                    </a:lnTo>
                    <a:lnTo>
                      <a:pt x="21600" y="15614"/>
                    </a:lnTo>
                    <a:lnTo>
                      <a:pt x="21205" y="12813"/>
                    </a:lnTo>
                    <a:lnTo>
                      <a:pt x="16411" y="13128"/>
                    </a:lnTo>
                    <a:close/>
                  </a:path>
                </a:pathLst>
              </a:custGeom>
              <a:solidFill>
                <a:schemeClr val="accent5"/>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45718" tIns="45718" rIns="45718" bIns="45718"/>
              <a:lstStyle/>
              <a:p>
                <a:endParaRPr lang="zh-CN" altLang="en-US"/>
              </a:p>
            </p:txBody>
          </p:sp>
          <p:sp>
            <p:nvSpPr>
              <p:cNvPr id="59" name="Shape 695"/>
              <p:cNvSpPr/>
              <p:nvPr/>
            </p:nvSpPr>
            <p:spPr bwMode="auto">
              <a:xfrm>
                <a:off x="1292307" y="323789"/>
                <a:ext cx="98431" cy="209510"/>
              </a:xfrm>
              <a:custGeom>
                <a:avLst/>
                <a:gdLst>
                  <a:gd name="T0" fmla="*/ 49216 w 21600"/>
                  <a:gd name="T1" fmla="*/ 104755 h 21600"/>
                  <a:gd name="T2" fmla="*/ 49216 w 21600"/>
                  <a:gd name="T3" fmla="*/ 104755 h 21600"/>
                  <a:gd name="T4" fmla="*/ 49216 w 21600"/>
                  <a:gd name="T5" fmla="*/ 104755 h 21600"/>
                  <a:gd name="T6" fmla="*/ 49216 w 21600"/>
                  <a:gd name="T7" fmla="*/ 104755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21600" y="12416"/>
                    </a:moveTo>
                    <a:cubicBezTo>
                      <a:pt x="21600" y="12331"/>
                      <a:pt x="21600" y="12331"/>
                      <a:pt x="21600" y="12331"/>
                    </a:cubicBezTo>
                    <a:cubicBezTo>
                      <a:pt x="21600" y="12331"/>
                      <a:pt x="21600" y="12331"/>
                      <a:pt x="21600" y="12331"/>
                    </a:cubicBezTo>
                    <a:cubicBezTo>
                      <a:pt x="21055" y="12076"/>
                      <a:pt x="20692" y="11820"/>
                      <a:pt x="20148" y="11565"/>
                    </a:cubicBezTo>
                    <a:cubicBezTo>
                      <a:pt x="18877" y="11055"/>
                      <a:pt x="17425" y="10375"/>
                      <a:pt x="15792" y="9780"/>
                    </a:cubicBezTo>
                    <a:cubicBezTo>
                      <a:pt x="13613" y="10800"/>
                      <a:pt x="13613" y="10800"/>
                      <a:pt x="13613" y="10800"/>
                    </a:cubicBezTo>
                    <a:cubicBezTo>
                      <a:pt x="13613" y="8844"/>
                      <a:pt x="13613" y="8844"/>
                      <a:pt x="13613" y="8844"/>
                    </a:cubicBezTo>
                    <a:cubicBezTo>
                      <a:pt x="19785" y="8844"/>
                      <a:pt x="19785" y="8844"/>
                      <a:pt x="19785" y="8844"/>
                    </a:cubicBezTo>
                    <a:cubicBezTo>
                      <a:pt x="19785" y="5953"/>
                      <a:pt x="19785" y="5953"/>
                      <a:pt x="19785" y="5953"/>
                    </a:cubicBezTo>
                    <a:cubicBezTo>
                      <a:pt x="13613" y="5953"/>
                      <a:pt x="13613" y="5953"/>
                      <a:pt x="13613" y="5953"/>
                    </a:cubicBezTo>
                    <a:cubicBezTo>
                      <a:pt x="13613" y="3061"/>
                      <a:pt x="13613" y="3061"/>
                      <a:pt x="13613" y="3061"/>
                    </a:cubicBezTo>
                    <a:cubicBezTo>
                      <a:pt x="15792" y="2976"/>
                      <a:pt x="17970" y="2806"/>
                      <a:pt x="20148" y="2721"/>
                    </a:cubicBezTo>
                    <a:cubicBezTo>
                      <a:pt x="20511" y="2636"/>
                      <a:pt x="20511" y="2636"/>
                      <a:pt x="20511" y="2636"/>
                    </a:cubicBezTo>
                    <a:cubicBezTo>
                      <a:pt x="20148" y="2041"/>
                      <a:pt x="20148" y="2041"/>
                      <a:pt x="20148" y="2041"/>
                    </a:cubicBezTo>
                    <a:cubicBezTo>
                      <a:pt x="18696" y="0"/>
                      <a:pt x="18696" y="0"/>
                      <a:pt x="18696" y="0"/>
                    </a:cubicBezTo>
                    <a:cubicBezTo>
                      <a:pt x="13069" y="425"/>
                      <a:pt x="7079" y="765"/>
                      <a:pt x="363" y="935"/>
                    </a:cubicBezTo>
                    <a:cubicBezTo>
                      <a:pt x="726" y="1701"/>
                      <a:pt x="1089" y="2636"/>
                      <a:pt x="1452" y="3657"/>
                    </a:cubicBezTo>
                    <a:cubicBezTo>
                      <a:pt x="7261" y="3402"/>
                      <a:pt x="7261" y="3402"/>
                      <a:pt x="7261" y="3402"/>
                    </a:cubicBezTo>
                    <a:cubicBezTo>
                      <a:pt x="7261" y="5953"/>
                      <a:pt x="7261" y="5953"/>
                      <a:pt x="7261" y="5953"/>
                    </a:cubicBezTo>
                    <a:cubicBezTo>
                      <a:pt x="363" y="5953"/>
                      <a:pt x="363" y="5953"/>
                      <a:pt x="363" y="5953"/>
                    </a:cubicBezTo>
                    <a:cubicBezTo>
                      <a:pt x="363" y="8844"/>
                      <a:pt x="363" y="8844"/>
                      <a:pt x="363" y="8844"/>
                    </a:cubicBezTo>
                    <a:cubicBezTo>
                      <a:pt x="7079" y="8844"/>
                      <a:pt x="7079" y="8844"/>
                      <a:pt x="7079" y="8844"/>
                    </a:cubicBezTo>
                    <a:cubicBezTo>
                      <a:pt x="5445" y="10885"/>
                      <a:pt x="3086" y="12756"/>
                      <a:pt x="0" y="14542"/>
                    </a:cubicBezTo>
                    <a:cubicBezTo>
                      <a:pt x="908" y="15902"/>
                      <a:pt x="1634" y="17093"/>
                      <a:pt x="2178" y="18113"/>
                    </a:cubicBezTo>
                    <a:cubicBezTo>
                      <a:pt x="3993" y="16838"/>
                      <a:pt x="5808" y="15477"/>
                      <a:pt x="7261" y="13946"/>
                    </a:cubicBezTo>
                    <a:cubicBezTo>
                      <a:pt x="7261" y="21600"/>
                      <a:pt x="7261" y="21600"/>
                      <a:pt x="7261" y="21600"/>
                    </a:cubicBezTo>
                    <a:cubicBezTo>
                      <a:pt x="13613" y="21600"/>
                      <a:pt x="13613" y="21600"/>
                      <a:pt x="13613" y="21600"/>
                    </a:cubicBezTo>
                    <a:cubicBezTo>
                      <a:pt x="13613" y="11906"/>
                      <a:pt x="13613" y="11906"/>
                      <a:pt x="13613" y="11906"/>
                    </a:cubicBezTo>
                    <a:cubicBezTo>
                      <a:pt x="14703" y="12501"/>
                      <a:pt x="16155" y="13181"/>
                      <a:pt x="17607" y="14031"/>
                    </a:cubicBezTo>
                    <a:cubicBezTo>
                      <a:pt x="20148" y="13011"/>
                      <a:pt x="20148" y="13011"/>
                      <a:pt x="20148" y="13011"/>
                    </a:cubicBezTo>
                    <a:lnTo>
                      <a:pt x="21600" y="12416"/>
                    </a:lnTo>
                    <a:close/>
                  </a:path>
                </a:pathLst>
              </a:custGeom>
              <a:solidFill>
                <a:schemeClr val="accent5"/>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45718" tIns="45718" rIns="45718" bIns="45718"/>
              <a:lstStyle/>
              <a:p>
                <a:endParaRPr lang="zh-CN" altLang="en-US"/>
              </a:p>
            </p:txBody>
          </p:sp>
          <p:sp>
            <p:nvSpPr>
              <p:cNvPr id="60" name="Shape 696"/>
              <p:cNvSpPr/>
              <p:nvPr/>
            </p:nvSpPr>
            <p:spPr bwMode="auto">
              <a:xfrm>
                <a:off x="1128784" y="393625"/>
                <a:ext cx="142884" cy="139673"/>
              </a:xfrm>
              <a:custGeom>
                <a:avLst/>
                <a:gdLst>
                  <a:gd name="T0" fmla="*/ 71442 w 21600"/>
                  <a:gd name="T1" fmla="*/ 69837 h 21600"/>
                  <a:gd name="T2" fmla="*/ 71442 w 21600"/>
                  <a:gd name="T3" fmla="*/ 69837 h 21600"/>
                  <a:gd name="T4" fmla="*/ 71442 w 21600"/>
                  <a:gd name="T5" fmla="*/ 69837 h 21600"/>
                  <a:gd name="T6" fmla="*/ 71442 w 21600"/>
                  <a:gd name="T7" fmla="*/ 69837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0" y="0"/>
                    </a:moveTo>
                    <a:cubicBezTo>
                      <a:pt x="0" y="3939"/>
                      <a:pt x="0" y="3939"/>
                      <a:pt x="0" y="3939"/>
                    </a:cubicBezTo>
                    <a:cubicBezTo>
                      <a:pt x="7491" y="3939"/>
                      <a:pt x="7491" y="3939"/>
                      <a:pt x="7491" y="3939"/>
                    </a:cubicBezTo>
                    <a:cubicBezTo>
                      <a:pt x="6992" y="6099"/>
                      <a:pt x="6992" y="6099"/>
                      <a:pt x="6992" y="6099"/>
                    </a:cubicBezTo>
                    <a:cubicBezTo>
                      <a:pt x="499" y="6099"/>
                      <a:pt x="499" y="6099"/>
                      <a:pt x="499" y="6099"/>
                    </a:cubicBezTo>
                    <a:cubicBezTo>
                      <a:pt x="499" y="21600"/>
                      <a:pt x="499" y="21600"/>
                      <a:pt x="499" y="21600"/>
                    </a:cubicBezTo>
                    <a:cubicBezTo>
                      <a:pt x="4495" y="21600"/>
                      <a:pt x="4495" y="21600"/>
                      <a:pt x="4495" y="21600"/>
                    </a:cubicBezTo>
                    <a:cubicBezTo>
                      <a:pt x="4495" y="10038"/>
                      <a:pt x="4495" y="10038"/>
                      <a:pt x="4495" y="10038"/>
                    </a:cubicBezTo>
                    <a:cubicBezTo>
                      <a:pt x="6368" y="10038"/>
                      <a:pt x="6368" y="10038"/>
                      <a:pt x="6368" y="10038"/>
                    </a:cubicBezTo>
                    <a:cubicBezTo>
                      <a:pt x="6368" y="19821"/>
                      <a:pt x="6368" y="19821"/>
                      <a:pt x="6368" y="19821"/>
                    </a:cubicBezTo>
                    <a:cubicBezTo>
                      <a:pt x="9614" y="19821"/>
                      <a:pt x="9614" y="19821"/>
                      <a:pt x="9614" y="19821"/>
                    </a:cubicBezTo>
                    <a:cubicBezTo>
                      <a:pt x="9614" y="10038"/>
                      <a:pt x="9614" y="10038"/>
                      <a:pt x="9614" y="10038"/>
                    </a:cubicBezTo>
                    <a:cubicBezTo>
                      <a:pt x="11487" y="10038"/>
                      <a:pt x="11487" y="10038"/>
                      <a:pt x="11487" y="10038"/>
                    </a:cubicBezTo>
                    <a:cubicBezTo>
                      <a:pt x="11487" y="19821"/>
                      <a:pt x="11487" y="19821"/>
                      <a:pt x="11487" y="19821"/>
                    </a:cubicBezTo>
                    <a:cubicBezTo>
                      <a:pt x="14109" y="19821"/>
                      <a:pt x="14109" y="19821"/>
                      <a:pt x="14109" y="19821"/>
                    </a:cubicBezTo>
                    <a:cubicBezTo>
                      <a:pt x="14358" y="21473"/>
                      <a:pt x="14358" y="21473"/>
                      <a:pt x="14358" y="21473"/>
                    </a:cubicBezTo>
                    <a:cubicBezTo>
                      <a:pt x="14858" y="21473"/>
                      <a:pt x="15357" y="21473"/>
                      <a:pt x="15857" y="21473"/>
                    </a:cubicBezTo>
                    <a:cubicBezTo>
                      <a:pt x="16481" y="21473"/>
                      <a:pt x="17230" y="21473"/>
                      <a:pt x="17729" y="21473"/>
                    </a:cubicBezTo>
                    <a:cubicBezTo>
                      <a:pt x="18728" y="21473"/>
                      <a:pt x="19477" y="21219"/>
                      <a:pt x="19977" y="20838"/>
                    </a:cubicBezTo>
                    <a:cubicBezTo>
                      <a:pt x="20601" y="20329"/>
                      <a:pt x="20851" y="19567"/>
                      <a:pt x="20851" y="18678"/>
                    </a:cubicBezTo>
                    <a:cubicBezTo>
                      <a:pt x="20851" y="6099"/>
                      <a:pt x="20851" y="6099"/>
                      <a:pt x="20851" y="6099"/>
                    </a:cubicBezTo>
                    <a:cubicBezTo>
                      <a:pt x="15857" y="6099"/>
                      <a:pt x="15857" y="6099"/>
                      <a:pt x="15857" y="6099"/>
                    </a:cubicBezTo>
                    <a:cubicBezTo>
                      <a:pt x="11362" y="6099"/>
                      <a:pt x="11362" y="6099"/>
                      <a:pt x="11362" y="6099"/>
                    </a:cubicBezTo>
                    <a:cubicBezTo>
                      <a:pt x="11861" y="3939"/>
                      <a:pt x="11861" y="3939"/>
                      <a:pt x="11861" y="3939"/>
                    </a:cubicBezTo>
                    <a:cubicBezTo>
                      <a:pt x="15857" y="3939"/>
                      <a:pt x="15857" y="3939"/>
                      <a:pt x="15857" y="3939"/>
                    </a:cubicBezTo>
                    <a:cubicBezTo>
                      <a:pt x="21600" y="3939"/>
                      <a:pt x="21600" y="3939"/>
                      <a:pt x="21600" y="3939"/>
                    </a:cubicBezTo>
                    <a:cubicBezTo>
                      <a:pt x="21600" y="0"/>
                      <a:pt x="21600" y="0"/>
                      <a:pt x="21600" y="0"/>
                    </a:cubicBezTo>
                    <a:cubicBezTo>
                      <a:pt x="15857" y="0"/>
                      <a:pt x="15857" y="0"/>
                      <a:pt x="15857" y="0"/>
                    </a:cubicBezTo>
                    <a:lnTo>
                      <a:pt x="0" y="0"/>
                    </a:lnTo>
                    <a:close/>
                    <a:moveTo>
                      <a:pt x="14858" y="10038"/>
                    </a:moveTo>
                    <a:cubicBezTo>
                      <a:pt x="15857" y="10038"/>
                      <a:pt x="15857" y="10038"/>
                      <a:pt x="15857" y="10038"/>
                    </a:cubicBezTo>
                    <a:cubicBezTo>
                      <a:pt x="16855" y="10038"/>
                      <a:pt x="16855" y="10038"/>
                      <a:pt x="16855" y="10038"/>
                    </a:cubicBezTo>
                    <a:cubicBezTo>
                      <a:pt x="16855" y="16772"/>
                      <a:pt x="16855" y="16772"/>
                      <a:pt x="16855" y="16772"/>
                    </a:cubicBezTo>
                    <a:cubicBezTo>
                      <a:pt x="16855" y="17407"/>
                      <a:pt x="16606" y="17788"/>
                      <a:pt x="15982" y="17788"/>
                    </a:cubicBezTo>
                    <a:cubicBezTo>
                      <a:pt x="15857" y="17788"/>
                      <a:pt x="15857" y="17788"/>
                      <a:pt x="15857" y="17788"/>
                    </a:cubicBezTo>
                    <a:cubicBezTo>
                      <a:pt x="15482" y="17788"/>
                      <a:pt x="15108" y="17788"/>
                      <a:pt x="14858" y="17788"/>
                    </a:cubicBezTo>
                    <a:lnTo>
                      <a:pt x="14858" y="10038"/>
                    </a:lnTo>
                    <a:close/>
                  </a:path>
                </a:pathLst>
              </a:custGeom>
              <a:solidFill>
                <a:schemeClr val="accent5"/>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45718" tIns="45718" rIns="45718" bIns="45718"/>
              <a:lstStyle/>
              <a:p>
                <a:endParaRPr lang="zh-CN" altLang="en-US"/>
              </a:p>
            </p:txBody>
          </p:sp>
          <p:sp>
            <p:nvSpPr>
              <p:cNvPr id="61" name="Shape 697"/>
              <p:cNvSpPr/>
              <p:nvPr/>
            </p:nvSpPr>
            <p:spPr bwMode="auto">
              <a:xfrm>
                <a:off x="820789" y="371405"/>
                <a:ext cx="214326" cy="163481"/>
              </a:xfrm>
              <a:custGeom>
                <a:avLst/>
                <a:gdLst>
                  <a:gd name="T0" fmla="*/ 107163 w 21600"/>
                  <a:gd name="T1" fmla="*/ 81741 h 21600"/>
                  <a:gd name="T2" fmla="*/ 107163 w 21600"/>
                  <a:gd name="T3" fmla="*/ 81741 h 21600"/>
                  <a:gd name="T4" fmla="*/ 107163 w 21600"/>
                  <a:gd name="T5" fmla="*/ 81741 h 21600"/>
                  <a:gd name="T6" fmla="*/ 107163 w 21600"/>
                  <a:gd name="T7" fmla="*/ 81741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10305" y="4386"/>
                    </a:moveTo>
                    <a:cubicBezTo>
                      <a:pt x="10882" y="2960"/>
                      <a:pt x="10882" y="2960"/>
                      <a:pt x="10882" y="2960"/>
                    </a:cubicBezTo>
                    <a:cubicBezTo>
                      <a:pt x="11624" y="1206"/>
                      <a:pt x="11624" y="1206"/>
                      <a:pt x="11624" y="1206"/>
                    </a:cubicBezTo>
                    <a:cubicBezTo>
                      <a:pt x="10882" y="987"/>
                      <a:pt x="10882" y="987"/>
                      <a:pt x="10882" y="987"/>
                    </a:cubicBezTo>
                    <a:cubicBezTo>
                      <a:pt x="8079" y="0"/>
                      <a:pt x="8079" y="0"/>
                      <a:pt x="8079" y="0"/>
                    </a:cubicBezTo>
                    <a:cubicBezTo>
                      <a:pt x="7667" y="1535"/>
                      <a:pt x="7173" y="2960"/>
                      <a:pt x="6678" y="4386"/>
                    </a:cubicBezTo>
                    <a:cubicBezTo>
                      <a:pt x="0" y="4386"/>
                      <a:pt x="0" y="4386"/>
                      <a:pt x="0" y="4386"/>
                    </a:cubicBezTo>
                    <a:cubicBezTo>
                      <a:pt x="0" y="8004"/>
                      <a:pt x="0" y="8004"/>
                      <a:pt x="0" y="8004"/>
                    </a:cubicBezTo>
                    <a:cubicBezTo>
                      <a:pt x="5194" y="8004"/>
                      <a:pt x="5194" y="8004"/>
                      <a:pt x="5194" y="8004"/>
                    </a:cubicBezTo>
                    <a:cubicBezTo>
                      <a:pt x="4617" y="9539"/>
                      <a:pt x="3875" y="11074"/>
                      <a:pt x="3133" y="12499"/>
                    </a:cubicBezTo>
                    <a:cubicBezTo>
                      <a:pt x="4699" y="13267"/>
                      <a:pt x="6431" y="14144"/>
                      <a:pt x="8327" y="15241"/>
                    </a:cubicBezTo>
                    <a:cubicBezTo>
                      <a:pt x="6266" y="16227"/>
                      <a:pt x="3463" y="17105"/>
                      <a:pt x="0" y="17653"/>
                    </a:cubicBezTo>
                    <a:cubicBezTo>
                      <a:pt x="495" y="18640"/>
                      <a:pt x="989" y="19955"/>
                      <a:pt x="1566" y="21490"/>
                    </a:cubicBezTo>
                    <a:cubicBezTo>
                      <a:pt x="5441" y="20723"/>
                      <a:pt x="8492" y="19517"/>
                      <a:pt x="10882" y="18091"/>
                    </a:cubicBezTo>
                    <a:cubicBezTo>
                      <a:pt x="11295" y="17872"/>
                      <a:pt x="11624" y="17543"/>
                      <a:pt x="12037" y="17324"/>
                    </a:cubicBezTo>
                    <a:cubicBezTo>
                      <a:pt x="19456" y="21600"/>
                      <a:pt x="19456" y="21600"/>
                      <a:pt x="19456" y="21600"/>
                    </a:cubicBezTo>
                    <a:cubicBezTo>
                      <a:pt x="21023" y="17762"/>
                      <a:pt x="21023" y="17762"/>
                      <a:pt x="21023" y="17762"/>
                    </a:cubicBezTo>
                    <a:cubicBezTo>
                      <a:pt x="14757" y="14583"/>
                      <a:pt x="14757" y="14583"/>
                      <a:pt x="14757" y="14583"/>
                    </a:cubicBezTo>
                    <a:cubicBezTo>
                      <a:pt x="15994" y="12938"/>
                      <a:pt x="16983" y="10745"/>
                      <a:pt x="17643" y="8004"/>
                    </a:cubicBezTo>
                    <a:cubicBezTo>
                      <a:pt x="21600" y="8004"/>
                      <a:pt x="21600" y="8004"/>
                      <a:pt x="21600" y="8004"/>
                    </a:cubicBezTo>
                    <a:cubicBezTo>
                      <a:pt x="21600" y="4386"/>
                      <a:pt x="21600" y="4386"/>
                      <a:pt x="21600" y="4386"/>
                    </a:cubicBezTo>
                    <a:cubicBezTo>
                      <a:pt x="10882" y="4386"/>
                      <a:pt x="10882" y="4386"/>
                      <a:pt x="10882" y="4386"/>
                    </a:cubicBezTo>
                    <a:lnTo>
                      <a:pt x="10305" y="4386"/>
                    </a:lnTo>
                    <a:close/>
                    <a:moveTo>
                      <a:pt x="14180" y="8004"/>
                    </a:moveTo>
                    <a:cubicBezTo>
                      <a:pt x="13521" y="10197"/>
                      <a:pt x="12696" y="11842"/>
                      <a:pt x="11542" y="13048"/>
                    </a:cubicBezTo>
                    <a:cubicBezTo>
                      <a:pt x="10882" y="12609"/>
                      <a:pt x="10882" y="12609"/>
                      <a:pt x="10882" y="12609"/>
                    </a:cubicBezTo>
                    <a:cubicBezTo>
                      <a:pt x="7420" y="10964"/>
                      <a:pt x="7420" y="10964"/>
                      <a:pt x="7420" y="10964"/>
                    </a:cubicBezTo>
                    <a:cubicBezTo>
                      <a:pt x="7832" y="10087"/>
                      <a:pt x="8244" y="9101"/>
                      <a:pt x="8739" y="8004"/>
                    </a:cubicBezTo>
                    <a:cubicBezTo>
                      <a:pt x="10882" y="8004"/>
                      <a:pt x="10882" y="8004"/>
                      <a:pt x="10882" y="8004"/>
                    </a:cubicBezTo>
                    <a:lnTo>
                      <a:pt x="14180" y="8004"/>
                    </a:lnTo>
                    <a:close/>
                  </a:path>
                </a:pathLst>
              </a:custGeom>
              <a:solidFill>
                <a:schemeClr val="accent5"/>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45718" tIns="45718" rIns="45718" bIns="45718"/>
              <a:lstStyle/>
              <a:p>
                <a:endParaRPr lang="zh-CN" altLang="en-US"/>
              </a:p>
            </p:txBody>
          </p:sp>
          <p:sp>
            <p:nvSpPr>
              <p:cNvPr id="62" name="Shape 698"/>
              <p:cNvSpPr/>
              <p:nvPr/>
            </p:nvSpPr>
            <p:spPr bwMode="auto">
              <a:xfrm>
                <a:off x="1" y="1"/>
                <a:ext cx="203213" cy="219033"/>
              </a:xfrm>
              <a:custGeom>
                <a:avLst/>
                <a:gdLst>
                  <a:gd name="T0" fmla="*/ 101607 w 21600"/>
                  <a:gd name="T1" fmla="*/ 109517 h 21600"/>
                  <a:gd name="T2" fmla="*/ 101607 w 21600"/>
                  <a:gd name="T3" fmla="*/ 109517 h 21600"/>
                  <a:gd name="T4" fmla="*/ 101607 w 21600"/>
                  <a:gd name="T5" fmla="*/ 109517 h 21600"/>
                  <a:gd name="T6" fmla="*/ 101607 w 21600"/>
                  <a:gd name="T7" fmla="*/ 109517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21077" y="815"/>
                    </a:moveTo>
                    <a:cubicBezTo>
                      <a:pt x="20294" y="652"/>
                      <a:pt x="19423" y="408"/>
                      <a:pt x="18552" y="326"/>
                    </a:cubicBezTo>
                    <a:cubicBezTo>
                      <a:pt x="17245" y="163"/>
                      <a:pt x="15852" y="0"/>
                      <a:pt x="14371" y="0"/>
                    </a:cubicBezTo>
                    <a:cubicBezTo>
                      <a:pt x="9929" y="0"/>
                      <a:pt x="6445" y="978"/>
                      <a:pt x="3832" y="2934"/>
                    </a:cubicBezTo>
                    <a:cubicBezTo>
                      <a:pt x="1306" y="4809"/>
                      <a:pt x="0" y="7417"/>
                      <a:pt x="0" y="10678"/>
                    </a:cubicBezTo>
                    <a:cubicBezTo>
                      <a:pt x="0" y="14101"/>
                      <a:pt x="1306" y="16791"/>
                      <a:pt x="3919" y="18747"/>
                    </a:cubicBezTo>
                    <a:cubicBezTo>
                      <a:pt x="6532" y="20622"/>
                      <a:pt x="10190" y="21600"/>
                      <a:pt x="14894" y="21600"/>
                    </a:cubicBezTo>
                    <a:cubicBezTo>
                      <a:pt x="16113" y="21600"/>
                      <a:pt x="17419" y="21518"/>
                      <a:pt x="18639" y="21437"/>
                    </a:cubicBezTo>
                    <a:cubicBezTo>
                      <a:pt x="19423" y="21355"/>
                      <a:pt x="20294" y="21192"/>
                      <a:pt x="21077" y="21029"/>
                    </a:cubicBezTo>
                    <a:cubicBezTo>
                      <a:pt x="21339" y="21029"/>
                      <a:pt x="21600" y="20785"/>
                      <a:pt x="21600" y="20459"/>
                    </a:cubicBezTo>
                    <a:cubicBezTo>
                      <a:pt x="21600" y="17117"/>
                      <a:pt x="21600" y="17117"/>
                      <a:pt x="21600" y="17117"/>
                    </a:cubicBezTo>
                    <a:cubicBezTo>
                      <a:pt x="21600" y="16709"/>
                      <a:pt x="21165" y="16465"/>
                      <a:pt x="20729" y="16546"/>
                    </a:cubicBezTo>
                    <a:cubicBezTo>
                      <a:pt x="20032" y="16791"/>
                      <a:pt x="19335" y="16954"/>
                      <a:pt x="18726" y="17035"/>
                    </a:cubicBezTo>
                    <a:cubicBezTo>
                      <a:pt x="17681" y="17280"/>
                      <a:pt x="16635" y="17362"/>
                      <a:pt x="15590" y="17362"/>
                    </a:cubicBezTo>
                    <a:cubicBezTo>
                      <a:pt x="12977" y="17362"/>
                      <a:pt x="10887" y="16791"/>
                      <a:pt x="9319" y="15568"/>
                    </a:cubicBezTo>
                    <a:cubicBezTo>
                      <a:pt x="7839" y="14346"/>
                      <a:pt x="7055" y="12715"/>
                      <a:pt x="7055" y="10678"/>
                    </a:cubicBezTo>
                    <a:cubicBezTo>
                      <a:pt x="7055" y="8722"/>
                      <a:pt x="7752" y="7091"/>
                      <a:pt x="9319" y="5869"/>
                    </a:cubicBezTo>
                    <a:cubicBezTo>
                      <a:pt x="10800" y="4646"/>
                      <a:pt x="12890" y="4075"/>
                      <a:pt x="15503" y="4075"/>
                    </a:cubicBezTo>
                    <a:cubicBezTo>
                      <a:pt x="16548" y="4075"/>
                      <a:pt x="17594" y="4238"/>
                      <a:pt x="18639" y="4402"/>
                    </a:cubicBezTo>
                    <a:cubicBezTo>
                      <a:pt x="19335" y="4565"/>
                      <a:pt x="20206" y="4809"/>
                      <a:pt x="20729" y="5054"/>
                    </a:cubicBezTo>
                    <a:cubicBezTo>
                      <a:pt x="21252" y="5298"/>
                      <a:pt x="21600" y="4972"/>
                      <a:pt x="21600" y="4483"/>
                    </a:cubicBezTo>
                    <a:cubicBezTo>
                      <a:pt x="21600" y="1386"/>
                      <a:pt x="21600" y="1386"/>
                      <a:pt x="21600" y="1386"/>
                    </a:cubicBezTo>
                    <a:cubicBezTo>
                      <a:pt x="21600" y="1141"/>
                      <a:pt x="21339" y="897"/>
                      <a:pt x="21077" y="815"/>
                    </a:cubicBezTo>
                    <a:close/>
                  </a:path>
                </a:pathLst>
              </a:custGeom>
              <a:solidFill>
                <a:schemeClr val="accent5"/>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45718" tIns="45718" rIns="45718" bIns="45718"/>
              <a:lstStyle/>
              <a:p>
                <a:endParaRPr lang="zh-CN" altLang="en-US"/>
              </a:p>
            </p:txBody>
          </p:sp>
          <p:sp>
            <p:nvSpPr>
              <p:cNvPr id="63" name="Shape 699"/>
              <p:cNvSpPr/>
              <p:nvPr/>
            </p:nvSpPr>
            <p:spPr bwMode="auto">
              <a:xfrm>
                <a:off x="615672" y="-6348"/>
                <a:ext cx="204801" cy="219033"/>
              </a:xfrm>
              <a:custGeom>
                <a:avLst/>
                <a:gdLst>
                  <a:gd name="T0" fmla="*/ 102401 w 21600"/>
                  <a:gd name="T1" fmla="*/ 109517 h 21600"/>
                  <a:gd name="T2" fmla="*/ 102401 w 21600"/>
                  <a:gd name="T3" fmla="*/ 109517 h 21600"/>
                  <a:gd name="T4" fmla="*/ 102401 w 21600"/>
                  <a:gd name="T5" fmla="*/ 109517 h 21600"/>
                  <a:gd name="T6" fmla="*/ 102401 w 21600"/>
                  <a:gd name="T7" fmla="*/ 109517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21077" y="815"/>
                    </a:moveTo>
                    <a:cubicBezTo>
                      <a:pt x="20294" y="652"/>
                      <a:pt x="19423" y="408"/>
                      <a:pt x="18552" y="326"/>
                    </a:cubicBezTo>
                    <a:cubicBezTo>
                      <a:pt x="17245" y="163"/>
                      <a:pt x="15852" y="0"/>
                      <a:pt x="14371" y="0"/>
                    </a:cubicBezTo>
                    <a:cubicBezTo>
                      <a:pt x="9929" y="0"/>
                      <a:pt x="6445" y="978"/>
                      <a:pt x="3832" y="2934"/>
                    </a:cubicBezTo>
                    <a:cubicBezTo>
                      <a:pt x="1306" y="4809"/>
                      <a:pt x="0" y="7417"/>
                      <a:pt x="0" y="10678"/>
                    </a:cubicBezTo>
                    <a:cubicBezTo>
                      <a:pt x="0" y="14101"/>
                      <a:pt x="1306" y="16791"/>
                      <a:pt x="3919" y="18747"/>
                    </a:cubicBezTo>
                    <a:cubicBezTo>
                      <a:pt x="6532" y="20622"/>
                      <a:pt x="10190" y="21600"/>
                      <a:pt x="14894" y="21600"/>
                    </a:cubicBezTo>
                    <a:cubicBezTo>
                      <a:pt x="16113" y="21600"/>
                      <a:pt x="17419" y="21518"/>
                      <a:pt x="18639" y="21437"/>
                    </a:cubicBezTo>
                    <a:cubicBezTo>
                      <a:pt x="19423" y="21355"/>
                      <a:pt x="20294" y="21192"/>
                      <a:pt x="21077" y="21029"/>
                    </a:cubicBezTo>
                    <a:cubicBezTo>
                      <a:pt x="21426" y="21029"/>
                      <a:pt x="21600" y="20785"/>
                      <a:pt x="21600" y="20459"/>
                    </a:cubicBezTo>
                    <a:cubicBezTo>
                      <a:pt x="21600" y="17117"/>
                      <a:pt x="21600" y="17117"/>
                      <a:pt x="21600" y="17117"/>
                    </a:cubicBezTo>
                    <a:cubicBezTo>
                      <a:pt x="21600" y="16709"/>
                      <a:pt x="21165" y="16465"/>
                      <a:pt x="20729" y="16546"/>
                    </a:cubicBezTo>
                    <a:cubicBezTo>
                      <a:pt x="20032" y="16791"/>
                      <a:pt x="19423" y="16954"/>
                      <a:pt x="18726" y="17035"/>
                    </a:cubicBezTo>
                    <a:cubicBezTo>
                      <a:pt x="17681" y="17280"/>
                      <a:pt x="16635" y="17362"/>
                      <a:pt x="15590" y="17362"/>
                    </a:cubicBezTo>
                    <a:cubicBezTo>
                      <a:pt x="12977" y="17362"/>
                      <a:pt x="10887" y="16791"/>
                      <a:pt x="9406" y="15568"/>
                    </a:cubicBezTo>
                    <a:cubicBezTo>
                      <a:pt x="7839" y="14346"/>
                      <a:pt x="7055" y="12715"/>
                      <a:pt x="7055" y="10678"/>
                    </a:cubicBezTo>
                    <a:cubicBezTo>
                      <a:pt x="7055" y="8722"/>
                      <a:pt x="7839" y="7091"/>
                      <a:pt x="9319" y="5869"/>
                    </a:cubicBezTo>
                    <a:cubicBezTo>
                      <a:pt x="10887" y="4646"/>
                      <a:pt x="12890" y="4075"/>
                      <a:pt x="15503" y="4075"/>
                    </a:cubicBezTo>
                    <a:cubicBezTo>
                      <a:pt x="16548" y="4075"/>
                      <a:pt x="17594" y="4238"/>
                      <a:pt x="18639" y="4402"/>
                    </a:cubicBezTo>
                    <a:cubicBezTo>
                      <a:pt x="19335" y="4565"/>
                      <a:pt x="20206" y="4809"/>
                      <a:pt x="20729" y="5054"/>
                    </a:cubicBezTo>
                    <a:cubicBezTo>
                      <a:pt x="21252" y="5298"/>
                      <a:pt x="21600" y="4972"/>
                      <a:pt x="21600" y="4483"/>
                    </a:cubicBezTo>
                    <a:cubicBezTo>
                      <a:pt x="21600" y="1386"/>
                      <a:pt x="21600" y="1386"/>
                      <a:pt x="21600" y="1386"/>
                    </a:cubicBezTo>
                    <a:cubicBezTo>
                      <a:pt x="21600" y="1141"/>
                      <a:pt x="21339" y="897"/>
                      <a:pt x="21077" y="815"/>
                    </a:cubicBezTo>
                    <a:close/>
                  </a:path>
                </a:pathLst>
              </a:custGeom>
              <a:solidFill>
                <a:schemeClr val="accent5"/>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45718" tIns="45718" rIns="45718" bIns="45718"/>
              <a:lstStyle/>
              <a:p>
                <a:endParaRPr lang="zh-CN" altLang="en-US"/>
              </a:p>
            </p:txBody>
          </p:sp>
          <p:sp>
            <p:nvSpPr>
              <p:cNvPr id="64" name="Shape 700"/>
              <p:cNvSpPr/>
              <p:nvPr/>
            </p:nvSpPr>
            <p:spPr bwMode="auto">
              <a:xfrm>
                <a:off x="225440" y="1588"/>
                <a:ext cx="66679" cy="211097"/>
              </a:xfrm>
              <a:custGeom>
                <a:avLst/>
                <a:gdLst>
                  <a:gd name="T0" fmla="*/ 33340 w 21600"/>
                  <a:gd name="T1" fmla="*/ 105549 h 21600"/>
                  <a:gd name="T2" fmla="*/ 33340 w 21600"/>
                  <a:gd name="T3" fmla="*/ 105549 h 21600"/>
                  <a:gd name="T4" fmla="*/ 33340 w 21600"/>
                  <a:gd name="T5" fmla="*/ 105549 h 21600"/>
                  <a:gd name="T6" fmla="*/ 33340 w 21600"/>
                  <a:gd name="T7" fmla="*/ 105549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18900" y="0"/>
                    </a:moveTo>
                    <a:cubicBezTo>
                      <a:pt x="2700" y="0"/>
                      <a:pt x="2700" y="0"/>
                      <a:pt x="2700" y="0"/>
                    </a:cubicBezTo>
                    <a:cubicBezTo>
                      <a:pt x="1080" y="0"/>
                      <a:pt x="0" y="337"/>
                      <a:pt x="0" y="759"/>
                    </a:cubicBezTo>
                    <a:cubicBezTo>
                      <a:pt x="0" y="20925"/>
                      <a:pt x="0" y="20925"/>
                      <a:pt x="0" y="20925"/>
                    </a:cubicBezTo>
                    <a:cubicBezTo>
                      <a:pt x="0" y="21347"/>
                      <a:pt x="1620" y="21600"/>
                      <a:pt x="2970" y="21600"/>
                    </a:cubicBezTo>
                    <a:cubicBezTo>
                      <a:pt x="18900" y="21600"/>
                      <a:pt x="18900" y="21600"/>
                      <a:pt x="18900" y="21600"/>
                    </a:cubicBezTo>
                    <a:cubicBezTo>
                      <a:pt x="19980" y="21600"/>
                      <a:pt x="21600" y="21600"/>
                      <a:pt x="21600" y="20841"/>
                    </a:cubicBezTo>
                    <a:cubicBezTo>
                      <a:pt x="21600" y="759"/>
                      <a:pt x="21600" y="759"/>
                      <a:pt x="21600" y="759"/>
                    </a:cubicBezTo>
                    <a:cubicBezTo>
                      <a:pt x="21600" y="337"/>
                      <a:pt x="20250" y="0"/>
                      <a:pt x="18900" y="0"/>
                    </a:cubicBezTo>
                    <a:close/>
                  </a:path>
                </a:pathLst>
              </a:custGeom>
              <a:solidFill>
                <a:schemeClr val="accent5"/>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45718" tIns="45718" rIns="45718" bIns="45718"/>
              <a:lstStyle/>
              <a:p>
                <a:endParaRPr lang="zh-CN" altLang="en-US"/>
              </a:p>
            </p:txBody>
          </p:sp>
          <p:sp>
            <p:nvSpPr>
              <p:cNvPr id="65" name="Shape 701"/>
              <p:cNvSpPr/>
              <p:nvPr/>
            </p:nvSpPr>
            <p:spPr bwMode="auto">
              <a:xfrm>
                <a:off x="314346" y="1588"/>
                <a:ext cx="284180" cy="212684"/>
              </a:xfrm>
              <a:custGeom>
                <a:avLst/>
                <a:gdLst>
                  <a:gd name="T0" fmla="*/ 142090 w 21600"/>
                  <a:gd name="T1" fmla="*/ 106342 h 21600"/>
                  <a:gd name="T2" fmla="*/ 142090 w 21600"/>
                  <a:gd name="T3" fmla="*/ 106342 h 21600"/>
                  <a:gd name="T4" fmla="*/ 142090 w 21600"/>
                  <a:gd name="T5" fmla="*/ 106342 h 21600"/>
                  <a:gd name="T6" fmla="*/ 142090 w 21600"/>
                  <a:gd name="T7" fmla="*/ 106342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4696" y="20760"/>
                    </a:moveTo>
                    <a:cubicBezTo>
                      <a:pt x="4633" y="7564"/>
                      <a:pt x="4633" y="7564"/>
                      <a:pt x="4633" y="7564"/>
                    </a:cubicBezTo>
                    <a:cubicBezTo>
                      <a:pt x="4633" y="7396"/>
                      <a:pt x="4821" y="7312"/>
                      <a:pt x="4883" y="7480"/>
                    </a:cubicBezTo>
                    <a:cubicBezTo>
                      <a:pt x="7763" y="20003"/>
                      <a:pt x="7763" y="20003"/>
                      <a:pt x="7763" y="20003"/>
                    </a:cubicBezTo>
                    <a:cubicBezTo>
                      <a:pt x="8014" y="21096"/>
                      <a:pt x="8515" y="21600"/>
                      <a:pt x="9517" y="21600"/>
                    </a:cubicBezTo>
                    <a:cubicBezTo>
                      <a:pt x="12083" y="21600"/>
                      <a:pt x="12083" y="21600"/>
                      <a:pt x="12083" y="21600"/>
                    </a:cubicBezTo>
                    <a:cubicBezTo>
                      <a:pt x="13023" y="21600"/>
                      <a:pt x="13523" y="21096"/>
                      <a:pt x="13774" y="20003"/>
                    </a:cubicBezTo>
                    <a:cubicBezTo>
                      <a:pt x="16654" y="7480"/>
                      <a:pt x="16654" y="7480"/>
                      <a:pt x="16654" y="7480"/>
                    </a:cubicBezTo>
                    <a:cubicBezTo>
                      <a:pt x="16717" y="7312"/>
                      <a:pt x="16967" y="7396"/>
                      <a:pt x="16967" y="7564"/>
                    </a:cubicBezTo>
                    <a:cubicBezTo>
                      <a:pt x="16904" y="20760"/>
                      <a:pt x="16904" y="20760"/>
                      <a:pt x="16904" y="20760"/>
                    </a:cubicBezTo>
                    <a:cubicBezTo>
                      <a:pt x="16904" y="21264"/>
                      <a:pt x="17092" y="21600"/>
                      <a:pt x="17468" y="21600"/>
                    </a:cubicBezTo>
                    <a:cubicBezTo>
                      <a:pt x="20911" y="21600"/>
                      <a:pt x="20911" y="21600"/>
                      <a:pt x="20911" y="21600"/>
                    </a:cubicBezTo>
                    <a:cubicBezTo>
                      <a:pt x="21412" y="21600"/>
                      <a:pt x="21600" y="21432"/>
                      <a:pt x="21600" y="20760"/>
                    </a:cubicBezTo>
                    <a:cubicBezTo>
                      <a:pt x="21600" y="925"/>
                      <a:pt x="21600" y="925"/>
                      <a:pt x="21600" y="925"/>
                    </a:cubicBezTo>
                    <a:cubicBezTo>
                      <a:pt x="21600" y="504"/>
                      <a:pt x="21350" y="0"/>
                      <a:pt x="20786" y="0"/>
                    </a:cubicBezTo>
                    <a:cubicBezTo>
                      <a:pt x="15965" y="0"/>
                      <a:pt x="15965" y="0"/>
                      <a:pt x="15965" y="0"/>
                    </a:cubicBezTo>
                    <a:cubicBezTo>
                      <a:pt x="14776" y="0"/>
                      <a:pt x="13962" y="336"/>
                      <a:pt x="13586" y="1933"/>
                    </a:cubicBezTo>
                    <a:cubicBezTo>
                      <a:pt x="10957" y="13111"/>
                      <a:pt x="10957" y="13111"/>
                      <a:pt x="10957" y="13111"/>
                    </a:cubicBezTo>
                    <a:cubicBezTo>
                      <a:pt x="10894" y="13447"/>
                      <a:pt x="10643" y="13447"/>
                      <a:pt x="10581" y="13111"/>
                    </a:cubicBezTo>
                    <a:cubicBezTo>
                      <a:pt x="7951" y="1933"/>
                      <a:pt x="7951" y="1933"/>
                      <a:pt x="7951" y="1933"/>
                    </a:cubicBezTo>
                    <a:cubicBezTo>
                      <a:pt x="7576" y="336"/>
                      <a:pt x="6762" y="0"/>
                      <a:pt x="5635" y="0"/>
                    </a:cubicBezTo>
                    <a:cubicBezTo>
                      <a:pt x="751" y="0"/>
                      <a:pt x="751" y="0"/>
                      <a:pt x="751" y="0"/>
                    </a:cubicBezTo>
                    <a:cubicBezTo>
                      <a:pt x="188" y="0"/>
                      <a:pt x="0" y="504"/>
                      <a:pt x="0" y="925"/>
                    </a:cubicBezTo>
                    <a:cubicBezTo>
                      <a:pt x="0" y="20760"/>
                      <a:pt x="0" y="20760"/>
                      <a:pt x="0" y="20760"/>
                    </a:cubicBezTo>
                    <a:cubicBezTo>
                      <a:pt x="0" y="21432"/>
                      <a:pt x="188" y="21600"/>
                      <a:pt x="626" y="21600"/>
                    </a:cubicBezTo>
                    <a:cubicBezTo>
                      <a:pt x="4070" y="21600"/>
                      <a:pt x="4070" y="21600"/>
                      <a:pt x="4070" y="21600"/>
                    </a:cubicBezTo>
                    <a:cubicBezTo>
                      <a:pt x="4508" y="21600"/>
                      <a:pt x="4696" y="21264"/>
                      <a:pt x="4696" y="20760"/>
                    </a:cubicBezTo>
                    <a:close/>
                  </a:path>
                </a:pathLst>
              </a:custGeom>
              <a:solidFill>
                <a:schemeClr val="accent5"/>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45718" tIns="45718" rIns="45718" bIns="45718"/>
              <a:lstStyle/>
              <a:p>
                <a:endParaRPr lang="zh-CN" altLang="en-US"/>
              </a:p>
            </p:txBody>
          </p:sp>
          <p:sp>
            <p:nvSpPr>
              <p:cNvPr id="66" name="Shape 702"/>
              <p:cNvSpPr/>
              <p:nvPr/>
            </p:nvSpPr>
            <p:spPr bwMode="auto">
              <a:xfrm>
                <a:off x="1582837" y="3175"/>
                <a:ext cx="65092" cy="212684"/>
              </a:xfrm>
              <a:custGeom>
                <a:avLst/>
                <a:gdLst>
                  <a:gd name="T0" fmla="*/ 32546 w 21600"/>
                  <a:gd name="T1" fmla="*/ 106342 h 21600"/>
                  <a:gd name="T2" fmla="*/ 32546 w 21600"/>
                  <a:gd name="T3" fmla="*/ 106342 h 21600"/>
                  <a:gd name="T4" fmla="*/ 32546 w 21600"/>
                  <a:gd name="T5" fmla="*/ 106342 h 21600"/>
                  <a:gd name="T6" fmla="*/ 32546 w 21600"/>
                  <a:gd name="T7" fmla="*/ 106342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19413" y="0"/>
                    </a:moveTo>
                    <a:cubicBezTo>
                      <a:pt x="2187" y="0"/>
                      <a:pt x="2187" y="0"/>
                      <a:pt x="2187" y="0"/>
                    </a:cubicBezTo>
                    <a:cubicBezTo>
                      <a:pt x="820" y="0"/>
                      <a:pt x="0" y="336"/>
                      <a:pt x="0" y="672"/>
                    </a:cubicBezTo>
                    <a:cubicBezTo>
                      <a:pt x="0" y="20928"/>
                      <a:pt x="0" y="20928"/>
                      <a:pt x="0" y="20928"/>
                    </a:cubicBezTo>
                    <a:cubicBezTo>
                      <a:pt x="0" y="21348"/>
                      <a:pt x="820" y="21600"/>
                      <a:pt x="2187" y="21600"/>
                    </a:cubicBezTo>
                    <a:cubicBezTo>
                      <a:pt x="19413" y="21600"/>
                      <a:pt x="19413" y="21600"/>
                      <a:pt x="19413" y="21600"/>
                    </a:cubicBezTo>
                    <a:cubicBezTo>
                      <a:pt x="20780" y="21600"/>
                      <a:pt x="21600" y="21348"/>
                      <a:pt x="21600" y="20928"/>
                    </a:cubicBezTo>
                    <a:cubicBezTo>
                      <a:pt x="21600" y="672"/>
                      <a:pt x="21600" y="672"/>
                      <a:pt x="21600" y="672"/>
                    </a:cubicBezTo>
                    <a:cubicBezTo>
                      <a:pt x="21600" y="336"/>
                      <a:pt x="20780" y="0"/>
                      <a:pt x="19413" y="0"/>
                    </a:cubicBezTo>
                    <a:close/>
                  </a:path>
                </a:pathLst>
              </a:custGeom>
              <a:solidFill>
                <a:schemeClr val="accent5"/>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45718" tIns="45718" rIns="45718" bIns="45718"/>
              <a:lstStyle/>
              <a:p>
                <a:endParaRPr lang="zh-CN" altLang="en-US"/>
              </a:p>
            </p:txBody>
          </p:sp>
          <p:sp>
            <p:nvSpPr>
              <p:cNvPr id="67" name="Shape 703"/>
              <p:cNvSpPr/>
              <p:nvPr/>
            </p:nvSpPr>
            <p:spPr bwMode="auto">
              <a:xfrm>
                <a:off x="1700954" y="1"/>
                <a:ext cx="204801" cy="219033"/>
              </a:xfrm>
              <a:custGeom>
                <a:avLst/>
                <a:gdLst>
                  <a:gd name="T0" fmla="*/ 102401 w 21600"/>
                  <a:gd name="T1" fmla="*/ 109517 h 21600"/>
                  <a:gd name="T2" fmla="*/ 102401 w 21600"/>
                  <a:gd name="T3" fmla="*/ 109517 h 21600"/>
                  <a:gd name="T4" fmla="*/ 102401 w 21600"/>
                  <a:gd name="T5" fmla="*/ 109517 h 21600"/>
                  <a:gd name="T6" fmla="*/ 102401 w 21600"/>
                  <a:gd name="T7" fmla="*/ 109517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9319" y="6113"/>
                    </a:moveTo>
                    <a:cubicBezTo>
                      <a:pt x="10887" y="4891"/>
                      <a:pt x="13413" y="4238"/>
                      <a:pt x="15590" y="4238"/>
                    </a:cubicBezTo>
                    <a:cubicBezTo>
                      <a:pt x="17681" y="4238"/>
                      <a:pt x="19248" y="4483"/>
                      <a:pt x="20816" y="5054"/>
                    </a:cubicBezTo>
                    <a:cubicBezTo>
                      <a:pt x="21165" y="5217"/>
                      <a:pt x="21600" y="4972"/>
                      <a:pt x="21600" y="4565"/>
                    </a:cubicBezTo>
                    <a:cubicBezTo>
                      <a:pt x="21600" y="1223"/>
                      <a:pt x="21600" y="1223"/>
                      <a:pt x="21600" y="1223"/>
                    </a:cubicBezTo>
                    <a:cubicBezTo>
                      <a:pt x="21600" y="897"/>
                      <a:pt x="21339" y="652"/>
                      <a:pt x="20990" y="571"/>
                    </a:cubicBezTo>
                    <a:cubicBezTo>
                      <a:pt x="18813" y="82"/>
                      <a:pt x="16897" y="0"/>
                      <a:pt x="14371" y="0"/>
                    </a:cubicBezTo>
                    <a:cubicBezTo>
                      <a:pt x="9929" y="82"/>
                      <a:pt x="6445" y="978"/>
                      <a:pt x="3832" y="2934"/>
                    </a:cubicBezTo>
                    <a:cubicBezTo>
                      <a:pt x="1219" y="4891"/>
                      <a:pt x="0" y="7743"/>
                      <a:pt x="0" y="10841"/>
                    </a:cubicBezTo>
                    <a:cubicBezTo>
                      <a:pt x="0" y="13938"/>
                      <a:pt x="1219" y="16791"/>
                      <a:pt x="3832" y="18747"/>
                    </a:cubicBezTo>
                    <a:cubicBezTo>
                      <a:pt x="6445" y="20622"/>
                      <a:pt x="9929" y="21600"/>
                      <a:pt x="14371" y="21600"/>
                    </a:cubicBezTo>
                    <a:cubicBezTo>
                      <a:pt x="16897" y="21600"/>
                      <a:pt x="18813" y="21518"/>
                      <a:pt x="20990" y="21029"/>
                    </a:cubicBezTo>
                    <a:cubicBezTo>
                      <a:pt x="21339" y="20948"/>
                      <a:pt x="21600" y="20703"/>
                      <a:pt x="21600" y="20377"/>
                    </a:cubicBezTo>
                    <a:cubicBezTo>
                      <a:pt x="21600" y="17035"/>
                      <a:pt x="21600" y="17035"/>
                      <a:pt x="21600" y="17035"/>
                    </a:cubicBezTo>
                    <a:cubicBezTo>
                      <a:pt x="21600" y="16709"/>
                      <a:pt x="21165" y="16383"/>
                      <a:pt x="20816" y="16546"/>
                    </a:cubicBezTo>
                    <a:cubicBezTo>
                      <a:pt x="19248" y="17117"/>
                      <a:pt x="17681" y="17362"/>
                      <a:pt x="15590" y="17362"/>
                    </a:cubicBezTo>
                    <a:cubicBezTo>
                      <a:pt x="13413" y="17362"/>
                      <a:pt x="10887" y="16791"/>
                      <a:pt x="9319" y="15568"/>
                    </a:cubicBezTo>
                    <a:cubicBezTo>
                      <a:pt x="7839" y="14346"/>
                      <a:pt x="7055" y="12634"/>
                      <a:pt x="7055" y="10841"/>
                    </a:cubicBezTo>
                    <a:cubicBezTo>
                      <a:pt x="7055" y="8966"/>
                      <a:pt x="7839" y="7254"/>
                      <a:pt x="9319" y="6113"/>
                    </a:cubicBezTo>
                    <a:close/>
                  </a:path>
                </a:pathLst>
              </a:custGeom>
              <a:solidFill>
                <a:schemeClr val="accent5"/>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45718" tIns="45718" rIns="45718" bIns="45718"/>
              <a:lstStyle/>
              <a:p>
                <a:endParaRPr lang="zh-CN" altLang="en-US"/>
              </a:p>
            </p:txBody>
          </p:sp>
          <p:sp>
            <p:nvSpPr>
              <p:cNvPr id="68" name="Shape 704"/>
              <p:cNvSpPr/>
              <p:nvPr/>
            </p:nvSpPr>
            <p:spPr bwMode="auto">
              <a:xfrm>
                <a:off x="1124021" y="3175"/>
                <a:ext cx="211150" cy="212684"/>
              </a:xfrm>
              <a:custGeom>
                <a:avLst/>
                <a:gdLst>
                  <a:gd name="T0" fmla="*/ 105575 w 21600"/>
                  <a:gd name="T1" fmla="*/ 106342 h 21600"/>
                  <a:gd name="T2" fmla="*/ 105575 w 21600"/>
                  <a:gd name="T3" fmla="*/ 106342 h 21600"/>
                  <a:gd name="T4" fmla="*/ 105575 w 21600"/>
                  <a:gd name="T5" fmla="*/ 106342 h 21600"/>
                  <a:gd name="T6" fmla="*/ 105575 w 21600"/>
                  <a:gd name="T7" fmla="*/ 106342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672" y="21600"/>
                    </a:moveTo>
                    <a:cubicBezTo>
                      <a:pt x="5547" y="21600"/>
                      <a:pt x="5547" y="21600"/>
                      <a:pt x="5547" y="21600"/>
                    </a:cubicBezTo>
                    <a:cubicBezTo>
                      <a:pt x="5967" y="21600"/>
                      <a:pt x="6219" y="21348"/>
                      <a:pt x="6219" y="20928"/>
                    </a:cubicBezTo>
                    <a:cubicBezTo>
                      <a:pt x="6219" y="8153"/>
                      <a:pt x="6219" y="8153"/>
                      <a:pt x="6219" y="8153"/>
                    </a:cubicBezTo>
                    <a:cubicBezTo>
                      <a:pt x="6219" y="8068"/>
                      <a:pt x="6304" y="7984"/>
                      <a:pt x="6388" y="7984"/>
                    </a:cubicBezTo>
                    <a:cubicBezTo>
                      <a:pt x="6472" y="7984"/>
                      <a:pt x="6556" y="8068"/>
                      <a:pt x="6556" y="8153"/>
                    </a:cubicBezTo>
                    <a:cubicBezTo>
                      <a:pt x="10926" y="20087"/>
                      <a:pt x="10926" y="20087"/>
                      <a:pt x="10926" y="20087"/>
                    </a:cubicBezTo>
                    <a:cubicBezTo>
                      <a:pt x="11178" y="20928"/>
                      <a:pt x="12103" y="21600"/>
                      <a:pt x="13111" y="21600"/>
                    </a:cubicBezTo>
                    <a:cubicBezTo>
                      <a:pt x="20928" y="21600"/>
                      <a:pt x="20928" y="21600"/>
                      <a:pt x="20928" y="21600"/>
                    </a:cubicBezTo>
                    <a:cubicBezTo>
                      <a:pt x="21264" y="21600"/>
                      <a:pt x="21600" y="21348"/>
                      <a:pt x="21600" y="20928"/>
                    </a:cubicBezTo>
                    <a:cubicBezTo>
                      <a:pt x="21600" y="672"/>
                      <a:pt x="21600" y="672"/>
                      <a:pt x="21600" y="672"/>
                    </a:cubicBezTo>
                    <a:cubicBezTo>
                      <a:pt x="21600" y="336"/>
                      <a:pt x="21264" y="0"/>
                      <a:pt x="20928" y="0"/>
                    </a:cubicBezTo>
                    <a:cubicBezTo>
                      <a:pt x="16053" y="0"/>
                      <a:pt x="16053" y="0"/>
                      <a:pt x="16053" y="0"/>
                    </a:cubicBezTo>
                    <a:cubicBezTo>
                      <a:pt x="15633" y="0"/>
                      <a:pt x="15381" y="336"/>
                      <a:pt x="15381" y="672"/>
                    </a:cubicBezTo>
                    <a:cubicBezTo>
                      <a:pt x="15381" y="13447"/>
                      <a:pt x="15381" y="13447"/>
                      <a:pt x="15381" y="13447"/>
                    </a:cubicBezTo>
                    <a:cubicBezTo>
                      <a:pt x="15381" y="13532"/>
                      <a:pt x="15296" y="13616"/>
                      <a:pt x="15212" y="13616"/>
                    </a:cubicBezTo>
                    <a:cubicBezTo>
                      <a:pt x="15128" y="13616"/>
                      <a:pt x="15044" y="13616"/>
                      <a:pt x="15044" y="13532"/>
                    </a:cubicBezTo>
                    <a:cubicBezTo>
                      <a:pt x="10674" y="1597"/>
                      <a:pt x="10674" y="1597"/>
                      <a:pt x="10674" y="1597"/>
                    </a:cubicBezTo>
                    <a:cubicBezTo>
                      <a:pt x="10422" y="672"/>
                      <a:pt x="9497" y="0"/>
                      <a:pt x="8489" y="0"/>
                    </a:cubicBezTo>
                    <a:cubicBezTo>
                      <a:pt x="672" y="0"/>
                      <a:pt x="672" y="0"/>
                      <a:pt x="672" y="0"/>
                    </a:cubicBezTo>
                    <a:cubicBezTo>
                      <a:pt x="336" y="0"/>
                      <a:pt x="0" y="336"/>
                      <a:pt x="0" y="672"/>
                    </a:cubicBezTo>
                    <a:cubicBezTo>
                      <a:pt x="0" y="20928"/>
                      <a:pt x="0" y="20928"/>
                      <a:pt x="0" y="20928"/>
                    </a:cubicBezTo>
                    <a:cubicBezTo>
                      <a:pt x="0" y="21348"/>
                      <a:pt x="336" y="21600"/>
                      <a:pt x="672" y="21600"/>
                    </a:cubicBezTo>
                    <a:close/>
                  </a:path>
                </a:pathLst>
              </a:custGeom>
              <a:solidFill>
                <a:schemeClr val="accent5"/>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45718" tIns="45718" rIns="45718" bIns="45718"/>
              <a:lstStyle/>
              <a:p>
                <a:endParaRPr lang="zh-CN" altLang="en-US"/>
              </a:p>
            </p:txBody>
          </p:sp>
          <p:sp>
            <p:nvSpPr>
              <p:cNvPr id="69" name="Shape 705"/>
              <p:cNvSpPr/>
              <p:nvPr/>
            </p:nvSpPr>
            <p:spPr bwMode="auto">
              <a:xfrm>
                <a:off x="917634" y="3175"/>
                <a:ext cx="184162" cy="212684"/>
              </a:xfrm>
              <a:custGeom>
                <a:avLst/>
                <a:gdLst>
                  <a:gd name="T0" fmla="*/ 92081 w 21600"/>
                  <a:gd name="T1" fmla="*/ 106342 h 21600"/>
                  <a:gd name="T2" fmla="*/ 92081 w 21600"/>
                  <a:gd name="T3" fmla="*/ 106342 h 21600"/>
                  <a:gd name="T4" fmla="*/ 92081 w 21600"/>
                  <a:gd name="T5" fmla="*/ 106342 h 21600"/>
                  <a:gd name="T6" fmla="*/ 92081 w 21600"/>
                  <a:gd name="T7" fmla="*/ 106342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1056" y="21600"/>
                    </a:moveTo>
                    <a:cubicBezTo>
                      <a:pt x="20832" y="21600"/>
                      <a:pt x="20832" y="21600"/>
                      <a:pt x="20832" y="21600"/>
                    </a:cubicBezTo>
                    <a:cubicBezTo>
                      <a:pt x="21216" y="21600"/>
                      <a:pt x="21600" y="21348"/>
                      <a:pt x="21600" y="20928"/>
                    </a:cubicBezTo>
                    <a:cubicBezTo>
                      <a:pt x="21600" y="17650"/>
                      <a:pt x="21600" y="17650"/>
                      <a:pt x="21600" y="17650"/>
                    </a:cubicBezTo>
                    <a:cubicBezTo>
                      <a:pt x="21600" y="17230"/>
                      <a:pt x="21216" y="16977"/>
                      <a:pt x="20832" y="16977"/>
                    </a:cubicBezTo>
                    <a:cubicBezTo>
                      <a:pt x="7104" y="16977"/>
                      <a:pt x="7104" y="16977"/>
                      <a:pt x="7104" y="16977"/>
                    </a:cubicBezTo>
                    <a:cubicBezTo>
                      <a:pt x="7104" y="13195"/>
                      <a:pt x="7104" y="13195"/>
                      <a:pt x="7104" y="13195"/>
                    </a:cubicBezTo>
                    <a:cubicBezTo>
                      <a:pt x="19488" y="13195"/>
                      <a:pt x="19488" y="13195"/>
                      <a:pt x="19488" y="13195"/>
                    </a:cubicBezTo>
                    <a:cubicBezTo>
                      <a:pt x="19872" y="13195"/>
                      <a:pt x="20256" y="12859"/>
                      <a:pt x="20256" y="12523"/>
                    </a:cubicBezTo>
                    <a:cubicBezTo>
                      <a:pt x="20256" y="9161"/>
                      <a:pt x="20256" y="9161"/>
                      <a:pt x="20256" y="9161"/>
                    </a:cubicBezTo>
                    <a:cubicBezTo>
                      <a:pt x="20256" y="8825"/>
                      <a:pt x="19872" y="8489"/>
                      <a:pt x="19488" y="8489"/>
                    </a:cubicBezTo>
                    <a:cubicBezTo>
                      <a:pt x="7104" y="8489"/>
                      <a:pt x="7104" y="8489"/>
                      <a:pt x="7104" y="8489"/>
                    </a:cubicBezTo>
                    <a:cubicBezTo>
                      <a:pt x="7104" y="4707"/>
                      <a:pt x="7104" y="4707"/>
                      <a:pt x="7104" y="4707"/>
                    </a:cubicBezTo>
                    <a:cubicBezTo>
                      <a:pt x="20832" y="4707"/>
                      <a:pt x="20832" y="4707"/>
                      <a:pt x="20832" y="4707"/>
                    </a:cubicBezTo>
                    <a:cubicBezTo>
                      <a:pt x="21216" y="4707"/>
                      <a:pt x="21600" y="4370"/>
                      <a:pt x="21600" y="4034"/>
                    </a:cubicBezTo>
                    <a:cubicBezTo>
                      <a:pt x="21600" y="672"/>
                      <a:pt x="21600" y="672"/>
                      <a:pt x="21600" y="672"/>
                    </a:cubicBezTo>
                    <a:cubicBezTo>
                      <a:pt x="21600" y="336"/>
                      <a:pt x="21216" y="0"/>
                      <a:pt x="20832" y="0"/>
                    </a:cubicBezTo>
                    <a:cubicBezTo>
                      <a:pt x="960" y="0"/>
                      <a:pt x="960" y="0"/>
                      <a:pt x="960" y="0"/>
                    </a:cubicBezTo>
                    <a:cubicBezTo>
                      <a:pt x="288" y="0"/>
                      <a:pt x="0" y="420"/>
                      <a:pt x="0" y="756"/>
                    </a:cubicBezTo>
                    <a:cubicBezTo>
                      <a:pt x="0" y="20844"/>
                      <a:pt x="0" y="20844"/>
                      <a:pt x="0" y="20844"/>
                    </a:cubicBezTo>
                    <a:cubicBezTo>
                      <a:pt x="0" y="21348"/>
                      <a:pt x="576" y="21600"/>
                      <a:pt x="1056" y="21600"/>
                    </a:cubicBezTo>
                    <a:close/>
                  </a:path>
                </a:pathLst>
              </a:custGeom>
              <a:solidFill>
                <a:schemeClr val="accent5"/>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45718" tIns="45718" rIns="45718" bIns="45718"/>
              <a:lstStyle/>
              <a:p>
                <a:endParaRPr lang="zh-CN" altLang="en-US"/>
              </a:p>
            </p:txBody>
          </p:sp>
          <p:sp>
            <p:nvSpPr>
              <p:cNvPr id="70" name="Shape 706"/>
              <p:cNvSpPr/>
              <p:nvPr/>
            </p:nvSpPr>
            <p:spPr bwMode="auto">
              <a:xfrm>
                <a:off x="1357398" y="3175"/>
                <a:ext cx="211151" cy="212684"/>
              </a:xfrm>
              <a:custGeom>
                <a:avLst/>
                <a:gdLst>
                  <a:gd name="T0" fmla="*/ 105576 w 21435"/>
                  <a:gd name="T1" fmla="*/ 106342 h 21600"/>
                  <a:gd name="T2" fmla="*/ 105576 w 21435"/>
                  <a:gd name="T3" fmla="*/ 106342 h 21600"/>
                  <a:gd name="T4" fmla="*/ 105576 w 21435"/>
                  <a:gd name="T5" fmla="*/ 106342 h 21600"/>
                  <a:gd name="T6" fmla="*/ 105576 w 21435"/>
                  <a:gd name="T7" fmla="*/ 106342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435" h="21600" extrusionOk="0">
                    <a:moveTo>
                      <a:pt x="17180" y="13279"/>
                    </a:moveTo>
                    <a:cubicBezTo>
                      <a:pt x="19265" y="12019"/>
                      <a:pt x="20683" y="9749"/>
                      <a:pt x="20683" y="7144"/>
                    </a:cubicBezTo>
                    <a:cubicBezTo>
                      <a:pt x="20683" y="3194"/>
                      <a:pt x="17514" y="0"/>
                      <a:pt x="13677" y="0"/>
                    </a:cubicBezTo>
                    <a:cubicBezTo>
                      <a:pt x="10091" y="0"/>
                      <a:pt x="10091" y="0"/>
                      <a:pt x="10091" y="0"/>
                    </a:cubicBezTo>
                    <a:cubicBezTo>
                      <a:pt x="1585" y="0"/>
                      <a:pt x="1585" y="0"/>
                      <a:pt x="1585" y="0"/>
                    </a:cubicBezTo>
                    <a:cubicBezTo>
                      <a:pt x="1585" y="0"/>
                      <a:pt x="1585" y="0"/>
                      <a:pt x="1585" y="0"/>
                    </a:cubicBezTo>
                    <a:cubicBezTo>
                      <a:pt x="667" y="0"/>
                      <a:pt x="667" y="0"/>
                      <a:pt x="667" y="0"/>
                    </a:cubicBezTo>
                    <a:cubicBezTo>
                      <a:pt x="334" y="0"/>
                      <a:pt x="0" y="336"/>
                      <a:pt x="0" y="672"/>
                    </a:cubicBezTo>
                    <a:cubicBezTo>
                      <a:pt x="0" y="20928"/>
                      <a:pt x="0" y="20928"/>
                      <a:pt x="0" y="20928"/>
                    </a:cubicBezTo>
                    <a:cubicBezTo>
                      <a:pt x="0" y="21348"/>
                      <a:pt x="334" y="21600"/>
                      <a:pt x="667" y="21600"/>
                    </a:cubicBezTo>
                    <a:cubicBezTo>
                      <a:pt x="5504" y="21600"/>
                      <a:pt x="5504" y="21600"/>
                      <a:pt x="5504" y="21600"/>
                    </a:cubicBezTo>
                    <a:cubicBezTo>
                      <a:pt x="5921" y="21600"/>
                      <a:pt x="6171" y="21348"/>
                      <a:pt x="6171" y="20928"/>
                    </a:cubicBezTo>
                    <a:cubicBezTo>
                      <a:pt x="6171" y="14204"/>
                      <a:pt x="6171" y="14204"/>
                      <a:pt x="6171" y="14204"/>
                    </a:cubicBezTo>
                    <a:cubicBezTo>
                      <a:pt x="10091" y="14204"/>
                      <a:pt x="10091" y="14204"/>
                      <a:pt x="10091" y="14204"/>
                    </a:cubicBezTo>
                    <a:cubicBezTo>
                      <a:pt x="11008" y="14204"/>
                      <a:pt x="11008" y="14204"/>
                      <a:pt x="11008" y="14204"/>
                    </a:cubicBezTo>
                    <a:cubicBezTo>
                      <a:pt x="14761" y="20928"/>
                      <a:pt x="14761" y="20928"/>
                      <a:pt x="14761" y="20928"/>
                    </a:cubicBezTo>
                    <a:cubicBezTo>
                      <a:pt x="15012" y="21348"/>
                      <a:pt x="15429" y="21600"/>
                      <a:pt x="15846" y="21600"/>
                    </a:cubicBezTo>
                    <a:cubicBezTo>
                      <a:pt x="20766" y="21600"/>
                      <a:pt x="20766" y="21600"/>
                      <a:pt x="20766" y="21600"/>
                    </a:cubicBezTo>
                    <a:cubicBezTo>
                      <a:pt x="21266" y="21600"/>
                      <a:pt x="21600" y="21012"/>
                      <a:pt x="21350" y="20591"/>
                    </a:cubicBezTo>
                    <a:lnTo>
                      <a:pt x="17180" y="13279"/>
                    </a:lnTo>
                    <a:close/>
                    <a:moveTo>
                      <a:pt x="11592" y="9581"/>
                    </a:moveTo>
                    <a:cubicBezTo>
                      <a:pt x="10091" y="9581"/>
                      <a:pt x="10091" y="9581"/>
                      <a:pt x="10091" y="9581"/>
                    </a:cubicBezTo>
                    <a:cubicBezTo>
                      <a:pt x="6171" y="9581"/>
                      <a:pt x="6171" y="9581"/>
                      <a:pt x="6171" y="9581"/>
                    </a:cubicBezTo>
                    <a:cubicBezTo>
                      <a:pt x="6171" y="4707"/>
                      <a:pt x="6171" y="4707"/>
                      <a:pt x="6171" y="4707"/>
                    </a:cubicBezTo>
                    <a:cubicBezTo>
                      <a:pt x="10091" y="4707"/>
                      <a:pt x="10091" y="4707"/>
                      <a:pt x="10091" y="4707"/>
                    </a:cubicBezTo>
                    <a:cubicBezTo>
                      <a:pt x="11592" y="4707"/>
                      <a:pt x="11592" y="4707"/>
                      <a:pt x="11592" y="4707"/>
                    </a:cubicBezTo>
                    <a:cubicBezTo>
                      <a:pt x="12927" y="4707"/>
                      <a:pt x="14011" y="5799"/>
                      <a:pt x="14011" y="7144"/>
                    </a:cubicBezTo>
                    <a:cubicBezTo>
                      <a:pt x="14011" y="8489"/>
                      <a:pt x="12927" y="9581"/>
                      <a:pt x="11592" y="9581"/>
                    </a:cubicBezTo>
                    <a:close/>
                  </a:path>
                </a:pathLst>
              </a:custGeom>
              <a:solidFill>
                <a:schemeClr val="accent5"/>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45718" tIns="45718" rIns="45718" bIns="45718"/>
              <a:lstStyle/>
              <a:p>
                <a:endParaRPr lang="zh-CN" altLang="en-US"/>
              </a:p>
            </p:txBody>
          </p:sp>
        </p:grpSp>
        <p:sp>
          <p:nvSpPr>
            <p:cNvPr id="71" name="Shape 710"/>
            <p:cNvSpPr/>
            <p:nvPr/>
          </p:nvSpPr>
          <p:spPr bwMode="auto">
            <a:xfrm>
              <a:off x="801688" y="1508125"/>
              <a:ext cx="2454275" cy="2455863"/>
            </a:xfrm>
            <a:custGeom>
              <a:avLst/>
              <a:gdLst>
                <a:gd name="T0" fmla="*/ 1227138 w 19016"/>
                <a:gd name="T1" fmla="*/ 1227932 h 19882"/>
                <a:gd name="T2" fmla="*/ 1227138 w 19016"/>
                <a:gd name="T3" fmla="*/ 1227932 h 19882"/>
                <a:gd name="T4" fmla="*/ 1227138 w 19016"/>
                <a:gd name="T5" fmla="*/ 1227932 h 19882"/>
                <a:gd name="T6" fmla="*/ 1227138 w 19016"/>
                <a:gd name="T7" fmla="*/ 1227932 h 19882"/>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19016" h="19882" extrusionOk="0">
                  <a:moveTo>
                    <a:pt x="18262" y="6065"/>
                  </a:moveTo>
                  <a:cubicBezTo>
                    <a:pt x="20308" y="11121"/>
                    <a:pt x="18047" y="16953"/>
                    <a:pt x="13213" y="19093"/>
                  </a:cubicBezTo>
                  <a:cubicBezTo>
                    <a:pt x="8378" y="21232"/>
                    <a:pt x="2800" y="18868"/>
                    <a:pt x="754" y="13813"/>
                  </a:cubicBezTo>
                  <a:cubicBezTo>
                    <a:pt x="-1292" y="8757"/>
                    <a:pt x="969" y="2925"/>
                    <a:pt x="5803" y="786"/>
                  </a:cubicBezTo>
                  <a:cubicBezTo>
                    <a:pt x="8410" y="-368"/>
                    <a:pt x="11373" y="-247"/>
                    <a:pt x="13885" y="1116"/>
                  </a:cubicBezTo>
                </a:path>
              </a:pathLst>
            </a:custGeom>
            <a:noFill/>
            <a:ln w="6350">
              <a:solidFill>
                <a:schemeClr val="accent5"/>
              </a:solidFill>
              <a:miter lim="800000"/>
            </a:ln>
            <a:extLst>
              <a:ext uri="{909E8E84-426E-40DD-AFC4-6F175D3DCCD1}">
                <a14:hiddenFill xmlns:a14="http://schemas.microsoft.com/office/drawing/2010/main">
                  <a:solidFill>
                    <a:srgbClr val="FFFFFF"/>
                  </a:solidFill>
                </a14:hiddenFill>
              </a:ext>
            </a:extLst>
          </p:spPr>
          <p:txBody>
            <a:bodyPr lIns="45718" tIns="45718" rIns="45718" bIns="45718" anchor="ctr"/>
            <a:lstStyle/>
            <a:p>
              <a:endParaRPr lang="zh-CN" altLang="en-US"/>
            </a:p>
          </p:txBody>
        </p:sp>
        <p:sp>
          <p:nvSpPr>
            <p:cNvPr id="72" name="Shape 711"/>
            <p:cNvSpPr/>
            <p:nvPr/>
          </p:nvSpPr>
          <p:spPr bwMode="auto">
            <a:xfrm>
              <a:off x="665163" y="1373188"/>
              <a:ext cx="2727325" cy="2708275"/>
            </a:xfrm>
            <a:custGeom>
              <a:avLst/>
              <a:gdLst>
                <a:gd name="T0" fmla="*/ 1363663 w 19511"/>
                <a:gd name="T1" fmla="*/ 1354138 h 20496"/>
                <a:gd name="T2" fmla="*/ 1363663 w 19511"/>
                <a:gd name="T3" fmla="*/ 1354138 h 20496"/>
                <a:gd name="T4" fmla="*/ 1363663 w 19511"/>
                <a:gd name="T5" fmla="*/ 1354138 h 20496"/>
                <a:gd name="T6" fmla="*/ 1363663 w 19511"/>
                <a:gd name="T7" fmla="*/ 1354138 h 20496"/>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19511" h="20496" extrusionOk="0">
                  <a:moveTo>
                    <a:pt x="2643" y="17374"/>
                  </a:moveTo>
                  <a:cubicBezTo>
                    <a:pt x="-1045" y="13221"/>
                    <a:pt x="-850" y="6694"/>
                    <a:pt x="3078" y="2795"/>
                  </a:cubicBezTo>
                  <a:cubicBezTo>
                    <a:pt x="7006" y="-1104"/>
                    <a:pt x="13180" y="-898"/>
                    <a:pt x="16867" y="3255"/>
                  </a:cubicBezTo>
                  <a:cubicBezTo>
                    <a:pt x="20555" y="7408"/>
                    <a:pt x="20360" y="13936"/>
                    <a:pt x="16432" y="17834"/>
                  </a:cubicBezTo>
                  <a:cubicBezTo>
                    <a:pt x="15016" y="19240"/>
                    <a:pt x="13234" y="20167"/>
                    <a:pt x="11317" y="20496"/>
                  </a:cubicBezTo>
                </a:path>
              </a:pathLst>
            </a:custGeom>
            <a:noFill/>
            <a:ln w="6350">
              <a:solidFill>
                <a:schemeClr val="accent5"/>
              </a:solidFill>
              <a:miter lim="800000"/>
            </a:ln>
            <a:extLst>
              <a:ext uri="{909E8E84-426E-40DD-AFC4-6F175D3DCCD1}">
                <a14:hiddenFill xmlns:a14="http://schemas.microsoft.com/office/drawing/2010/main">
                  <a:solidFill>
                    <a:srgbClr val="FFFFFF"/>
                  </a:solidFill>
                </a14:hiddenFill>
              </a:ext>
            </a:extLst>
          </p:spPr>
          <p:txBody>
            <a:bodyPr lIns="45718" tIns="45718" rIns="45718" bIns="45718" anchor="ctr"/>
            <a:lstStyle/>
            <a:p>
              <a:endParaRPr lang="zh-CN" altLang="en-US"/>
            </a:p>
          </p:txBody>
        </p:sp>
      </p:grpSp>
      <p:sp>
        <p:nvSpPr>
          <p:cNvPr id="74" name="Shape 3165"/>
          <p:cNvSpPr>
            <a:spLocks noChangeArrowheads="1"/>
          </p:cNvSpPr>
          <p:nvPr/>
        </p:nvSpPr>
        <p:spPr bwMode="auto">
          <a:xfrm>
            <a:off x="3684602" y="1774938"/>
            <a:ext cx="5221898" cy="1904143"/>
          </a:xfrm>
          <a:prstGeom prst="rect">
            <a:avLst/>
          </a:prstGeom>
          <a:noFill/>
          <a:ln>
            <a:noFill/>
          </a:ln>
          <a:extLst>
            <a:ext uri="{909E8E84-426E-40DD-AFC4-6F175D3DCCD1}">
              <a14:hiddenFill xmlns:a14="http://schemas.microsoft.com/office/drawing/2010/main">
                <a:solidFill>
                  <a:schemeClr val="accent5"/>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46752" tIns="46752" rIns="46752" bIns="46752" anchor="ctr">
            <a:spAutoFit/>
          </a:bodyPr>
          <a:lstStyle>
            <a:lvl1pPr defTabSz="777875">
              <a:defRPr sz="1300">
                <a:solidFill>
                  <a:srgbClr val="000000"/>
                </a:solidFill>
                <a:latin typeface="Helvetica" pitchFamily="34" charset="0"/>
                <a:cs typeface="Helvetica" pitchFamily="34" charset="0"/>
                <a:sym typeface="Helvetica" pitchFamily="34" charset="0"/>
              </a:defRPr>
            </a:lvl1pPr>
            <a:lvl2pPr marL="742950" indent="-285750" defTabSz="777875">
              <a:defRPr sz="1300">
                <a:solidFill>
                  <a:srgbClr val="000000"/>
                </a:solidFill>
                <a:latin typeface="Helvetica" pitchFamily="34" charset="0"/>
                <a:cs typeface="Helvetica" pitchFamily="34" charset="0"/>
                <a:sym typeface="Helvetica" pitchFamily="34" charset="0"/>
              </a:defRPr>
            </a:lvl2pPr>
            <a:lvl3pPr marL="1143000" indent="-228600" defTabSz="777875">
              <a:defRPr sz="1300">
                <a:solidFill>
                  <a:srgbClr val="000000"/>
                </a:solidFill>
                <a:latin typeface="Helvetica" pitchFamily="34" charset="0"/>
                <a:cs typeface="Helvetica" pitchFamily="34" charset="0"/>
                <a:sym typeface="Helvetica" pitchFamily="34" charset="0"/>
              </a:defRPr>
            </a:lvl3pPr>
            <a:lvl4pPr marL="1600200" indent="-228600" defTabSz="777875">
              <a:defRPr sz="1300">
                <a:solidFill>
                  <a:srgbClr val="000000"/>
                </a:solidFill>
                <a:latin typeface="Helvetica" pitchFamily="34" charset="0"/>
                <a:cs typeface="Helvetica" pitchFamily="34" charset="0"/>
                <a:sym typeface="Helvetica" pitchFamily="34" charset="0"/>
              </a:defRPr>
            </a:lvl4pPr>
            <a:lvl5pPr marL="2057400" indent="-228600" defTabSz="777875">
              <a:defRPr sz="1300">
                <a:solidFill>
                  <a:srgbClr val="000000"/>
                </a:solidFill>
                <a:latin typeface="Helvetica" pitchFamily="34" charset="0"/>
                <a:cs typeface="Helvetica" pitchFamily="34" charset="0"/>
                <a:sym typeface="Helvetica" pitchFamily="34" charset="0"/>
              </a:defRPr>
            </a:lvl5pPr>
            <a:lvl6pPr marL="2514600" indent="-228600" defTabSz="777875" eaLnBrk="0" fontAlgn="base" hangingPunct="0">
              <a:spcBef>
                <a:spcPct val="0"/>
              </a:spcBef>
              <a:spcAft>
                <a:spcPct val="0"/>
              </a:spcAft>
              <a:defRPr sz="1300">
                <a:solidFill>
                  <a:srgbClr val="000000"/>
                </a:solidFill>
                <a:latin typeface="Helvetica" pitchFamily="34" charset="0"/>
                <a:cs typeface="Helvetica" pitchFamily="34" charset="0"/>
                <a:sym typeface="Helvetica" pitchFamily="34" charset="0"/>
              </a:defRPr>
            </a:lvl6pPr>
            <a:lvl7pPr marL="2971800" indent="-228600" defTabSz="777875" eaLnBrk="0" fontAlgn="base" hangingPunct="0">
              <a:spcBef>
                <a:spcPct val="0"/>
              </a:spcBef>
              <a:spcAft>
                <a:spcPct val="0"/>
              </a:spcAft>
              <a:defRPr sz="1300">
                <a:solidFill>
                  <a:srgbClr val="000000"/>
                </a:solidFill>
                <a:latin typeface="Helvetica" pitchFamily="34" charset="0"/>
                <a:cs typeface="Helvetica" pitchFamily="34" charset="0"/>
                <a:sym typeface="Helvetica" pitchFamily="34" charset="0"/>
              </a:defRPr>
            </a:lvl7pPr>
            <a:lvl8pPr marL="3429000" indent="-228600" defTabSz="777875" eaLnBrk="0" fontAlgn="base" hangingPunct="0">
              <a:spcBef>
                <a:spcPct val="0"/>
              </a:spcBef>
              <a:spcAft>
                <a:spcPct val="0"/>
              </a:spcAft>
              <a:defRPr sz="1300">
                <a:solidFill>
                  <a:srgbClr val="000000"/>
                </a:solidFill>
                <a:latin typeface="Helvetica" pitchFamily="34" charset="0"/>
                <a:cs typeface="Helvetica" pitchFamily="34" charset="0"/>
                <a:sym typeface="Helvetica" pitchFamily="34" charset="0"/>
              </a:defRPr>
            </a:lvl8pPr>
            <a:lvl9pPr marL="3886200" indent="-228600" defTabSz="777875" eaLnBrk="0" fontAlgn="base" hangingPunct="0">
              <a:spcBef>
                <a:spcPct val="0"/>
              </a:spcBef>
              <a:spcAft>
                <a:spcPct val="0"/>
              </a:spcAft>
              <a:defRPr sz="1300">
                <a:solidFill>
                  <a:srgbClr val="000000"/>
                </a:solidFill>
                <a:latin typeface="Helvetica" pitchFamily="34" charset="0"/>
                <a:cs typeface="Helvetica" pitchFamily="34" charset="0"/>
                <a:sym typeface="Helvetica" pitchFamily="34" charset="0"/>
              </a:defRPr>
            </a:lvl9pPr>
          </a:lstStyle>
          <a:p>
            <a:pPr eaLnBrk="1">
              <a:lnSpc>
                <a:spcPct val="120000"/>
              </a:lnSpc>
            </a:pPr>
            <a:r>
              <a:rPr lang="en-US" altLang="zh-CN" sz="1400" b="1" dirty="0">
                <a:solidFill>
                  <a:srgbClr val="0070C0"/>
                </a:solidFill>
                <a:latin typeface="Times New Roman" panose="02020603050405020304" pitchFamily="18" charset="0"/>
                <a:ea typeface="微软雅黑" panose="020B0503020204020204" charset="-122"/>
                <a:cs typeface="Times New Roman" panose="02020603050405020304" pitchFamily="18" charset="0"/>
                <a:sym typeface="微软雅黑" panose="020B0503020204020204" charset="-122"/>
              </a:rPr>
              <a:t>Shijiazhuang </a:t>
            </a:r>
            <a:r>
              <a:rPr lang="en-US" altLang="zh-CN" sz="1400" b="1" dirty="0" err="1">
                <a:solidFill>
                  <a:srgbClr val="0070C0"/>
                </a:solidFill>
                <a:latin typeface="Times New Roman" panose="02020603050405020304" pitchFamily="18" charset="0"/>
                <a:ea typeface="微软雅黑" panose="020B0503020204020204" charset="-122"/>
                <a:cs typeface="Times New Roman" panose="02020603050405020304" pitchFamily="18" charset="0"/>
                <a:sym typeface="微软雅黑" panose="020B0503020204020204" charset="-122"/>
              </a:rPr>
              <a:t>Enric</a:t>
            </a:r>
            <a:r>
              <a:rPr lang="en-US" altLang="zh-CN" sz="1400" b="1" dirty="0">
                <a:solidFill>
                  <a:srgbClr val="0070C0"/>
                </a:solidFill>
                <a:latin typeface="Times New Roman" panose="02020603050405020304" pitchFamily="18" charset="0"/>
                <a:ea typeface="微软雅黑" panose="020B0503020204020204" charset="-122"/>
                <a:cs typeface="Times New Roman" panose="02020603050405020304" pitchFamily="18" charset="0"/>
                <a:sym typeface="微软雅黑" panose="020B0503020204020204" charset="-122"/>
              </a:rPr>
              <a:t> Gas Equipment Co., Ltd. </a:t>
            </a:r>
            <a:endParaRPr lang="zh-CN" altLang="zh-CN" sz="1400" b="1" dirty="0">
              <a:solidFill>
                <a:srgbClr val="0070C0"/>
              </a:solidFill>
              <a:latin typeface="Times New Roman" panose="02020603050405020304" pitchFamily="18" charset="0"/>
              <a:ea typeface="微软雅黑" panose="020B0503020204020204" charset="-122"/>
              <a:cs typeface="Times New Roman" panose="02020603050405020304" pitchFamily="18" charset="0"/>
              <a:sym typeface="微软雅黑" panose="020B0503020204020204" charset="-122"/>
            </a:endParaRPr>
          </a:p>
          <a:p>
            <a:pPr eaLnBrk="1">
              <a:lnSpc>
                <a:spcPct val="120000"/>
              </a:lnSpc>
            </a:pPr>
            <a:r>
              <a:rPr lang="en-US" altLang="zh-CN" sz="1400" dirty="0">
                <a:solidFill>
                  <a:srgbClr val="0070C0"/>
                </a:solidFill>
                <a:latin typeface="Times New Roman" panose="02020603050405020304" pitchFamily="18" charset="0"/>
                <a:ea typeface="微软雅黑" panose="020B0503020204020204" charset="-122"/>
                <a:cs typeface="Times New Roman" panose="02020603050405020304" pitchFamily="18" charset="0"/>
                <a:sym typeface="微软雅黑" panose="020B0503020204020204" charset="-122"/>
              </a:rPr>
              <a:t>Address: No. 169, </a:t>
            </a:r>
            <a:r>
              <a:rPr lang="en-US" altLang="zh-CN" sz="1400" dirty="0" err="1">
                <a:solidFill>
                  <a:srgbClr val="0070C0"/>
                </a:solidFill>
                <a:latin typeface="Times New Roman" panose="02020603050405020304" pitchFamily="18" charset="0"/>
                <a:ea typeface="微软雅黑" panose="020B0503020204020204" charset="-122"/>
                <a:cs typeface="Times New Roman" panose="02020603050405020304" pitchFamily="18" charset="0"/>
                <a:sym typeface="微软雅黑" panose="020B0503020204020204" charset="-122"/>
              </a:rPr>
              <a:t>Yuxiang</a:t>
            </a:r>
            <a:r>
              <a:rPr lang="en-US" altLang="zh-CN" sz="1400" dirty="0">
                <a:solidFill>
                  <a:srgbClr val="0070C0"/>
                </a:solidFill>
                <a:latin typeface="Times New Roman" panose="02020603050405020304" pitchFamily="18" charset="0"/>
                <a:ea typeface="微软雅黑" panose="020B0503020204020204" charset="-122"/>
                <a:cs typeface="Times New Roman" panose="02020603050405020304" pitchFamily="18" charset="0"/>
                <a:sym typeface="微软雅黑" panose="020B0503020204020204" charset="-122"/>
              </a:rPr>
              <a:t> Street, Shijiazhuang, Hebei, China, 051430</a:t>
            </a:r>
          </a:p>
          <a:p>
            <a:pPr defTabSz="778510" eaLnBrk="1" fontAlgn="auto">
              <a:lnSpc>
                <a:spcPct val="150000"/>
              </a:lnSpc>
              <a:spcBef>
                <a:spcPts val="0"/>
              </a:spcBef>
              <a:spcAft>
                <a:spcPts val="0"/>
              </a:spcAft>
              <a:defRPr sz="1100">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defRPr>
            </a:pPr>
            <a:r>
              <a:rPr lang="en-US" altLang="zh-CN" sz="1400" kern="0" dirty="0">
                <a:solidFill>
                  <a:srgbClr val="0070C0"/>
                </a:solidFill>
                <a:latin typeface="Times New Roman" panose="02020603050405020304" pitchFamily="18" charset="0"/>
                <a:ea typeface="微软雅黑" panose="020B0503020204020204" charset="-122"/>
                <a:cs typeface="Times New Roman" panose="02020603050405020304" pitchFamily="18" charset="0"/>
                <a:sym typeface="微软雅黑" panose="020B0503020204020204" charset="-122"/>
              </a:rPr>
              <a:t>Tel: </a:t>
            </a:r>
            <a:r>
              <a:rPr lang="zh-CN" altLang="en-US" sz="1400" kern="0" dirty="0">
                <a:solidFill>
                  <a:srgbClr val="0070C0"/>
                </a:solidFill>
                <a:latin typeface="Times New Roman" panose="02020603050405020304" pitchFamily="18" charset="0"/>
                <a:ea typeface="微软雅黑" panose="020B0503020204020204" charset="-122"/>
                <a:cs typeface="Times New Roman" panose="02020603050405020304" pitchFamily="18" charset="0"/>
                <a:sym typeface="微软雅黑" panose="020B0503020204020204" charset="-122"/>
              </a:rPr>
              <a:t>　</a:t>
            </a:r>
            <a:r>
              <a:rPr lang="en-US" altLang="zh-CN" sz="1400" kern="0" dirty="0">
                <a:solidFill>
                  <a:srgbClr val="0070C0"/>
                </a:solidFill>
                <a:latin typeface="Times New Roman" panose="02020603050405020304" pitchFamily="18" charset="0"/>
                <a:ea typeface="微软雅黑" panose="020B0503020204020204" charset="-122"/>
                <a:cs typeface="Times New Roman" panose="02020603050405020304" pitchFamily="18" charset="0"/>
                <a:sym typeface="微软雅黑" panose="020B0503020204020204" charset="-122"/>
              </a:rPr>
              <a:t>+86 311 81663809</a:t>
            </a:r>
            <a:endParaRPr lang="zh-CN" altLang="en-US" sz="1400" kern="0" dirty="0">
              <a:solidFill>
                <a:srgbClr val="0070C0"/>
              </a:solidFill>
              <a:latin typeface="Times New Roman" panose="02020603050405020304" pitchFamily="18" charset="0"/>
              <a:ea typeface="微软雅黑" panose="020B0503020204020204" charset="-122"/>
              <a:cs typeface="Times New Roman" panose="02020603050405020304" pitchFamily="18" charset="0"/>
              <a:sym typeface="微软雅黑" panose="020B0503020204020204" charset="-122"/>
            </a:endParaRPr>
          </a:p>
          <a:p>
            <a:pPr defTabSz="778510" eaLnBrk="1" fontAlgn="auto">
              <a:lnSpc>
                <a:spcPct val="150000"/>
              </a:lnSpc>
              <a:spcBef>
                <a:spcPts val="0"/>
              </a:spcBef>
              <a:spcAft>
                <a:spcPts val="0"/>
              </a:spcAft>
              <a:defRPr sz="1100">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defRPr>
            </a:pPr>
            <a:r>
              <a:rPr lang="en-US" altLang="zh-CN" sz="1400" kern="0" dirty="0">
                <a:solidFill>
                  <a:srgbClr val="0070C0"/>
                </a:solidFill>
                <a:latin typeface="Times New Roman" panose="02020603050405020304" pitchFamily="18" charset="0"/>
                <a:ea typeface="微软雅黑" panose="020B0503020204020204" charset="-122"/>
                <a:cs typeface="Times New Roman" panose="02020603050405020304" pitchFamily="18" charset="0"/>
                <a:sym typeface="微软雅黑" panose="020B0503020204020204" charset="-122"/>
              </a:rPr>
              <a:t>Fax:     +86 311 81663809</a:t>
            </a:r>
          </a:p>
          <a:p>
            <a:pPr defTabSz="778510" eaLnBrk="1" fontAlgn="auto">
              <a:lnSpc>
                <a:spcPct val="150000"/>
              </a:lnSpc>
              <a:spcBef>
                <a:spcPts val="0"/>
              </a:spcBef>
              <a:spcAft>
                <a:spcPts val="0"/>
              </a:spcAft>
              <a:defRPr sz="1100">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defRPr>
            </a:pPr>
            <a:r>
              <a:rPr lang="en-US" altLang="zh-CN" sz="1400" kern="0" dirty="0">
                <a:solidFill>
                  <a:srgbClr val="0070C0"/>
                </a:solidFill>
                <a:latin typeface="Times New Roman" panose="02020603050405020304" pitchFamily="18" charset="0"/>
                <a:ea typeface="微软雅黑" panose="020B0503020204020204" charset="-122"/>
                <a:cs typeface="Times New Roman" panose="02020603050405020304" pitchFamily="18" charset="0"/>
                <a:sym typeface="微软雅黑" panose="020B0503020204020204" charset="-122"/>
              </a:rPr>
              <a:t>Email:  anhaibo@enricgroup.com</a:t>
            </a:r>
          </a:p>
          <a:p>
            <a:pPr defTabSz="778510" eaLnBrk="1" fontAlgn="auto">
              <a:lnSpc>
                <a:spcPct val="150000"/>
              </a:lnSpc>
              <a:spcBef>
                <a:spcPts val="0"/>
              </a:spcBef>
              <a:spcAft>
                <a:spcPts val="0"/>
              </a:spcAft>
              <a:defRPr sz="1100">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defRPr>
            </a:pPr>
            <a:r>
              <a:rPr lang="en-US" altLang="zh-CN" sz="1400" kern="0" dirty="0">
                <a:solidFill>
                  <a:srgbClr val="0070C0"/>
                </a:solidFill>
                <a:latin typeface="Times New Roman" panose="02020603050405020304" pitchFamily="18" charset="0"/>
                <a:ea typeface="微软雅黑" panose="020B0503020204020204" charset="-122"/>
                <a:cs typeface="Times New Roman" panose="02020603050405020304" pitchFamily="18" charset="0"/>
                <a:sym typeface="微软雅黑" panose="020B0503020204020204" charset="-122"/>
              </a:rPr>
              <a:t>http: // </a:t>
            </a:r>
            <a:r>
              <a:rPr lang="en-US" altLang="zh-CN" sz="1400" u="sng" kern="0" dirty="0">
                <a:solidFill>
                  <a:srgbClr val="0070C0"/>
                </a:solidFill>
                <a:uFill>
                  <a:solidFill>
                    <a:srgbClr val="0000FF"/>
                  </a:solidFill>
                </a:uFill>
                <a:latin typeface="Times New Roman" panose="02020603050405020304" pitchFamily="18" charset="0"/>
                <a:ea typeface="微软雅黑" panose="020B0503020204020204" charset="-122"/>
                <a:cs typeface="Times New Roman" panose="02020603050405020304" pitchFamily="18" charset="0"/>
                <a:sym typeface="微软雅黑" panose="020B0503020204020204" charset="-122"/>
              </a:rPr>
              <a:t>sjz.cimc.com</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tags/tag1.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custom"/>
  <p:tag name="KSO_WM_TEMPLATE_INDEX" val="1"/>
</p:tagLst>
</file>

<file path=ppt/tags/tag2.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custom"/>
  <p:tag name="KSO_WM_TEMPLATE_INDEX" val="1"/>
</p:tagLst>
</file>

<file path=ppt/tags/tag3.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1"/>
  <p:tag name="KSO_WM_TAG_VERSION" val="1.0"/>
  <p:tag name="KSO_WM_BEAUTIFY_FLAG" val="#wm#"/>
  <p:tag name="KSO_WM_TEMPLATE_THUMBS_INDEX" val="1、3、4、5、7、9、11、12、15、19、21、24、25、"/>
  <p:tag name="KSO_WM_TEMPLATE_TOPIC_ID" val="2869567"/>
  <p:tag name="KSO_WM_TEMPLATE_OUTLINE_ID" val="15"/>
  <p:tag name="KSO_WM_TEMPLATE_SCENE_ID" val="1"/>
  <p:tag name="KSO_WM_TEMPLATE_JOB_ID" val="2"/>
  <p:tag name="KSO_WM_TEMPLATE_TOPIC_DEFAULT" val="1"/>
</p:tagLst>
</file>

<file path=ppt/tags/tag4.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ID" val="custom1_3*i*2"/>
  <p:tag name="KSO_WM_TEMPLATE_CATEGORY" val="custom"/>
  <p:tag name="KSO_WM_TEMPLATE_INDEX" val="1"/>
  <p:tag name="KSO_WM_UNIT_HIGHLIGHT" val="0"/>
  <p:tag name="KSO_WM_UNIT_COMPATIBLE" val="0"/>
  <p:tag name="KSO_WM_UNIT_LAYERLEVEL" val="1"/>
  <p:tag name="KSO_WM_DIAGRAM_GROUP_CODE" val="p1-1"/>
  <p:tag name="KSO_WM_UNIT_TYPE" val="i"/>
  <p:tag name="KSO_WM_UNIT_INDEX" val="2"/>
</p:tagLst>
</file>

<file path=ppt/tags/tag5.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ID" val="custom1_3*i*3"/>
  <p:tag name="KSO_WM_TEMPLATE_CATEGORY" val="custom"/>
  <p:tag name="KSO_WM_TEMPLATE_INDEX" val="1"/>
  <p:tag name="KSO_WM_UNIT_HIGHLIGHT" val="0"/>
  <p:tag name="KSO_WM_UNIT_COMPATIBLE" val="0"/>
  <p:tag name="KSO_WM_UNIT_LAYERLEVEL" val="1"/>
  <p:tag name="KSO_WM_DIAGRAM_GROUP_CODE" val="p1-1"/>
  <p:tag name="KSO_WM_UNIT_TYPE" val="i"/>
  <p:tag name="KSO_WM_UNIT_INDEX" val="3"/>
</p:tagLst>
</file>

<file path=ppt/tags/tag6.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ID" val="custom1_3*i*4"/>
  <p:tag name="KSO_WM_TEMPLATE_CATEGORY" val="custom"/>
  <p:tag name="KSO_WM_TEMPLATE_INDEX" val="1"/>
  <p:tag name="KSO_WM_UNIT_HIGHLIGHT" val="0"/>
  <p:tag name="KSO_WM_UNIT_COMPATIBLE" val="0"/>
  <p:tag name="KSO_WM_UNIT_LAYERLEVEL" val="1"/>
  <p:tag name="KSO_WM_DIAGRAM_GROUP_CODE" val="p1-1"/>
  <p:tag name="KSO_WM_UNIT_TYPE" val="i"/>
  <p:tag name="KSO_WM_UNIT_INDEX" val="4"/>
</p:tagLst>
</file>

<file path=ppt/tags/tag7.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ID" val="custom1_3*i*5"/>
  <p:tag name="KSO_WM_TEMPLATE_CATEGORY" val="custom"/>
  <p:tag name="KSO_WM_TEMPLATE_INDEX" val="1"/>
  <p:tag name="KSO_WM_UNIT_HIGHLIGHT" val="0"/>
  <p:tag name="KSO_WM_UNIT_COMPATIBLE" val="0"/>
  <p:tag name="KSO_WM_UNIT_LAYERLEVEL" val="1"/>
  <p:tag name="KSO_WM_DIAGRAM_GROUP_CODE" val="p1-1"/>
  <p:tag name="KSO_WM_UNIT_TYPE" val="i"/>
  <p:tag name="KSO_WM_UNIT_INDEX" val="5"/>
</p:tagLst>
</file>

<file path=ppt/tags/tag8.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ID" val="custom1_3*i*6"/>
  <p:tag name="KSO_WM_TEMPLATE_CATEGORY" val="custom"/>
  <p:tag name="KSO_WM_TEMPLATE_INDEX" val="1"/>
  <p:tag name="KSO_WM_UNIT_HIGHLIGHT" val="0"/>
  <p:tag name="KSO_WM_UNIT_COMPATIBLE" val="0"/>
  <p:tag name="KSO_WM_UNIT_LAYERLEVEL" val="1"/>
  <p:tag name="KSO_WM_DIAGRAM_GROUP_CODE" val="p1-1"/>
  <p:tag name="KSO_WM_UNIT_TYPE" val="i"/>
  <p:tag name="KSO_WM_UNIT_INDEX" val="6"/>
</p:tagLst>
</file>

<file path=ppt/tags/tag9.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ID" val="custom1_3*i*7"/>
  <p:tag name="KSO_WM_TEMPLATE_CATEGORY" val="custom"/>
  <p:tag name="KSO_WM_TEMPLATE_INDEX" val="1"/>
  <p:tag name="KSO_WM_UNIT_HIGHLIGHT" val="0"/>
  <p:tag name="KSO_WM_UNIT_COMPATIBLE" val="0"/>
  <p:tag name="KSO_WM_UNIT_LAYERLEVEL" val="1"/>
  <p:tag name="KSO_WM_DIAGRAM_GROUP_CODE" val="p1-1"/>
  <p:tag name="KSO_WM_UNIT_TYPE" val="i"/>
  <p:tag name="KSO_WM_UNIT_INDEX" val="7"/>
</p:tagLst>
</file>

<file path=ppt/tags/tag10.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ID" val="custom1_3*i*2"/>
  <p:tag name="KSO_WM_TEMPLATE_CATEGORY" val="custom"/>
  <p:tag name="KSO_WM_TEMPLATE_INDEX" val="1"/>
  <p:tag name="KSO_WM_UNIT_HIGHLIGHT" val="0"/>
  <p:tag name="KSO_WM_UNIT_COMPATIBLE" val="0"/>
  <p:tag name="KSO_WM_UNIT_LAYERLEVEL" val="1"/>
  <p:tag name="KSO_WM_DIAGRAM_GROUP_CODE" val="p1-1"/>
  <p:tag name="KSO_WM_UNIT_TYPE" val="i"/>
  <p:tag name="KSO_WM_UNIT_INDEX" val="2"/>
</p:tagLst>
</file>

<file path=ppt/tags/tag11.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ID" val="custom1_3*i*3"/>
  <p:tag name="KSO_WM_TEMPLATE_CATEGORY" val="custom"/>
  <p:tag name="KSO_WM_TEMPLATE_INDEX" val="1"/>
  <p:tag name="KSO_WM_UNIT_HIGHLIGHT" val="0"/>
  <p:tag name="KSO_WM_UNIT_COMPATIBLE" val="0"/>
  <p:tag name="KSO_WM_UNIT_LAYERLEVEL" val="1"/>
  <p:tag name="KSO_WM_DIAGRAM_GROUP_CODE" val="p1-1"/>
  <p:tag name="KSO_WM_UNIT_TYPE" val="i"/>
  <p:tag name="KSO_WM_UNIT_INDEX" val="3"/>
</p:tagLst>
</file>

<file path=ppt/tags/tag12.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ID" val="custom1_3*i*4"/>
  <p:tag name="KSO_WM_TEMPLATE_CATEGORY" val="custom"/>
  <p:tag name="KSO_WM_TEMPLATE_INDEX" val="1"/>
  <p:tag name="KSO_WM_UNIT_HIGHLIGHT" val="0"/>
  <p:tag name="KSO_WM_UNIT_COMPATIBLE" val="0"/>
  <p:tag name="KSO_WM_UNIT_LAYERLEVEL" val="1"/>
  <p:tag name="KSO_WM_DIAGRAM_GROUP_CODE" val="p1-1"/>
  <p:tag name="KSO_WM_UNIT_TYPE" val="i"/>
  <p:tag name="KSO_WM_UNIT_INDEX" val="4"/>
</p:tagLst>
</file>

<file path=ppt/tags/tag13.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ID" val="custom1_3*i*5"/>
  <p:tag name="KSO_WM_TEMPLATE_CATEGORY" val="custom"/>
  <p:tag name="KSO_WM_TEMPLATE_INDEX" val="1"/>
  <p:tag name="KSO_WM_UNIT_HIGHLIGHT" val="0"/>
  <p:tag name="KSO_WM_UNIT_COMPATIBLE" val="0"/>
  <p:tag name="KSO_WM_UNIT_LAYERLEVEL" val="1"/>
  <p:tag name="KSO_WM_DIAGRAM_GROUP_CODE" val="p1-1"/>
  <p:tag name="KSO_WM_UNIT_TYPE" val="i"/>
  <p:tag name="KSO_WM_UNIT_INDEX" val="5"/>
</p:tagLst>
</file>

<file path=ppt/tags/tag14.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ID" val="custom1_3*i*6"/>
  <p:tag name="KSO_WM_TEMPLATE_CATEGORY" val="custom"/>
  <p:tag name="KSO_WM_TEMPLATE_INDEX" val="1"/>
  <p:tag name="KSO_WM_UNIT_HIGHLIGHT" val="0"/>
  <p:tag name="KSO_WM_UNIT_COMPATIBLE" val="0"/>
  <p:tag name="KSO_WM_UNIT_LAYERLEVEL" val="1"/>
  <p:tag name="KSO_WM_DIAGRAM_GROUP_CODE" val="p1-1"/>
  <p:tag name="KSO_WM_UNIT_TYPE" val="i"/>
  <p:tag name="KSO_WM_UNIT_INDEX" val="6"/>
</p:tagLst>
</file>

<file path=ppt/tags/tag15.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ID" val="custom1_3*i*7"/>
  <p:tag name="KSO_WM_TEMPLATE_CATEGORY" val="custom"/>
  <p:tag name="KSO_WM_TEMPLATE_INDEX" val="1"/>
  <p:tag name="KSO_WM_UNIT_HIGHLIGHT" val="0"/>
  <p:tag name="KSO_WM_UNIT_COMPATIBLE" val="0"/>
  <p:tag name="KSO_WM_UNIT_LAYERLEVEL" val="1"/>
  <p:tag name="KSO_WM_DIAGRAM_GROUP_CODE" val="p1-1"/>
  <p:tag name="KSO_WM_UNIT_TYPE" val="i"/>
  <p:tag name="KSO_WM_UNIT_INDEX" val="7"/>
</p:tagLst>
</file>

<file path=ppt/tags/tag16.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ID" val="custom1_3*i*2"/>
  <p:tag name="KSO_WM_TEMPLATE_CATEGORY" val="custom"/>
  <p:tag name="KSO_WM_TEMPLATE_INDEX" val="1"/>
  <p:tag name="KSO_WM_UNIT_HIGHLIGHT" val="0"/>
  <p:tag name="KSO_WM_UNIT_COMPATIBLE" val="0"/>
  <p:tag name="KSO_WM_UNIT_LAYERLEVEL" val="1"/>
  <p:tag name="KSO_WM_DIAGRAM_GROUP_CODE" val="p1-1"/>
  <p:tag name="KSO_WM_UNIT_TYPE" val="i"/>
  <p:tag name="KSO_WM_UNIT_INDEX" val="2"/>
</p:tagLst>
</file>

<file path=ppt/tags/tag17.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ID" val="custom1_3*i*3"/>
  <p:tag name="KSO_WM_TEMPLATE_CATEGORY" val="custom"/>
  <p:tag name="KSO_WM_TEMPLATE_INDEX" val="1"/>
  <p:tag name="KSO_WM_UNIT_HIGHLIGHT" val="0"/>
  <p:tag name="KSO_WM_UNIT_COMPATIBLE" val="0"/>
  <p:tag name="KSO_WM_UNIT_LAYERLEVEL" val="1"/>
  <p:tag name="KSO_WM_DIAGRAM_GROUP_CODE" val="p1-1"/>
  <p:tag name="KSO_WM_UNIT_TYPE" val="i"/>
  <p:tag name="KSO_WM_UNIT_INDEX" val="3"/>
</p:tagLst>
</file>

<file path=ppt/tags/tag18.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ID" val="custom1_3*i*4"/>
  <p:tag name="KSO_WM_TEMPLATE_CATEGORY" val="custom"/>
  <p:tag name="KSO_WM_TEMPLATE_INDEX" val="1"/>
  <p:tag name="KSO_WM_UNIT_HIGHLIGHT" val="0"/>
  <p:tag name="KSO_WM_UNIT_COMPATIBLE" val="0"/>
  <p:tag name="KSO_WM_UNIT_LAYERLEVEL" val="1"/>
  <p:tag name="KSO_WM_DIAGRAM_GROUP_CODE" val="p1-1"/>
  <p:tag name="KSO_WM_UNIT_TYPE" val="i"/>
  <p:tag name="KSO_WM_UNIT_INDEX" val="4"/>
</p:tagLst>
</file>

<file path=ppt/tags/tag19.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ID" val="custom1_3*i*5"/>
  <p:tag name="KSO_WM_TEMPLATE_CATEGORY" val="custom"/>
  <p:tag name="KSO_WM_TEMPLATE_INDEX" val="1"/>
  <p:tag name="KSO_WM_UNIT_HIGHLIGHT" val="0"/>
  <p:tag name="KSO_WM_UNIT_COMPATIBLE" val="0"/>
  <p:tag name="KSO_WM_UNIT_LAYERLEVEL" val="1"/>
  <p:tag name="KSO_WM_DIAGRAM_GROUP_CODE" val="p1-1"/>
  <p:tag name="KSO_WM_UNIT_TYPE" val="i"/>
  <p:tag name="KSO_WM_UNIT_INDEX" val="5"/>
</p:tagLst>
</file>

<file path=ppt/tags/tag20.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ID" val="custom1_3*i*6"/>
  <p:tag name="KSO_WM_TEMPLATE_CATEGORY" val="custom"/>
  <p:tag name="KSO_WM_TEMPLATE_INDEX" val="1"/>
  <p:tag name="KSO_WM_UNIT_HIGHLIGHT" val="0"/>
  <p:tag name="KSO_WM_UNIT_COMPATIBLE" val="0"/>
  <p:tag name="KSO_WM_UNIT_LAYERLEVEL" val="1"/>
  <p:tag name="KSO_WM_DIAGRAM_GROUP_CODE" val="p1-1"/>
  <p:tag name="KSO_WM_UNIT_TYPE" val="i"/>
  <p:tag name="KSO_WM_UNIT_INDEX" val="6"/>
</p:tagLst>
</file>

<file path=ppt/tags/tag21.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ID" val="custom1_3*i*7"/>
  <p:tag name="KSO_WM_TEMPLATE_CATEGORY" val="custom"/>
  <p:tag name="KSO_WM_TEMPLATE_INDEX" val="1"/>
  <p:tag name="KSO_WM_UNIT_HIGHLIGHT" val="0"/>
  <p:tag name="KSO_WM_UNIT_COMPATIBLE" val="0"/>
  <p:tag name="KSO_WM_UNIT_LAYERLEVEL" val="1"/>
  <p:tag name="KSO_WM_DIAGRAM_GROUP_CODE" val="p1-1"/>
  <p:tag name="KSO_WM_UNIT_TYPE" val="i"/>
  <p:tag name="KSO_WM_UNIT_INDEX" val="7"/>
</p:tagLst>
</file>

<file path=ppt/tags/tag22.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
  <p:tag name="KSO_WM_UNIT_TYPE" val="m_h_i"/>
  <p:tag name="KSO_WM_UNIT_INDEX" val="1_4_2"/>
  <p:tag name="KSO_WM_UNIT_ID" val="custom1_5*m_h_i*1_4_2"/>
  <p:tag name="KSO_WM_UNIT_LAYERLEVEL" val="1_1_1"/>
  <p:tag name="KSO_WM_DIAGRAM_GROUP_CODE" val="m1-2"/>
  <p:tag name="KSO_WM_UNIT_FILL_FORE_SCHEMECOLOR_INDEX" val="5"/>
  <p:tag name="KSO_WM_UNIT_FILL_TYPE" val="1"/>
  <p:tag name="KSO_WM_UNIT_TEXT_FILL_FORE_SCHEMECOLOR_INDEX" val="13"/>
  <p:tag name="KSO_WM_UNIT_TEXT_FILL_TYPE" val="1"/>
  <p:tag name="KSO_WM_UNIT_USESOURCEFORMAT_APPLY" val="0"/>
  <p:tag name="KSO_WM_UNIT_HIGHLIGHT" val="0"/>
  <p:tag name="KSO_WM_UNIT_COMPATIBLE" val="0"/>
</p:tagLst>
</file>

<file path=ppt/tags/tag23.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
  <p:tag name="KSO_WM_UNIT_TYPE" val="m_h_i"/>
  <p:tag name="KSO_WM_UNIT_INDEX" val="1_1_2"/>
  <p:tag name="KSO_WM_UNIT_ID" val="custom1_5*m_h_i*1_1_2"/>
  <p:tag name="KSO_WM_UNIT_LAYERLEVEL" val="1_1_1"/>
  <p:tag name="KSO_WM_DIAGRAM_GROUP_CODE" val="m1-2"/>
  <p:tag name="KSO_WM_UNIT_FILL_FORE_SCHEMECOLOR_INDEX" val="5"/>
  <p:tag name="KSO_WM_UNIT_FILL_TYPE" val="1"/>
  <p:tag name="KSO_WM_UNIT_TEXT_FILL_FORE_SCHEMECOLOR_INDEX" val="13"/>
  <p:tag name="KSO_WM_UNIT_TEXT_FILL_TYPE" val="1"/>
  <p:tag name="KSO_WM_UNIT_USESOURCEFORMAT_APPLY" val="0"/>
  <p:tag name="KSO_WM_UNIT_HIGHLIGHT" val="0"/>
  <p:tag name="KSO_WM_UNIT_COMPATIBLE" val="0"/>
</p:tagLst>
</file>

<file path=ppt/tags/tag24.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ID" val="custom1_3*i*2"/>
  <p:tag name="KSO_WM_TEMPLATE_CATEGORY" val="custom"/>
  <p:tag name="KSO_WM_TEMPLATE_INDEX" val="1"/>
  <p:tag name="KSO_WM_UNIT_HIGHLIGHT" val="0"/>
  <p:tag name="KSO_WM_UNIT_COMPATIBLE" val="0"/>
  <p:tag name="KSO_WM_UNIT_LAYERLEVEL" val="1"/>
  <p:tag name="KSO_WM_DIAGRAM_GROUP_CODE" val="p1-1"/>
  <p:tag name="KSO_WM_UNIT_TYPE" val="i"/>
  <p:tag name="KSO_WM_UNIT_INDEX" val="2"/>
</p:tagLst>
</file>

<file path=ppt/tags/tag25.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ID" val="custom1_3*i*3"/>
  <p:tag name="KSO_WM_TEMPLATE_CATEGORY" val="custom"/>
  <p:tag name="KSO_WM_TEMPLATE_INDEX" val="1"/>
  <p:tag name="KSO_WM_UNIT_HIGHLIGHT" val="0"/>
  <p:tag name="KSO_WM_UNIT_COMPATIBLE" val="0"/>
  <p:tag name="KSO_WM_UNIT_LAYERLEVEL" val="1"/>
  <p:tag name="KSO_WM_DIAGRAM_GROUP_CODE" val="p1-1"/>
  <p:tag name="KSO_WM_UNIT_TYPE" val="i"/>
  <p:tag name="KSO_WM_UNIT_INDEX" val="3"/>
</p:tagLst>
</file>

<file path=ppt/tags/tag26.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ID" val="custom1_3*i*4"/>
  <p:tag name="KSO_WM_TEMPLATE_CATEGORY" val="custom"/>
  <p:tag name="KSO_WM_TEMPLATE_INDEX" val="1"/>
  <p:tag name="KSO_WM_UNIT_HIGHLIGHT" val="0"/>
  <p:tag name="KSO_WM_UNIT_COMPATIBLE" val="0"/>
  <p:tag name="KSO_WM_UNIT_LAYERLEVEL" val="1"/>
  <p:tag name="KSO_WM_DIAGRAM_GROUP_CODE" val="p1-1"/>
  <p:tag name="KSO_WM_UNIT_TYPE" val="i"/>
  <p:tag name="KSO_WM_UNIT_INDEX" val="4"/>
</p:tagLst>
</file>

<file path=ppt/tags/tag27.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ID" val="custom1_3*i*5"/>
  <p:tag name="KSO_WM_TEMPLATE_CATEGORY" val="custom"/>
  <p:tag name="KSO_WM_TEMPLATE_INDEX" val="1"/>
  <p:tag name="KSO_WM_UNIT_HIGHLIGHT" val="0"/>
  <p:tag name="KSO_WM_UNIT_COMPATIBLE" val="0"/>
  <p:tag name="KSO_WM_UNIT_LAYERLEVEL" val="1"/>
  <p:tag name="KSO_WM_DIAGRAM_GROUP_CODE" val="p1-1"/>
  <p:tag name="KSO_WM_UNIT_TYPE" val="i"/>
  <p:tag name="KSO_WM_UNIT_INDEX" val="5"/>
</p:tagLst>
</file>

<file path=ppt/tags/tag28.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ID" val="custom1_3*i*6"/>
  <p:tag name="KSO_WM_TEMPLATE_CATEGORY" val="custom"/>
  <p:tag name="KSO_WM_TEMPLATE_INDEX" val="1"/>
  <p:tag name="KSO_WM_UNIT_HIGHLIGHT" val="0"/>
  <p:tag name="KSO_WM_UNIT_COMPATIBLE" val="0"/>
  <p:tag name="KSO_WM_UNIT_LAYERLEVEL" val="1"/>
  <p:tag name="KSO_WM_DIAGRAM_GROUP_CODE" val="p1-1"/>
  <p:tag name="KSO_WM_UNIT_TYPE" val="i"/>
  <p:tag name="KSO_WM_UNIT_INDEX" val="6"/>
</p:tagLst>
</file>

<file path=ppt/tags/tag29.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ID" val="custom1_3*i*7"/>
  <p:tag name="KSO_WM_TEMPLATE_CATEGORY" val="custom"/>
  <p:tag name="KSO_WM_TEMPLATE_INDEX" val="1"/>
  <p:tag name="KSO_WM_UNIT_HIGHLIGHT" val="0"/>
  <p:tag name="KSO_WM_UNIT_COMPATIBLE" val="0"/>
  <p:tag name="KSO_WM_UNIT_LAYERLEVEL" val="1"/>
  <p:tag name="KSO_WM_DIAGRAM_GROUP_CODE" val="p1-1"/>
  <p:tag name="KSO_WM_UNIT_TYPE" val="i"/>
  <p:tag name="KSO_WM_UNIT_INDEX" val="7"/>
</p:tagLst>
</file>

<file path=ppt/tags/tag30.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ID" val="custom1_3*i*2"/>
  <p:tag name="KSO_WM_TEMPLATE_CATEGORY" val="custom"/>
  <p:tag name="KSO_WM_TEMPLATE_INDEX" val="1"/>
  <p:tag name="KSO_WM_UNIT_HIGHLIGHT" val="0"/>
  <p:tag name="KSO_WM_UNIT_COMPATIBLE" val="0"/>
  <p:tag name="KSO_WM_UNIT_LAYERLEVEL" val="1"/>
  <p:tag name="KSO_WM_DIAGRAM_GROUP_CODE" val="p1-1"/>
  <p:tag name="KSO_WM_UNIT_TYPE" val="i"/>
  <p:tag name="KSO_WM_UNIT_INDEX" val="2"/>
</p:tagLst>
</file>

<file path=ppt/tags/tag31.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ID" val="custom1_3*i*3"/>
  <p:tag name="KSO_WM_TEMPLATE_CATEGORY" val="custom"/>
  <p:tag name="KSO_WM_TEMPLATE_INDEX" val="1"/>
  <p:tag name="KSO_WM_UNIT_HIGHLIGHT" val="0"/>
  <p:tag name="KSO_WM_UNIT_COMPATIBLE" val="0"/>
  <p:tag name="KSO_WM_UNIT_LAYERLEVEL" val="1"/>
  <p:tag name="KSO_WM_DIAGRAM_GROUP_CODE" val="p1-1"/>
  <p:tag name="KSO_WM_UNIT_TYPE" val="i"/>
  <p:tag name="KSO_WM_UNIT_INDEX" val="3"/>
</p:tagLst>
</file>

<file path=ppt/tags/tag32.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ID" val="custom1_3*i*4"/>
  <p:tag name="KSO_WM_TEMPLATE_CATEGORY" val="custom"/>
  <p:tag name="KSO_WM_TEMPLATE_INDEX" val="1"/>
  <p:tag name="KSO_WM_UNIT_HIGHLIGHT" val="0"/>
  <p:tag name="KSO_WM_UNIT_COMPATIBLE" val="0"/>
  <p:tag name="KSO_WM_UNIT_LAYERLEVEL" val="1"/>
  <p:tag name="KSO_WM_DIAGRAM_GROUP_CODE" val="p1-1"/>
  <p:tag name="KSO_WM_UNIT_TYPE" val="i"/>
  <p:tag name="KSO_WM_UNIT_INDEX" val="4"/>
</p:tagLst>
</file>

<file path=ppt/tags/tag33.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ID" val="custom1_3*i*5"/>
  <p:tag name="KSO_WM_TEMPLATE_CATEGORY" val="custom"/>
  <p:tag name="KSO_WM_TEMPLATE_INDEX" val="1"/>
  <p:tag name="KSO_WM_UNIT_HIGHLIGHT" val="0"/>
  <p:tag name="KSO_WM_UNIT_COMPATIBLE" val="0"/>
  <p:tag name="KSO_WM_UNIT_LAYERLEVEL" val="1"/>
  <p:tag name="KSO_WM_DIAGRAM_GROUP_CODE" val="p1-1"/>
  <p:tag name="KSO_WM_UNIT_TYPE" val="i"/>
  <p:tag name="KSO_WM_UNIT_INDEX" val="5"/>
</p:tagLst>
</file>

<file path=ppt/tags/tag34.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ID" val="custom1_3*i*6"/>
  <p:tag name="KSO_WM_TEMPLATE_CATEGORY" val="custom"/>
  <p:tag name="KSO_WM_TEMPLATE_INDEX" val="1"/>
  <p:tag name="KSO_WM_UNIT_HIGHLIGHT" val="0"/>
  <p:tag name="KSO_WM_UNIT_COMPATIBLE" val="0"/>
  <p:tag name="KSO_WM_UNIT_LAYERLEVEL" val="1"/>
  <p:tag name="KSO_WM_DIAGRAM_GROUP_CODE" val="p1-1"/>
  <p:tag name="KSO_WM_UNIT_TYPE" val="i"/>
  <p:tag name="KSO_WM_UNIT_INDEX" val="6"/>
</p:tagLst>
</file>

<file path=ppt/tags/tag35.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ID" val="custom1_3*i*7"/>
  <p:tag name="KSO_WM_TEMPLATE_CATEGORY" val="custom"/>
  <p:tag name="KSO_WM_TEMPLATE_INDEX" val="1"/>
  <p:tag name="KSO_WM_UNIT_HIGHLIGHT" val="0"/>
  <p:tag name="KSO_WM_UNIT_COMPATIBLE" val="0"/>
  <p:tag name="KSO_WM_UNIT_LAYERLEVEL" val="1"/>
  <p:tag name="KSO_WM_DIAGRAM_GROUP_CODE" val="p1-1"/>
  <p:tag name="KSO_WM_UNIT_TYPE" val="i"/>
  <p:tag name="KSO_WM_UNIT_INDEX" val="7"/>
</p:tagLst>
</file>

<file path=ppt/tags/tag36.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ID" val="custom1_3*i*2"/>
  <p:tag name="KSO_WM_TEMPLATE_CATEGORY" val="custom"/>
  <p:tag name="KSO_WM_TEMPLATE_INDEX" val="1"/>
  <p:tag name="KSO_WM_UNIT_HIGHLIGHT" val="0"/>
  <p:tag name="KSO_WM_UNIT_COMPATIBLE" val="0"/>
  <p:tag name="KSO_WM_UNIT_LAYERLEVEL" val="1"/>
  <p:tag name="KSO_WM_DIAGRAM_GROUP_CODE" val="p1-1"/>
  <p:tag name="KSO_WM_UNIT_TYPE" val="i"/>
  <p:tag name="KSO_WM_UNIT_INDEX" val="2"/>
</p:tagLst>
</file>

<file path=ppt/tags/tag37.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ID" val="custom1_3*i*3"/>
  <p:tag name="KSO_WM_TEMPLATE_CATEGORY" val="custom"/>
  <p:tag name="KSO_WM_TEMPLATE_INDEX" val="1"/>
  <p:tag name="KSO_WM_UNIT_HIGHLIGHT" val="0"/>
  <p:tag name="KSO_WM_UNIT_COMPATIBLE" val="0"/>
  <p:tag name="KSO_WM_UNIT_LAYERLEVEL" val="1"/>
  <p:tag name="KSO_WM_DIAGRAM_GROUP_CODE" val="p1-1"/>
  <p:tag name="KSO_WM_UNIT_TYPE" val="i"/>
  <p:tag name="KSO_WM_UNIT_INDEX" val="3"/>
</p:tagLst>
</file>

<file path=ppt/tags/tag38.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ID" val="custom1_3*i*4"/>
  <p:tag name="KSO_WM_TEMPLATE_CATEGORY" val="custom"/>
  <p:tag name="KSO_WM_TEMPLATE_INDEX" val="1"/>
  <p:tag name="KSO_WM_UNIT_HIGHLIGHT" val="0"/>
  <p:tag name="KSO_WM_UNIT_COMPATIBLE" val="0"/>
  <p:tag name="KSO_WM_UNIT_LAYERLEVEL" val="1"/>
  <p:tag name="KSO_WM_DIAGRAM_GROUP_CODE" val="p1-1"/>
  <p:tag name="KSO_WM_UNIT_TYPE" val="i"/>
  <p:tag name="KSO_WM_UNIT_INDEX" val="4"/>
</p:tagLst>
</file>

<file path=ppt/tags/tag39.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ID" val="custom1_3*i*5"/>
  <p:tag name="KSO_WM_TEMPLATE_CATEGORY" val="custom"/>
  <p:tag name="KSO_WM_TEMPLATE_INDEX" val="1"/>
  <p:tag name="KSO_WM_UNIT_HIGHLIGHT" val="0"/>
  <p:tag name="KSO_WM_UNIT_COMPATIBLE" val="0"/>
  <p:tag name="KSO_WM_UNIT_LAYERLEVEL" val="1"/>
  <p:tag name="KSO_WM_DIAGRAM_GROUP_CODE" val="p1-1"/>
  <p:tag name="KSO_WM_UNIT_TYPE" val="i"/>
  <p:tag name="KSO_WM_UNIT_INDEX" val="5"/>
</p:tagLst>
</file>

<file path=ppt/tags/tag40.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ID" val="custom1_3*i*6"/>
  <p:tag name="KSO_WM_TEMPLATE_CATEGORY" val="custom"/>
  <p:tag name="KSO_WM_TEMPLATE_INDEX" val="1"/>
  <p:tag name="KSO_WM_UNIT_HIGHLIGHT" val="0"/>
  <p:tag name="KSO_WM_UNIT_COMPATIBLE" val="0"/>
  <p:tag name="KSO_WM_UNIT_LAYERLEVEL" val="1"/>
  <p:tag name="KSO_WM_DIAGRAM_GROUP_CODE" val="p1-1"/>
  <p:tag name="KSO_WM_UNIT_TYPE" val="i"/>
  <p:tag name="KSO_WM_UNIT_INDEX" val="6"/>
</p:tagLst>
</file>

<file path=ppt/tags/tag41.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ID" val="custom1_3*i*7"/>
  <p:tag name="KSO_WM_TEMPLATE_CATEGORY" val="custom"/>
  <p:tag name="KSO_WM_TEMPLATE_INDEX" val="1"/>
  <p:tag name="KSO_WM_UNIT_HIGHLIGHT" val="0"/>
  <p:tag name="KSO_WM_UNIT_COMPATIBLE" val="0"/>
  <p:tag name="KSO_WM_UNIT_LAYERLEVEL" val="1"/>
  <p:tag name="KSO_WM_DIAGRAM_GROUP_CODE" val="p1-1"/>
  <p:tag name="KSO_WM_UNIT_TYPE" val="i"/>
  <p:tag name="KSO_WM_UNIT_INDEX" val="7"/>
</p:tagLst>
</file>

<file path=ppt/tags/tag42.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ID" val="custom1_3*i*2"/>
  <p:tag name="KSO_WM_TEMPLATE_CATEGORY" val="custom"/>
  <p:tag name="KSO_WM_TEMPLATE_INDEX" val="1"/>
  <p:tag name="KSO_WM_UNIT_HIGHLIGHT" val="0"/>
  <p:tag name="KSO_WM_UNIT_COMPATIBLE" val="0"/>
  <p:tag name="KSO_WM_UNIT_LAYERLEVEL" val="1"/>
  <p:tag name="KSO_WM_DIAGRAM_GROUP_CODE" val="p1-1"/>
  <p:tag name="KSO_WM_UNIT_TYPE" val="i"/>
  <p:tag name="KSO_WM_UNIT_INDEX" val="2"/>
</p:tagLst>
</file>

<file path=ppt/tags/tag43.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ID" val="custom1_3*i*3"/>
  <p:tag name="KSO_WM_TEMPLATE_CATEGORY" val="custom"/>
  <p:tag name="KSO_WM_TEMPLATE_INDEX" val="1"/>
  <p:tag name="KSO_WM_UNIT_HIGHLIGHT" val="0"/>
  <p:tag name="KSO_WM_UNIT_COMPATIBLE" val="0"/>
  <p:tag name="KSO_WM_UNIT_LAYERLEVEL" val="1"/>
  <p:tag name="KSO_WM_DIAGRAM_GROUP_CODE" val="p1-1"/>
  <p:tag name="KSO_WM_UNIT_TYPE" val="i"/>
  <p:tag name="KSO_WM_UNIT_INDEX" val="3"/>
</p:tagLst>
</file>

<file path=ppt/tags/tag44.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ID" val="custom1_3*i*4"/>
  <p:tag name="KSO_WM_TEMPLATE_CATEGORY" val="custom"/>
  <p:tag name="KSO_WM_TEMPLATE_INDEX" val="1"/>
  <p:tag name="KSO_WM_UNIT_HIGHLIGHT" val="0"/>
  <p:tag name="KSO_WM_UNIT_COMPATIBLE" val="0"/>
  <p:tag name="KSO_WM_UNIT_LAYERLEVEL" val="1"/>
  <p:tag name="KSO_WM_DIAGRAM_GROUP_CODE" val="p1-1"/>
  <p:tag name="KSO_WM_UNIT_TYPE" val="i"/>
  <p:tag name="KSO_WM_UNIT_INDEX" val="4"/>
</p:tagLst>
</file>

<file path=ppt/tags/tag45.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ID" val="custom1_3*i*5"/>
  <p:tag name="KSO_WM_TEMPLATE_CATEGORY" val="custom"/>
  <p:tag name="KSO_WM_TEMPLATE_INDEX" val="1"/>
  <p:tag name="KSO_WM_UNIT_HIGHLIGHT" val="0"/>
  <p:tag name="KSO_WM_UNIT_COMPATIBLE" val="0"/>
  <p:tag name="KSO_WM_UNIT_LAYERLEVEL" val="1"/>
  <p:tag name="KSO_WM_DIAGRAM_GROUP_CODE" val="p1-1"/>
  <p:tag name="KSO_WM_UNIT_TYPE" val="i"/>
  <p:tag name="KSO_WM_UNIT_INDEX" val="5"/>
</p:tagLst>
</file>

<file path=ppt/tags/tag46.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ID" val="custom1_3*i*6"/>
  <p:tag name="KSO_WM_TEMPLATE_CATEGORY" val="custom"/>
  <p:tag name="KSO_WM_TEMPLATE_INDEX" val="1"/>
  <p:tag name="KSO_WM_UNIT_HIGHLIGHT" val="0"/>
  <p:tag name="KSO_WM_UNIT_COMPATIBLE" val="0"/>
  <p:tag name="KSO_WM_UNIT_LAYERLEVEL" val="1"/>
  <p:tag name="KSO_WM_DIAGRAM_GROUP_CODE" val="p1-1"/>
  <p:tag name="KSO_WM_UNIT_TYPE" val="i"/>
  <p:tag name="KSO_WM_UNIT_INDEX" val="6"/>
</p:tagLst>
</file>

<file path=ppt/tags/tag47.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ID" val="custom1_3*i*7"/>
  <p:tag name="KSO_WM_TEMPLATE_CATEGORY" val="custom"/>
  <p:tag name="KSO_WM_TEMPLATE_INDEX" val="1"/>
  <p:tag name="KSO_WM_UNIT_HIGHLIGHT" val="0"/>
  <p:tag name="KSO_WM_UNIT_COMPATIBLE" val="0"/>
  <p:tag name="KSO_WM_UNIT_LAYERLEVEL" val="1"/>
  <p:tag name="KSO_WM_DIAGRAM_GROUP_CODE" val="p1-1"/>
  <p:tag name="KSO_WM_UNIT_TYPE" val="i"/>
  <p:tag name="KSO_WM_UNIT_INDEX" val="7"/>
</p:tagLst>
</file>

<file path=ppt/tags/tag48.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164"/>
</p:tagLst>
</file>

<file path=ppt/theme/theme1.xml><?xml version="1.0" encoding="utf-8"?>
<a:theme xmlns:a="http://schemas.openxmlformats.org/drawingml/2006/main" name="team report">
  <a:themeElements>
    <a:clrScheme name="自定义 10">
      <a:dk1>
        <a:srgbClr val="000000"/>
      </a:dk1>
      <a:lt1>
        <a:srgbClr val="FFFFFF"/>
      </a:lt1>
      <a:dk2>
        <a:srgbClr val="44546A"/>
      </a:dk2>
      <a:lt2>
        <a:srgbClr val="E7E6E6"/>
      </a:lt2>
      <a:accent1>
        <a:srgbClr val="595959"/>
      </a:accent1>
      <a:accent2>
        <a:srgbClr val="8496B0"/>
      </a:accent2>
      <a:accent3>
        <a:srgbClr val="D7B5C6"/>
      </a:accent3>
      <a:accent4>
        <a:srgbClr val="BCBCBC"/>
      </a:accent4>
      <a:accent5>
        <a:srgbClr val="034A90"/>
      </a:accent5>
      <a:accent6>
        <a:srgbClr val="595959"/>
      </a:accent6>
      <a:hlink>
        <a:srgbClr val="0563C1"/>
      </a:hlink>
      <a:folHlink>
        <a:srgbClr val="954F72"/>
      </a:folHlink>
    </a:clrScheme>
    <a:fontScheme name="自定义 4">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1235</TotalTime>
  <Words>1697</Words>
  <Application>Microsoft Office PowerPoint</Application>
  <PresentationFormat>宽屏</PresentationFormat>
  <Paragraphs>134</Paragraphs>
  <Slides>15</Slides>
  <Notes>9</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15</vt:i4>
      </vt:variant>
    </vt:vector>
  </HeadingPairs>
  <TitlesOfParts>
    <vt:vector size="26" baseType="lpstr">
      <vt:lpstr>等线</vt:lpstr>
      <vt:lpstr>黑体</vt:lpstr>
      <vt:lpstr>华文细黑</vt:lpstr>
      <vt:lpstr>微软雅黑</vt:lpstr>
      <vt:lpstr>Arial</vt:lpstr>
      <vt:lpstr>Arial Narrow</vt:lpstr>
      <vt:lpstr>Calibri</vt:lpstr>
      <vt:lpstr>Segoe UI</vt:lpstr>
      <vt:lpstr>Times New Roman</vt:lpstr>
      <vt:lpstr>Wingdings</vt:lpstr>
      <vt:lpstr>team report</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杨远</dc:creator>
  <cp:lastModifiedBy>云锋 田</cp:lastModifiedBy>
  <cp:revision>259</cp:revision>
  <dcterms:created xsi:type="dcterms:W3CDTF">2021-11-11T00:55:00Z</dcterms:created>
  <dcterms:modified xsi:type="dcterms:W3CDTF">2024-11-22T06:27:31Z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2052-11.8.2.9022</vt:lpwstr>
  </property>
</Properties>
</file>